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4"/>
  </p:notesMasterIdLst>
  <p:sldIdLst>
    <p:sldId id="256" r:id="rId2"/>
    <p:sldId id="284" r:id="rId3"/>
    <p:sldId id="285" r:id="rId4"/>
    <p:sldId id="291" r:id="rId5"/>
    <p:sldId id="287" r:id="rId6"/>
    <p:sldId id="261" r:id="rId7"/>
    <p:sldId id="260" r:id="rId8"/>
    <p:sldId id="286" r:id="rId9"/>
    <p:sldId id="303" r:id="rId10"/>
    <p:sldId id="299" r:id="rId11"/>
    <p:sldId id="296" r:id="rId12"/>
    <p:sldId id="300" r:id="rId13"/>
    <p:sldId id="301" r:id="rId14"/>
    <p:sldId id="302" r:id="rId15"/>
    <p:sldId id="258" r:id="rId16"/>
    <p:sldId id="297" r:id="rId17"/>
    <p:sldId id="298" r:id="rId18"/>
    <p:sldId id="293" r:id="rId19"/>
    <p:sldId id="264" r:id="rId20"/>
    <p:sldId id="263" r:id="rId21"/>
    <p:sldId id="304" r:id="rId22"/>
    <p:sldId id="29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9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68683" autoAdjust="0"/>
  </p:normalViewPr>
  <p:slideViewPr>
    <p:cSldViewPr>
      <p:cViewPr varScale="1">
        <p:scale>
          <a:sx n="49" d="100"/>
          <a:sy n="49" d="100"/>
        </p:scale>
        <p:origin x="-1518" y="-102"/>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9" d="100"/>
          <a:sy n="69" d="100"/>
        </p:scale>
        <p:origin x="-325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2.6098237720284995E-2"/>
          <c:y val="0"/>
          <c:w val="0.97390174694882303"/>
          <c:h val="0.81005930245427926"/>
        </c:manualLayout>
      </c:layout>
      <c:barChart>
        <c:barDir val="col"/>
        <c:grouping val="stacked"/>
        <c:varyColors val="0"/>
        <c:ser>
          <c:idx val="0"/>
          <c:order val="0"/>
          <c:tx>
            <c:strRef>
              <c:f>Sheet1!$A$2</c:f>
              <c:strCache>
                <c:ptCount val="1"/>
                <c:pt idx="0">
                  <c:v>Strugglers</c:v>
                </c:pt>
              </c:strCache>
            </c:strRef>
          </c:tx>
          <c:invertIfNegative val="0"/>
          <c:dLbls>
            <c:txPr>
              <a:bodyPr rot="0" vert="horz"/>
              <a:lstStyle/>
              <a:p>
                <a:pPr>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2004</c:v>
                </c:pt>
                <c:pt idx="1">
                  <c:v>2014</c:v>
                </c:pt>
                <c:pt idx="2">
                  <c:v>2025</c:v>
                </c:pt>
              </c:numCache>
            </c:numRef>
          </c:cat>
          <c:val>
            <c:numRef>
              <c:f>Sheet1!$B$2:$D$2</c:f>
              <c:numCache>
                <c:formatCode>0</c:formatCode>
                <c:ptCount val="3"/>
                <c:pt idx="0">
                  <c:v>134</c:v>
                </c:pt>
                <c:pt idx="1">
                  <c:v>88</c:v>
                </c:pt>
                <c:pt idx="2">
                  <c:v>56</c:v>
                </c:pt>
              </c:numCache>
            </c:numRef>
          </c:val>
        </c:ser>
        <c:ser>
          <c:idx val="1"/>
          <c:order val="1"/>
          <c:tx>
            <c:strRef>
              <c:f>Sheet1!$A$3</c:f>
              <c:strCache>
                <c:ptCount val="1"/>
                <c:pt idx="0">
                  <c:v>Aspirers</c:v>
                </c:pt>
              </c:strCache>
            </c:strRef>
          </c:tx>
          <c:invertIfNegative val="0"/>
          <c:dLbls>
            <c:txPr>
              <a:bodyPr rot="0" vert="horz"/>
              <a:lstStyle/>
              <a:p>
                <a:pPr>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2004</c:v>
                </c:pt>
                <c:pt idx="1">
                  <c:v>2014</c:v>
                </c:pt>
                <c:pt idx="2">
                  <c:v>2025</c:v>
                </c:pt>
              </c:numCache>
            </c:numRef>
          </c:cat>
          <c:val>
            <c:numRef>
              <c:f>Sheet1!$B$3:$D$3</c:f>
              <c:numCache>
                <c:formatCode>0</c:formatCode>
                <c:ptCount val="3"/>
                <c:pt idx="0">
                  <c:v>59.160000000000011</c:v>
                </c:pt>
                <c:pt idx="1">
                  <c:v>145.75</c:v>
                </c:pt>
                <c:pt idx="2">
                  <c:v>177.1</c:v>
                </c:pt>
              </c:numCache>
            </c:numRef>
          </c:val>
        </c:ser>
        <c:ser>
          <c:idx val="2"/>
          <c:order val="2"/>
          <c:tx>
            <c:strRef>
              <c:f>Sheet1!$A$4</c:f>
              <c:strCache>
                <c:ptCount val="1"/>
                <c:pt idx="0">
                  <c:v>Consuming Class</c:v>
                </c:pt>
              </c:strCache>
            </c:strRef>
          </c:tx>
          <c:invertIfNegative val="0"/>
          <c:dLbls>
            <c:txPr>
              <a:bodyPr rot="0" vert="horz"/>
              <a:lstStyle/>
              <a:p>
                <a:pPr>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2004</c:v>
                </c:pt>
                <c:pt idx="1">
                  <c:v>2014</c:v>
                </c:pt>
                <c:pt idx="2">
                  <c:v>2025</c:v>
                </c:pt>
              </c:numCache>
            </c:numRef>
          </c:cat>
          <c:val>
            <c:numRef>
              <c:f>Sheet1!$B$4:$D$4</c:f>
              <c:numCache>
                <c:formatCode>0</c:formatCode>
                <c:ptCount val="3"/>
                <c:pt idx="0">
                  <c:v>11</c:v>
                </c:pt>
                <c:pt idx="1">
                  <c:v>31</c:v>
                </c:pt>
                <c:pt idx="2">
                  <c:v>89</c:v>
                </c:pt>
              </c:numCache>
            </c:numRef>
          </c:val>
        </c:ser>
        <c:dLbls>
          <c:showLegendKey val="0"/>
          <c:showVal val="1"/>
          <c:showCatName val="0"/>
          <c:showSerName val="0"/>
          <c:showPercent val="0"/>
          <c:showBubbleSize val="0"/>
        </c:dLbls>
        <c:gapWidth val="150"/>
        <c:overlap val="100"/>
        <c:axId val="166165888"/>
        <c:axId val="166171776"/>
      </c:barChart>
      <c:catAx>
        <c:axId val="166165888"/>
        <c:scaling>
          <c:orientation val="minMax"/>
        </c:scaling>
        <c:delete val="0"/>
        <c:axPos val="b"/>
        <c:numFmt formatCode="General" sourceLinked="1"/>
        <c:majorTickMark val="none"/>
        <c:minorTickMark val="none"/>
        <c:tickLblPos val="nextTo"/>
        <c:txPr>
          <a:bodyPr rot="-60000000" vert="horz"/>
          <a:lstStyle/>
          <a:p>
            <a:pPr>
              <a:defRPr/>
            </a:pPr>
            <a:endParaRPr lang="en-US"/>
          </a:p>
        </c:txPr>
        <c:crossAx val="166171776"/>
        <c:crosses val="autoZero"/>
        <c:auto val="1"/>
        <c:lblAlgn val="ctr"/>
        <c:lblOffset val="100"/>
        <c:noMultiLvlLbl val="0"/>
      </c:catAx>
      <c:valAx>
        <c:axId val="166171776"/>
        <c:scaling>
          <c:orientation val="minMax"/>
        </c:scaling>
        <c:delete val="1"/>
        <c:axPos val="l"/>
        <c:numFmt formatCode="0" sourceLinked="1"/>
        <c:majorTickMark val="none"/>
        <c:minorTickMark val="none"/>
        <c:tickLblPos val="nextTo"/>
        <c:crossAx val="166165888"/>
        <c:crosses val="autoZero"/>
        <c:crossBetween val="between"/>
      </c:valAx>
    </c:plotArea>
    <c:legend>
      <c:legendPos val="b"/>
      <c:layout>
        <c:manualLayout>
          <c:xMode val="edge"/>
          <c:yMode val="edge"/>
          <c:x val="1.5432657593560191E-2"/>
          <c:y val="0.93387610264464005"/>
          <c:w val="0.96703018700215349"/>
          <c:h val="6.3029035433070812E-2"/>
        </c:manualLayout>
      </c:layout>
      <c:overlay val="0"/>
      <c:txPr>
        <a:bodyPr rot="0" vert="horz"/>
        <a:lstStyle/>
        <a:p>
          <a:pPr>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91CCB1-C2AB-4AD6-B0A6-DEA4AC38AFB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1FA2AACA-C7EA-466F-A790-28F64DC63300}">
      <dgm:prSet phldrT="[Text]" custT="1"/>
      <dgm:spPr/>
      <dgm:t>
        <a:bodyPr/>
        <a:lstStyle/>
        <a:p>
          <a:r>
            <a:rPr lang="en-US" sz="1200" dirty="0" smtClean="0"/>
            <a:t>Many people misinterpret this as meaning the process of digital disruption is a negative one; that it is an attack on their business</a:t>
          </a:r>
          <a:endParaRPr lang="en-US" sz="1200" dirty="0"/>
        </a:p>
      </dgm:t>
    </dgm:pt>
    <dgm:pt modelId="{5C3C7923-920C-4C7C-989F-6FF2FBBB6404}" type="parTrans" cxnId="{E77495F0-098E-43E7-B202-E0D923FAE9EF}">
      <dgm:prSet/>
      <dgm:spPr/>
      <dgm:t>
        <a:bodyPr/>
        <a:lstStyle/>
        <a:p>
          <a:endParaRPr lang="en-US" sz="1200"/>
        </a:p>
      </dgm:t>
    </dgm:pt>
    <dgm:pt modelId="{D80B845F-050C-4086-8DEC-EFD003E79884}" type="sibTrans" cxnId="{E77495F0-098E-43E7-B202-E0D923FAE9EF}">
      <dgm:prSet/>
      <dgm:spPr/>
      <dgm:t>
        <a:bodyPr/>
        <a:lstStyle/>
        <a:p>
          <a:endParaRPr lang="en-US" sz="1200"/>
        </a:p>
      </dgm:t>
    </dgm:pt>
    <dgm:pt modelId="{43BBCA2C-FB4B-48AB-8702-3F7547DF122D}">
      <dgm:prSet phldrT="[Text]" custT="1"/>
      <dgm:spPr/>
      <dgm:t>
        <a:bodyPr/>
        <a:lstStyle/>
        <a:p>
          <a:r>
            <a:rPr lang="en-US" sz="1200" dirty="0" smtClean="0"/>
            <a:t>Digital disruption is a transformation that is caused by emerging digital technologies and business models</a:t>
          </a:r>
          <a:endParaRPr lang="en-US" sz="1200" dirty="0"/>
        </a:p>
      </dgm:t>
    </dgm:pt>
    <dgm:pt modelId="{BBB44E47-DF06-4CBF-B586-2E19879FF719}" type="parTrans" cxnId="{4AD6099D-20B7-4FCE-B29F-5075E2F03356}">
      <dgm:prSet/>
      <dgm:spPr/>
      <dgm:t>
        <a:bodyPr/>
        <a:lstStyle/>
        <a:p>
          <a:endParaRPr lang="en-US" sz="1200"/>
        </a:p>
      </dgm:t>
    </dgm:pt>
    <dgm:pt modelId="{F22397C6-8E99-4190-B1DD-0BB551B0DA03}" type="sibTrans" cxnId="{4AD6099D-20B7-4FCE-B29F-5075E2F03356}">
      <dgm:prSet/>
      <dgm:spPr/>
      <dgm:t>
        <a:bodyPr/>
        <a:lstStyle/>
        <a:p>
          <a:endParaRPr lang="en-US" sz="1200"/>
        </a:p>
      </dgm:t>
    </dgm:pt>
    <dgm:pt modelId="{E4E4500C-B0AE-413B-A196-40F1F46052ED}">
      <dgm:prSet phldrT="[Text]" custT="1"/>
      <dgm:spPr/>
      <dgm:t>
        <a:bodyPr/>
        <a:lstStyle/>
        <a:p>
          <a:r>
            <a:rPr lang="en-US" sz="1200" smtClean="0"/>
            <a:t>The extent of digital disruption is identified by two factors</a:t>
          </a:r>
          <a:endParaRPr lang="en-US" sz="1200"/>
        </a:p>
      </dgm:t>
    </dgm:pt>
    <dgm:pt modelId="{BAEF5A1C-F47A-4518-A902-7D7388F8BEB1}" type="parTrans" cxnId="{AC2EED54-C28B-405E-93CA-B2B83788756B}">
      <dgm:prSet/>
      <dgm:spPr/>
      <dgm:t>
        <a:bodyPr/>
        <a:lstStyle/>
        <a:p>
          <a:endParaRPr lang="en-US" sz="1200"/>
        </a:p>
      </dgm:t>
    </dgm:pt>
    <dgm:pt modelId="{B4280943-0225-4AD9-96AD-D535CF1D91C3}" type="sibTrans" cxnId="{AC2EED54-C28B-405E-93CA-B2B83788756B}">
      <dgm:prSet/>
      <dgm:spPr/>
      <dgm:t>
        <a:bodyPr/>
        <a:lstStyle/>
        <a:p>
          <a:endParaRPr lang="en-US" sz="1200"/>
        </a:p>
      </dgm:t>
    </dgm:pt>
    <dgm:pt modelId="{E7907A64-7921-4698-9AFB-0BC4F4186001}">
      <dgm:prSet custT="1"/>
      <dgm:spPr/>
      <dgm:t>
        <a:bodyPr/>
        <a:lstStyle/>
        <a:p>
          <a:r>
            <a:rPr lang="en-US" sz="1200" smtClean="0"/>
            <a:t>Degree of Impact (bang)</a:t>
          </a:r>
          <a:endParaRPr lang="en-US" sz="1200" dirty="0" smtClean="0"/>
        </a:p>
      </dgm:t>
    </dgm:pt>
    <dgm:pt modelId="{86ACEFAD-E041-4D83-84CC-73E51D7A1A5A}" type="parTrans" cxnId="{5836A5CC-43E5-4E27-B0DC-C08875BB9294}">
      <dgm:prSet/>
      <dgm:spPr/>
      <dgm:t>
        <a:bodyPr/>
        <a:lstStyle/>
        <a:p>
          <a:endParaRPr lang="en-US" sz="1200"/>
        </a:p>
      </dgm:t>
    </dgm:pt>
    <dgm:pt modelId="{9A069D21-1160-466C-9DED-8D6F8013F55B}" type="sibTrans" cxnId="{5836A5CC-43E5-4E27-B0DC-C08875BB9294}">
      <dgm:prSet/>
      <dgm:spPr/>
      <dgm:t>
        <a:bodyPr/>
        <a:lstStyle/>
        <a:p>
          <a:endParaRPr lang="en-US" sz="1200"/>
        </a:p>
      </dgm:t>
    </dgm:pt>
    <dgm:pt modelId="{64451EEE-A75E-4BE8-BB9C-4C20AAC8DB8D}">
      <dgm:prSet custT="1"/>
      <dgm:spPr/>
      <dgm:t>
        <a:bodyPr/>
        <a:lstStyle/>
        <a:p>
          <a:r>
            <a:rPr lang="en-US" sz="1200" smtClean="0"/>
            <a:t>Timing (fuse)</a:t>
          </a:r>
          <a:endParaRPr lang="en-US" sz="1200" dirty="0" smtClean="0"/>
        </a:p>
      </dgm:t>
    </dgm:pt>
    <dgm:pt modelId="{96B53A20-BA0F-40D6-ABE9-9B99403AD52B}" type="parTrans" cxnId="{20CBABB8-E6AE-420E-AA15-0B2DE6093E13}">
      <dgm:prSet/>
      <dgm:spPr/>
      <dgm:t>
        <a:bodyPr/>
        <a:lstStyle/>
        <a:p>
          <a:endParaRPr lang="en-US" sz="1200"/>
        </a:p>
      </dgm:t>
    </dgm:pt>
    <dgm:pt modelId="{FB7862DC-A06F-4E52-BA5D-4F5A2117D6C5}" type="sibTrans" cxnId="{20CBABB8-E6AE-420E-AA15-0B2DE6093E13}">
      <dgm:prSet/>
      <dgm:spPr/>
      <dgm:t>
        <a:bodyPr/>
        <a:lstStyle/>
        <a:p>
          <a:endParaRPr lang="en-US" sz="1200"/>
        </a:p>
      </dgm:t>
    </dgm:pt>
    <dgm:pt modelId="{C481D638-6468-478B-B6A6-1077468D4E1B}">
      <dgm:prSet custT="1"/>
      <dgm:spPr/>
      <dgm:t>
        <a:bodyPr/>
        <a:lstStyle/>
        <a:p>
          <a:r>
            <a:rPr lang="en-US" sz="1200" dirty="0" smtClean="0"/>
            <a:t>Example</a:t>
          </a:r>
        </a:p>
      </dgm:t>
    </dgm:pt>
    <dgm:pt modelId="{F04EECF3-BEFF-4E10-85B4-698551C28D44}" type="parTrans" cxnId="{DCC00B3B-8031-47F4-AE90-687AC7E39B92}">
      <dgm:prSet/>
      <dgm:spPr/>
      <dgm:t>
        <a:bodyPr/>
        <a:lstStyle/>
        <a:p>
          <a:endParaRPr lang="en-US" sz="1200"/>
        </a:p>
      </dgm:t>
    </dgm:pt>
    <dgm:pt modelId="{2814541C-372C-42E0-8F08-8C20F4C0A07B}" type="sibTrans" cxnId="{DCC00B3B-8031-47F4-AE90-687AC7E39B92}">
      <dgm:prSet/>
      <dgm:spPr/>
      <dgm:t>
        <a:bodyPr/>
        <a:lstStyle/>
        <a:p>
          <a:endParaRPr lang="en-US" sz="1200"/>
        </a:p>
      </dgm:t>
    </dgm:pt>
    <dgm:pt modelId="{F9683EF8-F82E-44EB-9B25-E5AD2AE39DB2}">
      <dgm:prSet custT="1"/>
      <dgm:spPr/>
      <dgm:t>
        <a:bodyPr/>
        <a:lstStyle/>
        <a:p>
          <a:r>
            <a:rPr lang="en-US" sz="1200" smtClean="0"/>
            <a:t>Kodak were one of the first to introduce cameras to the mainstream market. They monopolised the markets for the majority of the 20</a:t>
          </a:r>
          <a:r>
            <a:rPr lang="en-US" sz="1200" baseline="30000" smtClean="0"/>
            <a:t>th</a:t>
          </a:r>
          <a:r>
            <a:rPr lang="en-US" sz="1200" smtClean="0"/>
            <a:t> century</a:t>
          </a:r>
          <a:endParaRPr lang="en-US" sz="1200" dirty="0" smtClean="0"/>
        </a:p>
      </dgm:t>
    </dgm:pt>
    <dgm:pt modelId="{E723D087-B597-48D5-8E75-1F95F10C103F}" type="parTrans" cxnId="{9843D477-54CA-4F2A-8E0F-56747A327185}">
      <dgm:prSet/>
      <dgm:spPr/>
      <dgm:t>
        <a:bodyPr/>
        <a:lstStyle/>
        <a:p>
          <a:endParaRPr lang="en-US" sz="1200"/>
        </a:p>
      </dgm:t>
    </dgm:pt>
    <dgm:pt modelId="{49DA70D8-E2EC-4138-A796-227D3884FD50}" type="sibTrans" cxnId="{9843D477-54CA-4F2A-8E0F-56747A327185}">
      <dgm:prSet/>
      <dgm:spPr/>
      <dgm:t>
        <a:bodyPr/>
        <a:lstStyle/>
        <a:p>
          <a:endParaRPr lang="en-US" sz="1200"/>
        </a:p>
      </dgm:t>
    </dgm:pt>
    <dgm:pt modelId="{89979C99-E641-49EB-9FC3-0735CCEACC85}">
      <dgm:prSet custT="1"/>
      <dgm:spPr/>
      <dgm:t>
        <a:bodyPr/>
        <a:lstStyle/>
        <a:p>
          <a:r>
            <a:rPr lang="en-US" sz="1200" smtClean="0"/>
            <a:t>unfortunately failed to keep up with the changing identities of their customers and the changing needs and expectations that came along with them.</a:t>
          </a:r>
          <a:endParaRPr lang="en-US" sz="1200" dirty="0" smtClean="0"/>
        </a:p>
      </dgm:t>
    </dgm:pt>
    <dgm:pt modelId="{1470F015-37E8-4688-AEDE-06C43C3C0914}" type="parTrans" cxnId="{1498F28B-4448-4329-B4E1-890D0C7BB538}">
      <dgm:prSet/>
      <dgm:spPr/>
      <dgm:t>
        <a:bodyPr/>
        <a:lstStyle/>
        <a:p>
          <a:endParaRPr lang="en-US" sz="1200"/>
        </a:p>
      </dgm:t>
    </dgm:pt>
    <dgm:pt modelId="{E1D6DAD8-30FF-433F-B9AB-DA1EC8875AC1}" type="sibTrans" cxnId="{1498F28B-4448-4329-B4E1-890D0C7BB538}">
      <dgm:prSet/>
      <dgm:spPr/>
      <dgm:t>
        <a:bodyPr/>
        <a:lstStyle/>
        <a:p>
          <a:endParaRPr lang="en-US" sz="1200"/>
        </a:p>
      </dgm:t>
    </dgm:pt>
    <dgm:pt modelId="{4BB209BB-3AA5-47FD-BE76-6077ACC951AA}">
      <dgm:prSet custT="1"/>
      <dgm:spPr/>
      <dgm:t>
        <a:bodyPr/>
        <a:lstStyle/>
        <a:p>
          <a:r>
            <a:rPr lang="en-US" sz="1200" dirty="0" smtClean="0"/>
            <a:t>Digital cameras made the move from being a just piece of photographic equipment to being a much more life-friendly, fun gadget..</a:t>
          </a:r>
        </a:p>
      </dgm:t>
    </dgm:pt>
    <dgm:pt modelId="{1CE7DCA0-71E2-4145-88C1-EFB286CCCFA4}" type="parTrans" cxnId="{993285F5-363D-48DF-B97F-9BD76EACB0B3}">
      <dgm:prSet/>
      <dgm:spPr/>
      <dgm:t>
        <a:bodyPr/>
        <a:lstStyle/>
        <a:p>
          <a:endParaRPr lang="en-US" sz="1200"/>
        </a:p>
      </dgm:t>
    </dgm:pt>
    <dgm:pt modelId="{B8EEAD17-B9D7-4C34-B73E-C6AC603FE0B9}" type="sibTrans" cxnId="{993285F5-363D-48DF-B97F-9BD76EACB0B3}">
      <dgm:prSet/>
      <dgm:spPr/>
      <dgm:t>
        <a:bodyPr/>
        <a:lstStyle/>
        <a:p>
          <a:endParaRPr lang="en-US" sz="1200"/>
        </a:p>
      </dgm:t>
    </dgm:pt>
    <dgm:pt modelId="{F4918751-7260-47F7-8144-5A2CE6E79A92}">
      <dgm:prSet custT="1"/>
      <dgm:spPr/>
      <dgm:t>
        <a:bodyPr/>
        <a:lstStyle/>
        <a:p>
          <a:r>
            <a:rPr lang="en-US" sz="1200" dirty="0" smtClean="0"/>
            <a:t>Despite rapidly losing market share, they refused to succumb to the inevitable force of digital disruption and in 2012 they eventually declared bankruptcy.</a:t>
          </a:r>
          <a:endParaRPr lang="en-US" sz="1200" dirty="0"/>
        </a:p>
      </dgm:t>
    </dgm:pt>
    <dgm:pt modelId="{AA6CEE7E-9095-4A5C-8014-C81B0A2A762F}" type="parTrans" cxnId="{D79A6B38-13DA-4EE9-AF96-5295BF1827F4}">
      <dgm:prSet/>
      <dgm:spPr/>
      <dgm:t>
        <a:bodyPr/>
        <a:lstStyle/>
        <a:p>
          <a:endParaRPr lang="en-US" sz="1200"/>
        </a:p>
      </dgm:t>
    </dgm:pt>
    <dgm:pt modelId="{C67E19B9-7514-4A21-9337-642F140BA2DF}" type="sibTrans" cxnId="{D79A6B38-13DA-4EE9-AF96-5295BF1827F4}">
      <dgm:prSet/>
      <dgm:spPr/>
      <dgm:t>
        <a:bodyPr/>
        <a:lstStyle/>
        <a:p>
          <a:endParaRPr lang="en-US" sz="1200"/>
        </a:p>
      </dgm:t>
    </dgm:pt>
    <dgm:pt modelId="{1579A0A5-B6B0-49BF-BDC9-12867BEE18DC}">
      <dgm:prSet phldrT="[Text]" custT="1"/>
      <dgm:spPr/>
      <dgm:t>
        <a:bodyPr/>
        <a:lstStyle/>
        <a:p>
          <a:r>
            <a:rPr lang="en-US" sz="1200" dirty="0" smtClean="0"/>
            <a:t>Negative force for those who ignore or try to fight it</a:t>
          </a:r>
          <a:endParaRPr lang="en-US" sz="1200" dirty="0"/>
        </a:p>
      </dgm:t>
    </dgm:pt>
    <dgm:pt modelId="{11BD19F9-B04E-41C3-9C70-3DBEB900830D}" type="parTrans" cxnId="{9A6C66FF-D69A-442D-B0D3-BDABAAFA4809}">
      <dgm:prSet/>
      <dgm:spPr/>
      <dgm:t>
        <a:bodyPr/>
        <a:lstStyle/>
        <a:p>
          <a:endParaRPr lang="en-US" sz="1200"/>
        </a:p>
      </dgm:t>
    </dgm:pt>
    <dgm:pt modelId="{ED46C925-2101-4074-BAE1-5D06A862BAC6}" type="sibTrans" cxnId="{9A6C66FF-D69A-442D-B0D3-BDABAAFA4809}">
      <dgm:prSet/>
      <dgm:spPr/>
      <dgm:t>
        <a:bodyPr/>
        <a:lstStyle/>
        <a:p>
          <a:endParaRPr lang="en-US" sz="1200"/>
        </a:p>
      </dgm:t>
    </dgm:pt>
    <dgm:pt modelId="{81A8D6EE-8ADC-4B09-9C0D-52DF5C1B6BA7}">
      <dgm:prSet phldrT="[Text]" custT="1"/>
      <dgm:spPr/>
      <dgm:t>
        <a:bodyPr/>
        <a:lstStyle/>
        <a:p>
          <a:r>
            <a:rPr lang="en-US" sz="1200" dirty="0" smtClean="0"/>
            <a:t>Those who embrace it often find that it can benefit their business in various ways, contributing to their success.</a:t>
          </a:r>
          <a:endParaRPr lang="en-US" sz="1200" dirty="0"/>
        </a:p>
      </dgm:t>
    </dgm:pt>
    <dgm:pt modelId="{5406829D-BA03-4C89-8F6A-3B638440D37D}" type="parTrans" cxnId="{A798D3CC-44C8-4AAD-B0D5-3304347A74FC}">
      <dgm:prSet/>
      <dgm:spPr/>
      <dgm:t>
        <a:bodyPr/>
        <a:lstStyle/>
        <a:p>
          <a:endParaRPr lang="en-US" sz="1200"/>
        </a:p>
      </dgm:t>
    </dgm:pt>
    <dgm:pt modelId="{7AAEB22E-F00C-48BA-873D-17B340CF1BB2}" type="sibTrans" cxnId="{A798D3CC-44C8-4AAD-B0D5-3304347A74FC}">
      <dgm:prSet/>
      <dgm:spPr/>
      <dgm:t>
        <a:bodyPr/>
        <a:lstStyle/>
        <a:p>
          <a:endParaRPr lang="en-US" sz="1200"/>
        </a:p>
      </dgm:t>
    </dgm:pt>
    <dgm:pt modelId="{95075823-90B1-4CD7-A718-054F18D91E4A}">
      <dgm:prSet custT="1"/>
      <dgm:spPr/>
      <dgm:t>
        <a:bodyPr/>
        <a:lstStyle/>
        <a:p>
          <a:r>
            <a:rPr lang="en-US" sz="1200" dirty="0" smtClean="0"/>
            <a:t>Digital disruption is a transformation that is caused by emerging digital technologies and business models. </a:t>
          </a:r>
          <a:endParaRPr lang="en-US" sz="1200" dirty="0"/>
        </a:p>
      </dgm:t>
    </dgm:pt>
    <dgm:pt modelId="{624168CF-6F39-4C96-BF1E-54E8B8C5BB08}" type="parTrans" cxnId="{32848402-6445-42D4-A7B3-8F22E8790A77}">
      <dgm:prSet/>
      <dgm:spPr/>
      <dgm:t>
        <a:bodyPr/>
        <a:lstStyle/>
        <a:p>
          <a:endParaRPr lang="en-US" sz="1200"/>
        </a:p>
      </dgm:t>
    </dgm:pt>
    <dgm:pt modelId="{10251BCC-B962-45D1-80FB-13DAB1AA1856}" type="sibTrans" cxnId="{32848402-6445-42D4-A7B3-8F22E8790A77}">
      <dgm:prSet/>
      <dgm:spPr/>
      <dgm:t>
        <a:bodyPr/>
        <a:lstStyle/>
        <a:p>
          <a:endParaRPr lang="en-US" sz="1200"/>
        </a:p>
      </dgm:t>
    </dgm:pt>
    <dgm:pt modelId="{39EC7D4D-3BB8-49D2-AD5A-ACCF58B9BBBF}" type="pres">
      <dgm:prSet presAssocID="{9C91CCB1-C2AB-4AD6-B0A6-DEA4AC38AFB8}" presName="linear" presStyleCnt="0">
        <dgm:presLayoutVars>
          <dgm:dir/>
          <dgm:animLvl val="lvl"/>
          <dgm:resizeHandles val="exact"/>
        </dgm:presLayoutVars>
      </dgm:prSet>
      <dgm:spPr/>
      <dgm:t>
        <a:bodyPr/>
        <a:lstStyle/>
        <a:p>
          <a:endParaRPr lang="en-IN"/>
        </a:p>
      </dgm:t>
    </dgm:pt>
    <dgm:pt modelId="{64DF4599-F881-41D8-AFFA-97DA20D3EEA3}" type="pres">
      <dgm:prSet presAssocID="{1579A0A5-B6B0-49BF-BDC9-12867BEE18DC}" presName="parentLin" presStyleCnt="0"/>
      <dgm:spPr/>
    </dgm:pt>
    <dgm:pt modelId="{6AA344C6-3ED3-44AE-BB65-D0892B3495E3}" type="pres">
      <dgm:prSet presAssocID="{1579A0A5-B6B0-49BF-BDC9-12867BEE18DC}" presName="parentLeftMargin" presStyleLbl="node1" presStyleIdx="0" presStyleCnt="4"/>
      <dgm:spPr/>
      <dgm:t>
        <a:bodyPr/>
        <a:lstStyle/>
        <a:p>
          <a:endParaRPr lang="en-IN"/>
        </a:p>
      </dgm:t>
    </dgm:pt>
    <dgm:pt modelId="{DCC5EE87-0D7C-4B0D-8B8F-E3D619377A9F}" type="pres">
      <dgm:prSet presAssocID="{1579A0A5-B6B0-49BF-BDC9-12867BEE18DC}" presName="parentText" presStyleLbl="node1" presStyleIdx="0" presStyleCnt="4">
        <dgm:presLayoutVars>
          <dgm:chMax val="0"/>
          <dgm:bulletEnabled val="1"/>
        </dgm:presLayoutVars>
      </dgm:prSet>
      <dgm:spPr/>
      <dgm:t>
        <a:bodyPr/>
        <a:lstStyle/>
        <a:p>
          <a:endParaRPr lang="en-US"/>
        </a:p>
      </dgm:t>
    </dgm:pt>
    <dgm:pt modelId="{0B605CD3-F446-4B71-B995-FD4010C780A3}" type="pres">
      <dgm:prSet presAssocID="{1579A0A5-B6B0-49BF-BDC9-12867BEE18DC}" presName="negativeSpace" presStyleCnt="0"/>
      <dgm:spPr/>
    </dgm:pt>
    <dgm:pt modelId="{8907E587-4FBE-4F29-95CA-5762E8A66D24}" type="pres">
      <dgm:prSet presAssocID="{1579A0A5-B6B0-49BF-BDC9-12867BEE18DC}" presName="childText" presStyleLbl="conFgAcc1" presStyleIdx="0" presStyleCnt="4">
        <dgm:presLayoutVars>
          <dgm:bulletEnabled val="1"/>
        </dgm:presLayoutVars>
      </dgm:prSet>
      <dgm:spPr/>
      <dgm:t>
        <a:bodyPr/>
        <a:lstStyle/>
        <a:p>
          <a:endParaRPr lang="en-IN"/>
        </a:p>
      </dgm:t>
    </dgm:pt>
    <dgm:pt modelId="{E9A59F07-FFC8-418B-A956-1162826B6AEA}" type="pres">
      <dgm:prSet presAssocID="{ED46C925-2101-4074-BAE1-5D06A862BAC6}" presName="spaceBetweenRectangles" presStyleCnt="0"/>
      <dgm:spPr/>
    </dgm:pt>
    <dgm:pt modelId="{9D813083-64C8-440D-9908-756B5D5A4944}" type="pres">
      <dgm:prSet presAssocID="{43BBCA2C-FB4B-48AB-8702-3F7547DF122D}" presName="parentLin" presStyleCnt="0"/>
      <dgm:spPr/>
    </dgm:pt>
    <dgm:pt modelId="{BA5AEF7D-DA3A-4F8B-BEDE-69369E7B16B8}" type="pres">
      <dgm:prSet presAssocID="{43BBCA2C-FB4B-48AB-8702-3F7547DF122D}" presName="parentLeftMargin" presStyleLbl="node1" presStyleIdx="0" presStyleCnt="4"/>
      <dgm:spPr/>
      <dgm:t>
        <a:bodyPr/>
        <a:lstStyle/>
        <a:p>
          <a:endParaRPr lang="en-IN"/>
        </a:p>
      </dgm:t>
    </dgm:pt>
    <dgm:pt modelId="{C1DAF440-95C4-43B2-9D39-2F2D1B7295CB}" type="pres">
      <dgm:prSet presAssocID="{43BBCA2C-FB4B-48AB-8702-3F7547DF122D}" presName="parentText" presStyleLbl="node1" presStyleIdx="1" presStyleCnt="4" custScaleX="142857" custScaleY="146276">
        <dgm:presLayoutVars>
          <dgm:chMax val="0"/>
          <dgm:bulletEnabled val="1"/>
        </dgm:presLayoutVars>
      </dgm:prSet>
      <dgm:spPr/>
      <dgm:t>
        <a:bodyPr/>
        <a:lstStyle/>
        <a:p>
          <a:endParaRPr lang="en-US"/>
        </a:p>
      </dgm:t>
    </dgm:pt>
    <dgm:pt modelId="{12E2B68D-6B9F-4B4F-836D-A586CFA80A54}" type="pres">
      <dgm:prSet presAssocID="{43BBCA2C-FB4B-48AB-8702-3F7547DF122D}" presName="negativeSpace" presStyleCnt="0"/>
      <dgm:spPr/>
    </dgm:pt>
    <dgm:pt modelId="{2414AE3E-6E50-4B67-BA2C-B9B8811281C0}" type="pres">
      <dgm:prSet presAssocID="{43BBCA2C-FB4B-48AB-8702-3F7547DF122D}" presName="childText" presStyleLbl="conFgAcc1" presStyleIdx="1" presStyleCnt="4">
        <dgm:presLayoutVars>
          <dgm:bulletEnabled val="1"/>
        </dgm:presLayoutVars>
      </dgm:prSet>
      <dgm:spPr/>
      <dgm:t>
        <a:bodyPr/>
        <a:lstStyle/>
        <a:p>
          <a:endParaRPr lang="en-US"/>
        </a:p>
      </dgm:t>
    </dgm:pt>
    <dgm:pt modelId="{76F276A2-09B2-4B64-BA53-F3CBD3A4980A}" type="pres">
      <dgm:prSet presAssocID="{F22397C6-8E99-4190-B1DD-0BB551B0DA03}" presName="spaceBetweenRectangles" presStyleCnt="0"/>
      <dgm:spPr/>
    </dgm:pt>
    <dgm:pt modelId="{87A29169-A2CE-48FF-809D-BBE1C68432B8}" type="pres">
      <dgm:prSet presAssocID="{E4E4500C-B0AE-413B-A196-40F1F46052ED}" presName="parentLin" presStyleCnt="0"/>
      <dgm:spPr/>
    </dgm:pt>
    <dgm:pt modelId="{503EA7AB-4DD2-43BB-9E74-6EB0341564BA}" type="pres">
      <dgm:prSet presAssocID="{E4E4500C-B0AE-413B-A196-40F1F46052ED}" presName="parentLeftMargin" presStyleLbl="node1" presStyleIdx="1" presStyleCnt="4"/>
      <dgm:spPr/>
      <dgm:t>
        <a:bodyPr/>
        <a:lstStyle/>
        <a:p>
          <a:endParaRPr lang="en-IN"/>
        </a:p>
      </dgm:t>
    </dgm:pt>
    <dgm:pt modelId="{A54DC416-E4F1-4D31-A8ED-4FDC5B35F7D7}" type="pres">
      <dgm:prSet presAssocID="{E4E4500C-B0AE-413B-A196-40F1F46052ED}" presName="parentText" presStyleLbl="node1" presStyleIdx="2" presStyleCnt="4">
        <dgm:presLayoutVars>
          <dgm:chMax val="0"/>
          <dgm:bulletEnabled val="1"/>
        </dgm:presLayoutVars>
      </dgm:prSet>
      <dgm:spPr/>
      <dgm:t>
        <a:bodyPr/>
        <a:lstStyle/>
        <a:p>
          <a:endParaRPr lang="en-US"/>
        </a:p>
      </dgm:t>
    </dgm:pt>
    <dgm:pt modelId="{1833FF8B-70AB-46BD-8124-00F389CAF2AD}" type="pres">
      <dgm:prSet presAssocID="{E4E4500C-B0AE-413B-A196-40F1F46052ED}" presName="negativeSpace" presStyleCnt="0"/>
      <dgm:spPr/>
    </dgm:pt>
    <dgm:pt modelId="{D26C838E-E9F2-4B2C-B21D-FCBACC92D51E}" type="pres">
      <dgm:prSet presAssocID="{E4E4500C-B0AE-413B-A196-40F1F46052ED}" presName="childText" presStyleLbl="conFgAcc1" presStyleIdx="2" presStyleCnt="4">
        <dgm:presLayoutVars>
          <dgm:bulletEnabled val="1"/>
        </dgm:presLayoutVars>
      </dgm:prSet>
      <dgm:spPr/>
      <dgm:t>
        <a:bodyPr/>
        <a:lstStyle/>
        <a:p>
          <a:endParaRPr lang="en-US"/>
        </a:p>
      </dgm:t>
    </dgm:pt>
    <dgm:pt modelId="{AA1DDD63-642C-4A8B-A0A1-59F05A9B661E}" type="pres">
      <dgm:prSet presAssocID="{B4280943-0225-4AD9-96AD-D535CF1D91C3}" presName="spaceBetweenRectangles" presStyleCnt="0"/>
      <dgm:spPr/>
    </dgm:pt>
    <dgm:pt modelId="{6CC40A49-E9EC-44AF-99A5-0897D444442F}" type="pres">
      <dgm:prSet presAssocID="{C481D638-6468-478B-B6A6-1077468D4E1B}" presName="parentLin" presStyleCnt="0"/>
      <dgm:spPr/>
    </dgm:pt>
    <dgm:pt modelId="{E78E7B84-C046-4BC5-985E-2B4E93AB9766}" type="pres">
      <dgm:prSet presAssocID="{C481D638-6468-478B-B6A6-1077468D4E1B}" presName="parentLeftMargin" presStyleLbl="node1" presStyleIdx="2" presStyleCnt="4"/>
      <dgm:spPr/>
      <dgm:t>
        <a:bodyPr/>
        <a:lstStyle/>
        <a:p>
          <a:endParaRPr lang="en-IN"/>
        </a:p>
      </dgm:t>
    </dgm:pt>
    <dgm:pt modelId="{16A56B6B-FFDB-4C9C-9F1C-40E3954651BA}" type="pres">
      <dgm:prSet presAssocID="{C481D638-6468-478B-B6A6-1077468D4E1B}" presName="parentText" presStyleLbl="node1" presStyleIdx="3" presStyleCnt="4">
        <dgm:presLayoutVars>
          <dgm:chMax val="0"/>
          <dgm:bulletEnabled val="1"/>
        </dgm:presLayoutVars>
      </dgm:prSet>
      <dgm:spPr/>
      <dgm:t>
        <a:bodyPr/>
        <a:lstStyle/>
        <a:p>
          <a:endParaRPr lang="en-IN"/>
        </a:p>
      </dgm:t>
    </dgm:pt>
    <dgm:pt modelId="{FDDDBC83-FF43-467B-9ABD-18DB29CB7F96}" type="pres">
      <dgm:prSet presAssocID="{C481D638-6468-478B-B6A6-1077468D4E1B}" presName="negativeSpace" presStyleCnt="0"/>
      <dgm:spPr/>
    </dgm:pt>
    <dgm:pt modelId="{D1B3270D-8E1B-4838-9D73-D38822E6CD30}" type="pres">
      <dgm:prSet presAssocID="{C481D638-6468-478B-B6A6-1077468D4E1B}" presName="childText" presStyleLbl="conFgAcc1" presStyleIdx="3" presStyleCnt="4">
        <dgm:presLayoutVars>
          <dgm:bulletEnabled val="1"/>
        </dgm:presLayoutVars>
      </dgm:prSet>
      <dgm:spPr/>
      <dgm:t>
        <a:bodyPr/>
        <a:lstStyle/>
        <a:p>
          <a:endParaRPr lang="en-US"/>
        </a:p>
      </dgm:t>
    </dgm:pt>
  </dgm:ptLst>
  <dgm:cxnLst>
    <dgm:cxn modelId="{1498F28B-4448-4329-B4E1-890D0C7BB538}" srcId="{C481D638-6468-478B-B6A6-1077468D4E1B}" destId="{89979C99-E641-49EB-9FC3-0735CCEACC85}" srcOrd="1" destOrd="0" parTransId="{1470F015-37E8-4688-AEDE-06C43C3C0914}" sibTransId="{E1D6DAD8-30FF-433F-B9AB-DA1EC8875AC1}"/>
    <dgm:cxn modelId="{E77495F0-098E-43E7-B202-E0D923FAE9EF}" srcId="{1579A0A5-B6B0-49BF-BDC9-12867BEE18DC}" destId="{1FA2AACA-C7EA-466F-A790-28F64DC63300}" srcOrd="0" destOrd="0" parTransId="{5C3C7923-920C-4C7C-989F-6FF2FBBB6404}" sibTransId="{D80B845F-050C-4086-8DEC-EFD003E79884}"/>
    <dgm:cxn modelId="{0F0338C5-D919-47ED-8F52-8AF33A590688}" type="presOf" srcId="{43BBCA2C-FB4B-48AB-8702-3F7547DF122D}" destId="{BA5AEF7D-DA3A-4F8B-BEDE-69369E7B16B8}" srcOrd="0" destOrd="0" presId="urn:microsoft.com/office/officeart/2005/8/layout/list1"/>
    <dgm:cxn modelId="{484C00C5-9207-44B8-B6A3-FBE21873C85A}" type="presOf" srcId="{1FA2AACA-C7EA-466F-A790-28F64DC63300}" destId="{8907E587-4FBE-4F29-95CA-5762E8A66D24}" srcOrd="0" destOrd="0" presId="urn:microsoft.com/office/officeart/2005/8/layout/list1"/>
    <dgm:cxn modelId="{8DDB2921-1053-4FDA-AC6F-89084BBC14F8}" type="presOf" srcId="{F9683EF8-F82E-44EB-9B25-E5AD2AE39DB2}" destId="{D1B3270D-8E1B-4838-9D73-D38822E6CD30}" srcOrd="0" destOrd="0" presId="urn:microsoft.com/office/officeart/2005/8/layout/list1"/>
    <dgm:cxn modelId="{D79A6B38-13DA-4EE9-AF96-5295BF1827F4}" srcId="{C481D638-6468-478B-B6A6-1077468D4E1B}" destId="{F4918751-7260-47F7-8144-5A2CE6E79A92}" srcOrd="3" destOrd="0" parTransId="{AA6CEE7E-9095-4A5C-8014-C81B0A2A762F}" sibTransId="{C67E19B9-7514-4A21-9337-642F140BA2DF}"/>
    <dgm:cxn modelId="{32848402-6445-42D4-A7B3-8F22E8790A77}" srcId="{43BBCA2C-FB4B-48AB-8702-3F7547DF122D}" destId="{95075823-90B1-4CD7-A718-054F18D91E4A}" srcOrd="1" destOrd="0" parTransId="{624168CF-6F39-4C96-BF1E-54E8B8C5BB08}" sibTransId="{10251BCC-B962-45D1-80FB-13DAB1AA1856}"/>
    <dgm:cxn modelId="{69352C9A-9F46-4302-87FC-4DAE1FF9A0AB}" type="presOf" srcId="{C481D638-6468-478B-B6A6-1077468D4E1B}" destId="{16A56B6B-FFDB-4C9C-9F1C-40E3954651BA}" srcOrd="1" destOrd="0" presId="urn:microsoft.com/office/officeart/2005/8/layout/list1"/>
    <dgm:cxn modelId="{F54D6A5D-CA2C-4BF0-95CF-8BA68D046B5B}" type="presOf" srcId="{E7907A64-7921-4698-9AFB-0BC4F4186001}" destId="{D26C838E-E9F2-4B2C-B21D-FCBACC92D51E}" srcOrd="0" destOrd="0" presId="urn:microsoft.com/office/officeart/2005/8/layout/list1"/>
    <dgm:cxn modelId="{97CF53ED-2285-433C-9A87-8CBF8C5953BD}" type="presOf" srcId="{89979C99-E641-49EB-9FC3-0735CCEACC85}" destId="{D1B3270D-8E1B-4838-9D73-D38822E6CD30}" srcOrd="0" destOrd="1" presId="urn:microsoft.com/office/officeart/2005/8/layout/list1"/>
    <dgm:cxn modelId="{AABD95E0-AF61-46F7-9B6D-BE8703B8CB5B}" type="presOf" srcId="{E4E4500C-B0AE-413B-A196-40F1F46052ED}" destId="{A54DC416-E4F1-4D31-A8ED-4FDC5B35F7D7}" srcOrd="1" destOrd="0" presId="urn:microsoft.com/office/officeart/2005/8/layout/list1"/>
    <dgm:cxn modelId="{4EE34338-19EB-4030-A73D-30EB952C6576}" type="presOf" srcId="{F4918751-7260-47F7-8144-5A2CE6E79A92}" destId="{D1B3270D-8E1B-4838-9D73-D38822E6CD30}" srcOrd="0" destOrd="3" presId="urn:microsoft.com/office/officeart/2005/8/layout/list1"/>
    <dgm:cxn modelId="{A798D3CC-44C8-4AAD-B0D5-3304347A74FC}" srcId="{43BBCA2C-FB4B-48AB-8702-3F7547DF122D}" destId="{81A8D6EE-8ADC-4B09-9C0D-52DF5C1B6BA7}" srcOrd="0" destOrd="0" parTransId="{5406829D-BA03-4C89-8F6A-3B638440D37D}" sibTransId="{7AAEB22E-F00C-48BA-873D-17B340CF1BB2}"/>
    <dgm:cxn modelId="{E255AD71-51B9-4A22-A4F9-74EA28333D2D}" type="presOf" srcId="{81A8D6EE-8ADC-4B09-9C0D-52DF5C1B6BA7}" destId="{2414AE3E-6E50-4B67-BA2C-B9B8811281C0}" srcOrd="0" destOrd="0" presId="urn:microsoft.com/office/officeart/2005/8/layout/list1"/>
    <dgm:cxn modelId="{20CBABB8-E6AE-420E-AA15-0B2DE6093E13}" srcId="{E4E4500C-B0AE-413B-A196-40F1F46052ED}" destId="{64451EEE-A75E-4BE8-BB9C-4C20AAC8DB8D}" srcOrd="1" destOrd="0" parTransId="{96B53A20-BA0F-40D6-ABE9-9B99403AD52B}" sibTransId="{FB7862DC-A06F-4E52-BA5D-4F5A2117D6C5}"/>
    <dgm:cxn modelId="{5836A5CC-43E5-4E27-B0DC-C08875BB9294}" srcId="{E4E4500C-B0AE-413B-A196-40F1F46052ED}" destId="{E7907A64-7921-4698-9AFB-0BC4F4186001}" srcOrd="0" destOrd="0" parTransId="{86ACEFAD-E041-4D83-84CC-73E51D7A1A5A}" sibTransId="{9A069D21-1160-466C-9DED-8D6F8013F55B}"/>
    <dgm:cxn modelId="{993285F5-363D-48DF-B97F-9BD76EACB0B3}" srcId="{C481D638-6468-478B-B6A6-1077468D4E1B}" destId="{4BB209BB-3AA5-47FD-BE76-6077ACC951AA}" srcOrd="2" destOrd="0" parTransId="{1CE7DCA0-71E2-4145-88C1-EFB286CCCFA4}" sibTransId="{B8EEAD17-B9D7-4C34-B73E-C6AC603FE0B9}"/>
    <dgm:cxn modelId="{46A9088D-C784-40C5-ABB1-C1D0A3AADE89}" type="presOf" srcId="{1579A0A5-B6B0-49BF-BDC9-12867BEE18DC}" destId="{6AA344C6-3ED3-44AE-BB65-D0892B3495E3}" srcOrd="0" destOrd="0" presId="urn:microsoft.com/office/officeart/2005/8/layout/list1"/>
    <dgm:cxn modelId="{23052290-C5BB-449E-AFFE-1C256CE1882B}" type="presOf" srcId="{9C91CCB1-C2AB-4AD6-B0A6-DEA4AC38AFB8}" destId="{39EC7D4D-3BB8-49D2-AD5A-ACCF58B9BBBF}" srcOrd="0" destOrd="0" presId="urn:microsoft.com/office/officeart/2005/8/layout/list1"/>
    <dgm:cxn modelId="{66EE3923-C822-427B-83F1-4887BFE80505}" type="presOf" srcId="{43BBCA2C-FB4B-48AB-8702-3F7547DF122D}" destId="{C1DAF440-95C4-43B2-9D39-2F2D1B7295CB}" srcOrd="1" destOrd="0" presId="urn:microsoft.com/office/officeart/2005/8/layout/list1"/>
    <dgm:cxn modelId="{FA3DB6C3-12C4-4597-A659-724BC3FD5BD0}" type="presOf" srcId="{C481D638-6468-478B-B6A6-1077468D4E1B}" destId="{E78E7B84-C046-4BC5-985E-2B4E93AB9766}" srcOrd="0" destOrd="0" presId="urn:microsoft.com/office/officeart/2005/8/layout/list1"/>
    <dgm:cxn modelId="{9843D477-54CA-4F2A-8E0F-56747A327185}" srcId="{C481D638-6468-478B-B6A6-1077468D4E1B}" destId="{F9683EF8-F82E-44EB-9B25-E5AD2AE39DB2}" srcOrd="0" destOrd="0" parTransId="{E723D087-B597-48D5-8E75-1F95F10C103F}" sibTransId="{49DA70D8-E2EC-4138-A796-227D3884FD50}"/>
    <dgm:cxn modelId="{3A64036B-6CD1-4274-A851-DC3A0E3E7D3F}" type="presOf" srcId="{1579A0A5-B6B0-49BF-BDC9-12867BEE18DC}" destId="{DCC5EE87-0D7C-4B0D-8B8F-E3D619377A9F}" srcOrd="1" destOrd="0" presId="urn:microsoft.com/office/officeart/2005/8/layout/list1"/>
    <dgm:cxn modelId="{DCC00B3B-8031-47F4-AE90-687AC7E39B92}" srcId="{9C91CCB1-C2AB-4AD6-B0A6-DEA4AC38AFB8}" destId="{C481D638-6468-478B-B6A6-1077468D4E1B}" srcOrd="3" destOrd="0" parTransId="{F04EECF3-BEFF-4E10-85B4-698551C28D44}" sibTransId="{2814541C-372C-42E0-8F08-8C20F4C0A07B}"/>
    <dgm:cxn modelId="{AC2EED54-C28B-405E-93CA-B2B83788756B}" srcId="{9C91CCB1-C2AB-4AD6-B0A6-DEA4AC38AFB8}" destId="{E4E4500C-B0AE-413B-A196-40F1F46052ED}" srcOrd="2" destOrd="0" parTransId="{BAEF5A1C-F47A-4518-A902-7D7388F8BEB1}" sibTransId="{B4280943-0225-4AD9-96AD-D535CF1D91C3}"/>
    <dgm:cxn modelId="{09DF5B78-B65E-425F-A3F5-F1C6AD196311}" type="presOf" srcId="{4BB209BB-3AA5-47FD-BE76-6077ACC951AA}" destId="{D1B3270D-8E1B-4838-9D73-D38822E6CD30}" srcOrd="0" destOrd="2" presId="urn:microsoft.com/office/officeart/2005/8/layout/list1"/>
    <dgm:cxn modelId="{33DEEEFE-5E19-47AE-9613-931722AD44C5}" type="presOf" srcId="{E4E4500C-B0AE-413B-A196-40F1F46052ED}" destId="{503EA7AB-4DD2-43BB-9E74-6EB0341564BA}" srcOrd="0" destOrd="0" presId="urn:microsoft.com/office/officeart/2005/8/layout/list1"/>
    <dgm:cxn modelId="{45E7BD55-53F5-41F0-9807-628BF55D7495}" type="presOf" srcId="{64451EEE-A75E-4BE8-BB9C-4C20AAC8DB8D}" destId="{D26C838E-E9F2-4B2C-B21D-FCBACC92D51E}" srcOrd="0" destOrd="1" presId="urn:microsoft.com/office/officeart/2005/8/layout/list1"/>
    <dgm:cxn modelId="{4AD6099D-20B7-4FCE-B29F-5075E2F03356}" srcId="{9C91CCB1-C2AB-4AD6-B0A6-DEA4AC38AFB8}" destId="{43BBCA2C-FB4B-48AB-8702-3F7547DF122D}" srcOrd="1" destOrd="0" parTransId="{BBB44E47-DF06-4CBF-B586-2E19879FF719}" sibTransId="{F22397C6-8E99-4190-B1DD-0BB551B0DA03}"/>
    <dgm:cxn modelId="{9A6C66FF-D69A-442D-B0D3-BDABAAFA4809}" srcId="{9C91CCB1-C2AB-4AD6-B0A6-DEA4AC38AFB8}" destId="{1579A0A5-B6B0-49BF-BDC9-12867BEE18DC}" srcOrd="0" destOrd="0" parTransId="{11BD19F9-B04E-41C3-9C70-3DBEB900830D}" sibTransId="{ED46C925-2101-4074-BAE1-5D06A862BAC6}"/>
    <dgm:cxn modelId="{0B9317D3-7243-46D6-BC3B-6A5CF18A6205}" type="presOf" srcId="{95075823-90B1-4CD7-A718-054F18D91E4A}" destId="{2414AE3E-6E50-4B67-BA2C-B9B8811281C0}" srcOrd="0" destOrd="1" presId="urn:microsoft.com/office/officeart/2005/8/layout/list1"/>
    <dgm:cxn modelId="{485B6E8E-7C4E-4F09-BAB4-E88FE133B375}" type="presParOf" srcId="{39EC7D4D-3BB8-49D2-AD5A-ACCF58B9BBBF}" destId="{64DF4599-F881-41D8-AFFA-97DA20D3EEA3}" srcOrd="0" destOrd="0" presId="urn:microsoft.com/office/officeart/2005/8/layout/list1"/>
    <dgm:cxn modelId="{6B20BE99-C245-4773-93FF-95D277694554}" type="presParOf" srcId="{64DF4599-F881-41D8-AFFA-97DA20D3EEA3}" destId="{6AA344C6-3ED3-44AE-BB65-D0892B3495E3}" srcOrd="0" destOrd="0" presId="urn:microsoft.com/office/officeart/2005/8/layout/list1"/>
    <dgm:cxn modelId="{8775F59F-A6F8-4971-AC3B-0FF43BC7B4A3}" type="presParOf" srcId="{64DF4599-F881-41D8-AFFA-97DA20D3EEA3}" destId="{DCC5EE87-0D7C-4B0D-8B8F-E3D619377A9F}" srcOrd="1" destOrd="0" presId="urn:microsoft.com/office/officeart/2005/8/layout/list1"/>
    <dgm:cxn modelId="{55947ED8-5C65-4A09-82DA-F0383A081448}" type="presParOf" srcId="{39EC7D4D-3BB8-49D2-AD5A-ACCF58B9BBBF}" destId="{0B605CD3-F446-4B71-B995-FD4010C780A3}" srcOrd="1" destOrd="0" presId="urn:microsoft.com/office/officeart/2005/8/layout/list1"/>
    <dgm:cxn modelId="{2AAF9608-436F-4CD2-B3BA-CBDDB9186B3D}" type="presParOf" srcId="{39EC7D4D-3BB8-49D2-AD5A-ACCF58B9BBBF}" destId="{8907E587-4FBE-4F29-95CA-5762E8A66D24}" srcOrd="2" destOrd="0" presId="urn:microsoft.com/office/officeart/2005/8/layout/list1"/>
    <dgm:cxn modelId="{31D06226-7D7A-45DE-BA28-E470C9090A39}" type="presParOf" srcId="{39EC7D4D-3BB8-49D2-AD5A-ACCF58B9BBBF}" destId="{E9A59F07-FFC8-418B-A956-1162826B6AEA}" srcOrd="3" destOrd="0" presId="urn:microsoft.com/office/officeart/2005/8/layout/list1"/>
    <dgm:cxn modelId="{9B0699E4-A806-4D0D-91D1-69A99E2E3CB4}" type="presParOf" srcId="{39EC7D4D-3BB8-49D2-AD5A-ACCF58B9BBBF}" destId="{9D813083-64C8-440D-9908-756B5D5A4944}" srcOrd="4" destOrd="0" presId="urn:microsoft.com/office/officeart/2005/8/layout/list1"/>
    <dgm:cxn modelId="{40B6C119-7691-4D8C-8E14-0CDD98437C42}" type="presParOf" srcId="{9D813083-64C8-440D-9908-756B5D5A4944}" destId="{BA5AEF7D-DA3A-4F8B-BEDE-69369E7B16B8}" srcOrd="0" destOrd="0" presId="urn:microsoft.com/office/officeart/2005/8/layout/list1"/>
    <dgm:cxn modelId="{4138C441-0FB6-4984-86AE-E0154EC0AFC4}" type="presParOf" srcId="{9D813083-64C8-440D-9908-756B5D5A4944}" destId="{C1DAF440-95C4-43B2-9D39-2F2D1B7295CB}" srcOrd="1" destOrd="0" presId="urn:microsoft.com/office/officeart/2005/8/layout/list1"/>
    <dgm:cxn modelId="{C86D571A-5E19-4E8D-A685-EDA324071A1D}" type="presParOf" srcId="{39EC7D4D-3BB8-49D2-AD5A-ACCF58B9BBBF}" destId="{12E2B68D-6B9F-4B4F-836D-A586CFA80A54}" srcOrd="5" destOrd="0" presId="urn:microsoft.com/office/officeart/2005/8/layout/list1"/>
    <dgm:cxn modelId="{1ECBC0F4-3EE8-451E-848C-0D217F1BB107}" type="presParOf" srcId="{39EC7D4D-3BB8-49D2-AD5A-ACCF58B9BBBF}" destId="{2414AE3E-6E50-4B67-BA2C-B9B8811281C0}" srcOrd="6" destOrd="0" presId="urn:microsoft.com/office/officeart/2005/8/layout/list1"/>
    <dgm:cxn modelId="{76A604F5-9B05-4246-A1FD-B0CE96EE2502}" type="presParOf" srcId="{39EC7D4D-3BB8-49D2-AD5A-ACCF58B9BBBF}" destId="{76F276A2-09B2-4B64-BA53-F3CBD3A4980A}" srcOrd="7" destOrd="0" presId="urn:microsoft.com/office/officeart/2005/8/layout/list1"/>
    <dgm:cxn modelId="{025E94F4-368B-4951-BCF2-0C6DB5CAEF71}" type="presParOf" srcId="{39EC7D4D-3BB8-49D2-AD5A-ACCF58B9BBBF}" destId="{87A29169-A2CE-48FF-809D-BBE1C68432B8}" srcOrd="8" destOrd="0" presId="urn:microsoft.com/office/officeart/2005/8/layout/list1"/>
    <dgm:cxn modelId="{6FB32520-B31B-4393-8B0B-6087F62C0622}" type="presParOf" srcId="{87A29169-A2CE-48FF-809D-BBE1C68432B8}" destId="{503EA7AB-4DD2-43BB-9E74-6EB0341564BA}" srcOrd="0" destOrd="0" presId="urn:microsoft.com/office/officeart/2005/8/layout/list1"/>
    <dgm:cxn modelId="{DBAE33AD-8EC2-4457-AD42-74C2B2136D70}" type="presParOf" srcId="{87A29169-A2CE-48FF-809D-BBE1C68432B8}" destId="{A54DC416-E4F1-4D31-A8ED-4FDC5B35F7D7}" srcOrd="1" destOrd="0" presId="urn:microsoft.com/office/officeart/2005/8/layout/list1"/>
    <dgm:cxn modelId="{CED0A104-18E6-45BD-9BEA-53AA48D2C7B5}" type="presParOf" srcId="{39EC7D4D-3BB8-49D2-AD5A-ACCF58B9BBBF}" destId="{1833FF8B-70AB-46BD-8124-00F389CAF2AD}" srcOrd="9" destOrd="0" presId="urn:microsoft.com/office/officeart/2005/8/layout/list1"/>
    <dgm:cxn modelId="{55C24AC1-A3F0-483C-801B-668CE43B1C06}" type="presParOf" srcId="{39EC7D4D-3BB8-49D2-AD5A-ACCF58B9BBBF}" destId="{D26C838E-E9F2-4B2C-B21D-FCBACC92D51E}" srcOrd="10" destOrd="0" presId="urn:microsoft.com/office/officeart/2005/8/layout/list1"/>
    <dgm:cxn modelId="{3E49DB68-FF63-4CD6-BC0D-2328F10635B9}" type="presParOf" srcId="{39EC7D4D-3BB8-49D2-AD5A-ACCF58B9BBBF}" destId="{AA1DDD63-642C-4A8B-A0A1-59F05A9B661E}" srcOrd="11" destOrd="0" presId="urn:microsoft.com/office/officeart/2005/8/layout/list1"/>
    <dgm:cxn modelId="{F735028C-EE73-4378-BDDB-E928179B1517}" type="presParOf" srcId="{39EC7D4D-3BB8-49D2-AD5A-ACCF58B9BBBF}" destId="{6CC40A49-E9EC-44AF-99A5-0897D444442F}" srcOrd="12" destOrd="0" presId="urn:microsoft.com/office/officeart/2005/8/layout/list1"/>
    <dgm:cxn modelId="{D473EEA9-449A-46DD-9087-DBBB3584FE8C}" type="presParOf" srcId="{6CC40A49-E9EC-44AF-99A5-0897D444442F}" destId="{E78E7B84-C046-4BC5-985E-2B4E93AB9766}" srcOrd="0" destOrd="0" presId="urn:microsoft.com/office/officeart/2005/8/layout/list1"/>
    <dgm:cxn modelId="{EBD1D258-3095-4F1A-BEB2-7E400FCCEAD5}" type="presParOf" srcId="{6CC40A49-E9EC-44AF-99A5-0897D444442F}" destId="{16A56B6B-FFDB-4C9C-9F1C-40E3954651BA}" srcOrd="1" destOrd="0" presId="urn:microsoft.com/office/officeart/2005/8/layout/list1"/>
    <dgm:cxn modelId="{1EA299B8-29FF-401B-9A6D-23B22D3282FC}" type="presParOf" srcId="{39EC7D4D-3BB8-49D2-AD5A-ACCF58B9BBBF}" destId="{FDDDBC83-FF43-467B-9ABD-18DB29CB7F96}" srcOrd="13" destOrd="0" presId="urn:microsoft.com/office/officeart/2005/8/layout/list1"/>
    <dgm:cxn modelId="{D042F7B0-CCD6-4087-A381-4584BF724F9B}" type="presParOf" srcId="{39EC7D4D-3BB8-49D2-AD5A-ACCF58B9BBBF}" destId="{D1B3270D-8E1B-4838-9D73-D38822E6CD30}"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40B696B-DA6A-4D56-8B91-9B03DF4B9BCD}" type="doc">
      <dgm:prSet loTypeId="urn:microsoft.com/office/officeart/2005/8/layout/venn3" loCatId="relationship" qsTypeId="urn:microsoft.com/office/officeart/2005/8/quickstyle/simple1" qsCatId="simple" csTypeId="urn:microsoft.com/office/officeart/2005/8/colors/accent1_2" csCatId="accent1" phldr="1"/>
      <dgm:spPr/>
      <dgm:t>
        <a:bodyPr/>
        <a:lstStyle/>
        <a:p>
          <a:endParaRPr lang="en-US"/>
        </a:p>
      </dgm:t>
    </dgm:pt>
    <dgm:pt modelId="{57AD3C3C-099B-491B-AE57-309D9D77B17F}">
      <dgm:prSet phldrT="[Text]" custT="1"/>
      <dgm:spPr/>
      <dgm:t>
        <a:bodyPr/>
        <a:lstStyle/>
        <a:p>
          <a:r>
            <a:rPr lang="en-US" sz="1400" dirty="0" smtClean="0"/>
            <a:t>Inspirational Leadership</a:t>
          </a:r>
          <a:endParaRPr lang="en-US" sz="1400" dirty="0"/>
        </a:p>
      </dgm:t>
    </dgm:pt>
    <dgm:pt modelId="{EAE9B901-4275-4B5B-95BB-01AC09DA9267}" type="parTrans" cxnId="{96F759EB-92F1-43DB-A588-0F9AB9E7FFA7}">
      <dgm:prSet/>
      <dgm:spPr/>
      <dgm:t>
        <a:bodyPr/>
        <a:lstStyle/>
        <a:p>
          <a:endParaRPr lang="en-US" sz="1400"/>
        </a:p>
      </dgm:t>
    </dgm:pt>
    <dgm:pt modelId="{D9527960-DC88-4E33-99FB-568269194984}" type="sibTrans" cxnId="{96F759EB-92F1-43DB-A588-0F9AB9E7FFA7}">
      <dgm:prSet/>
      <dgm:spPr/>
      <dgm:t>
        <a:bodyPr/>
        <a:lstStyle/>
        <a:p>
          <a:endParaRPr lang="en-US" sz="1400"/>
        </a:p>
      </dgm:t>
    </dgm:pt>
    <dgm:pt modelId="{1C07517B-81AE-4CFD-9B5B-99B82292CC84}">
      <dgm:prSet phldrT="[Text]" custT="1"/>
      <dgm:spPr/>
      <dgm:t>
        <a:bodyPr/>
        <a:lstStyle/>
        <a:p>
          <a:r>
            <a:rPr lang="en-US" sz="1400" dirty="0" smtClean="0"/>
            <a:t>Competitive edge</a:t>
          </a:r>
          <a:endParaRPr lang="en-US" sz="1400" dirty="0"/>
        </a:p>
      </dgm:t>
    </dgm:pt>
    <dgm:pt modelId="{B64DCBDA-209C-4BD5-AE6F-7B8954B8D460}" type="parTrans" cxnId="{385B3FB3-A90D-4804-91FE-754FED053AF1}">
      <dgm:prSet/>
      <dgm:spPr/>
      <dgm:t>
        <a:bodyPr/>
        <a:lstStyle/>
        <a:p>
          <a:endParaRPr lang="en-US" sz="1400"/>
        </a:p>
      </dgm:t>
    </dgm:pt>
    <dgm:pt modelId="{DA777BB5-FD50-4EAF-9A56-10F6FD03ED35}" type="sibTrans" cxnId="{385B3FB3-A90D-4804-91FE-754FED053AF1}">
      <dgm:prSet/>
      <dgm:spPr/>
      <dgm:t>
        <a:bodyPr/>
        <a:lstStyle/>
        <a:p>
          <a:endParaRPr lang="en-US" sz="1400"/>
        </a:p>
      </dgm:t>
    </dgm:pt>
    <dgm:pt modelId="{0BBA7282-D2C8-4256-9754-145096E80DA2}">
      <dgm:prSet phldrT="[Text]" custT="1"/>
      <dgm:spPr/>
      <dgm:t>
        <a:bodyPr/>
        <a:lstStyle/>
        <a:p>
          <a:r>
            <a:rPr lang="en-US" sz="1400" dirty="0" smtClean="0"/>
            <a:t>Strategic </a:t>
          </a:r>
        </a:p>
        <a:p>
          <a:r>
            <a:rPr lang="en-US" sz="1400" dirty="0" smtClean="0"/>
            <a:t>Direction</a:t>
          </a:r>
          <a:endParaRPr lang="en-US" sz="1400" dirty="0"/>
        </a:p>
      </dgm:t>
    </dgm:pt>
    <dgm:pt modelId="{20E145A1-3CB2-4942-A03A-31A02EA8B9A5}" type="parTrans" cxnId="{C567F89C-52E9-4971-A273-F45EB8C29E4C}">
      <dgm:prSet/>
      <dgm:spPr/>
      <dgm:t>
        <a:bodyPr/>
        <a:lstStyle/>
        <a:p>
          <a:endParaRPr lang="en-US" sz="1400"/>
        </a:p>
      </dgm:t>
    </dgm:pt>
    <dgm:pt modelId="{CD4C6737-7929-4644-A929-B73EC24CCFCB}" type="sibTrans" cxnId="{C567F89C-52E9-4971-A273-F45EB8C29E4C}">
      <dgm:prSet/>
      <dgm:spPr/>
      <dgm:t>
        <a:bodyPr/>
        <a:lstStyle/>
        <a:p>
          <a:endParaRPr lang="en-US" sz="1400"/>
        </a:p>
      </dgm:t>
    </dgm:pt>
    <dgm:pt modelId="{64535C7F-A625-40D8-89D4-3EF291D61DF0}">
      <dgm:prSet phldrT="[Text]" custT="1"/>
      <dgm:spPr/>
      <dgm:t>
        <a:bodyPr/>
        <a:lstStyle/>
        <a:p>
          <a:r>
            <a:rPr lang="en-US" sz="1400" dirty="0" smtClean="0"/>
            <a:t>Execution</a:t>
          </a:r>
          <a:endParaRPr lang="en-US" sz="1400" dirty="0"/>
        </a:p>
      </dgm:t>
    </dgm:pt>
    <dgm:pt modelId="{795C7A35-2C77-48AE-896A-6D1F144E0C10}" type="parTrans" cxnId="{9811A2E5-2A00-4EB7-B1DD-3E15C752E273}">
      <dgm:prSet/>
      <dgm:spPr/>
      <dgm:t>
        <a:bodyPr/>
        <a:lstStyle/>
        <a:p>
          <a:endParaRPr lang="en-US" sz="1400"/>
        </a:p>
      </dgm:t>
    </dgm:pt>
    <dgm:pt modelId="{8BB0687A-25F9-4222-A7A2-19539671BEE8}" type="sibTrans" cxnId="{9811A2E5-2A00-4EB7-B1DD-3E15C752E273}">
      <dgm:prSet/>
      <dgm:spPr/>
      <dgm:t>
        <a:bodyPr/>
        <a:lstStyle/>
        <a:p>
          <a:endParaRPr lang="en-US" sz="1400"/>
        </a:p>
      </dgm:t>
    </dgm:pt>
    <dgm:pt modelId="{1F3D5E3F-CE41-44A7-999B-0CE9EEEFB825}">
      <dgm:prSet phldrT="[Text]" custT="1"/>
      <dgm:spPr/>
      <dgm:t>
        <a:bodyPr/>
        <a:lstStyle/>
        <a:p>
          <a:r>
            <a:rPr lang="en-US" sz="1400" dirty="0" smtClean="0"/>
            <a:t>Influence</a:t>
          </a:r>
          <a:endParaRPr lang="en-US" sz="1400" dirty="0"/>
        </a:p>
      </dgm:t>
    </dgm:pt>
    <dgm:pt modelId="{0FB530FB-1E2B-4C73-91A2-8B35708ADF6C}" type="parTrans" cxnId="{6EE42F2F-A191-4158-A56F-F3CB72F441C1}">
      <dgm:prSet/>
      <dgm:spPr/>
      <dgm:t>
        <a:bodyPr/>
        <a:lstStyle/>
        <a:p>
          <a:endParaRPr lang="en-US" sz="1400"/>
        </a:p>
      </dgm:t>
    </dgm:pt>
    <dgm:pt modelId="{2E519591-B359-4E5C-AAEB-79320FABD7C8}" type="sibTrans" cxnId="{6EE42F2F-A191-4158-A56F-F3CB72F441C1}">
      <dgm:prSet/>
      <dgm:spPr/>
      <dgm:t>
        <a:bodyPr/>
        <a:lstStyle/>
        <a:p>
          <a:endParaRPr lang="en-US" sz="1400"/>
        </a:p>
      </dgm:t>
    </dgm:pt>
    <dgm:pt modelId="{0B00497C-4F0D-46D3-B70E-45C38AFBE9DC}">
      <dgm:prSet phldrT="[Text]" custT="1"/>
      <dgm:spPr/>
      <dgm:t>
        <a:bodyPr/>
        <a:lstStyle/>
        <a:p>
          <a:r>
            <a:rPr lang="en-US" sz="1400" dirty="0" smtClean="0"/>
            <a:t>Collaboration</a:t>
          </a:r>
          <a:endParaRPr lang="en-US" sz="1400" dirty="0"/>
        </a:p>
      </dgm:t>
    </dgm:pt>
    <dgm:pt modelId="{A8DA717A-25DC-44B1-A401-6022A13E7473}" type="parTrans" cxnId="{C7FF0ADE-940E-4E42-B189-CE0CDA12DF48}">
      <dgm:prSet/>
      <dgm:spPr/>
      <dgm:t>
        <a:bodyPr/>
        <a:lstStyle/>
        <a:p>
          <a:endParaRPr lang="en-US" sz="1400"/>
        </a:p>
      </dgm:t>
    </dgm:pt>
    <dgm:pt modelId="{E2859A52-D7A3-4B66-AA18-82F71FE72A69}" type="sibTrans" cxnId="{C7FF0ADE-940E-4E42-B189-CE0CDA12DF48}">
      <dgm:prSet/>
      <dgm:spPr/>
      <dgm:t>
        <a:bodyPr/>
        <a:lstStyle/>
        <a:p>
          <a:endParaRPr lang="en-US" sz="1400"/>
        </a:p>
      </dgm:t>
    </dgm:pt>
    <dgm:pt modelId="{A7586C19-56EF-454A-B28F-45B79D0473AB}">
      <dgm:prSet phldrT="[Text]" custT="1"/>
      <dgm:spPr/>
      <dgm:t>
        <a:bodyPr/>
        <a:lstStyle/>
        <a:p>
          <a:r>
            <a:rPr lang="en-US" sz="1400" dirty="0" smtClean="0"/>
            <a:t>Business Judgment</a:t>
          </a:r>
          <a:endParaRPr lang="en-US" sz="1400" dirty="0"/>
        </a:p>
      </dgm:t>
    </dgm:pt>
    <dgm:pt modelId="{0B063F6D-6429-41B5-A926-96A432CFB1D0}" type="parTrans" cxnId="{8405F540-6263-4EEE-8E90-B579B021A273}">
      <dgm:prSet/>
      <dgm:spPr/>
      <dgm:t>
        <a:bodyPr/>
        <a:lstStyle/>
        <a:p>
          <a:endParaRPr lang="en-US" sz="1400"/>
        </a:p>
      </dgm:t>
    </dgm:pt>
    <dgm:pt modelId="{0287202A-DB9D-4D82-8B39-BE127E32A345}" type="sibTrans" cxnId="{8405F540-6263-4EEE-8E90-B579B021A273}">
      <dgm:prSet/>
      <dgm:spPr/>
      <dgm:t>
        <a:bodyPr/>
        <a:lstStyle/>
        <a:p>
          <a:endParaRPr lang="en-US" sz="1400"/>
        </a:p>
      </dgm:t>
    </dgm:pt>
    <dgm:pt modelId="{B074D679-480D-473B-83B7-F8179A4E3D46}">
      <dgm:prSet phldrT="[Text]" custT="1"/>
      <dgm:spPr/>
      <dgm:t>
        <a:bodyPr/>
        <a:lstStyle/>
        <a:p>
          <a:r>
            <a:rPr lang="en-IN" sz="1400" dirty="0" smtClean="0"/>
            <a:t>Building Talent</a:t>
          </a:r>
          <a:endParaRPr lang="en-US" sz="1400" dirty="0"/>
        </a:p>
      </dgm:t>
    </dgm:pt>
    <dgm:pt modelId="{FD122A5E-6748-464D-AF3D-F7DE7AE22315}" type="parTrans" cxnId="{E62B542F-E991-48E9-8A6C-F4F6110A3940}">
      <dgm:prSet/>
      <dgm:spPr/>
      <dgm:t>
        <a:bodyPr/>
        <a:lstStyle/>
        <a:p>
          <a:endParaRPr lang="en-US" sz="1400"/>
        </a:p>
      </dgm:t>
    </dgm:pt>
    <dgm:pt modelId="{C9B8A395-7303-4DC8-9B84-BE59E3743778}" type="sibTrans" cxnId="{E62B542F-E991-48E9-8A6C-F4F6110A3940}">
      <dgm:prSet/>
      <dgm:spPr/>
      <dgm:t>
        <a:bodyPr/>
        <a:lstStyle/>
        <a:p>
          <a:endParaRPr lang="en-US" sz="1400"/>
        </a:p>
      </dgm:t>
    </dgm:pt>
    <dgm:pt modelId="{E9766B52-661A-4C1C-9AEE-8BB1D9AB8197}" type="pres">
      <dgm:prSet presAssocID="{740B696B-DA6A-4D56-8B91-9B03DF4B9BCD}" presName="Name0" presStyleCnt="0">
        <dgm:presLayoutVars>
          <dgm:dir/>
          <dgm:resizeHandles val="exact"/>
        </dgm:presLayoutVars>
      </dgm:prSet>
      <dgm:spPr/>
      <dgm:t>
        <a:bodyPr/>
        <a:lstStyle/>
        <a:p>
          <a:endParaRPr lang="en-US"/>
        </a:p>
      </dgm:t>
    </dgm:pt>
    <dgm:pt modelId="{F00F7A62-4B55-4409-8ED0-75369B577247}" type="pres">
      <dgm:prSet presAssocID="{57AD3C3C-099B-491B-AE57-309D9D77B17F}" presName="Name5" presStyleLbl="vennNode1" presStyleIdx="0" presStyleCnt="8" custScaleX="112947">
        <dgm:presLayoutVars>
          <dgm:bulletEnabled val="1"/>
        </dgm:presLayoutVars>
      </dgm:prSet>
      <dgm:spPr/>
      <dgm:t>
        <a:bodyPr/>
        <a:lstStyle/>
        <a:p>
          <a:endParaRPr lang="en-US"/>
        </a:p>
      </dgm:t>
    </dgm:pt>
    <dgm:pt modelId="{EEA8C247-E1F4-49BB-9511-7411381CDB97}" type="pres">
      <dgm:prSet presAssocID="{D9527960-DC88-4E33-99FB-568269194984}" presName="space" presStyleCnt="0"/>
      <dgm:spPr/>
    </dgm:pt>
    <dgm:pt modelId="{5FEF20DA-C2F9-4BF3-9B13-32D2F96D762F}" type="pres">
      <dgm:prSet presAssocID="{1C07517B-81AE-4CFD-9B5B-99B82292CC84}" presName="Name5" presStyleLbl="vennNode1" presStyleIdx="1" presStyleCnt="8" custScaleX="121167">
        <dgm:presLayoutVars>
          <dgm:bulletEnabled val="1"/>
        </dgm:presLayoutVars>
      </dgm:prSet>
      <dgm:spPr/>
      <dgm:t>
        <a:bodyPr/>
        <a:lstStyle/>
        <a:p>
          <a:endParaRPr lang="en-US"/>
        </a:p>
      </dgm:t>
    </dgm:pt>
    <dgm:pt modelId="{EDF55126-E620-4B63-8175-10056DFE7716}" type="pres">
      <dgm:prSet presAssocID="{DA777BB5-FD50-4EAF-9A56-10F6FD03ED35}" presName="space" presStyleCnt="0"/>
      <dgm:spPr/>
    </dgm:pt>
    <dgm:pt modelId="{24106FD2-28C4-4B8D-A75E-3B304551F1FC}" type="pres">
      <dgm:prSet presAssocID="{0BBA7282-D2C8-4256-9754-145096E80DA2}" presName="Name5" presStyleLbl="vennNode1" presStyleIdx="2" presStyleCnt="8">
        <dgm:presLayoutVars>
          <dgm:bulletEnabled val="1"/>
        </dgm:presLayoutVars>
      </dgm:prSet>
      <dgm:spPr/>
      <dgm:t>
        <a:bodyPr/>
        <a:lstStyle/>
        <a:p>
          <a:endParaRPr lang="en-US"/>
        </a:p>
      </dgm:t>
    </dgm:pt>
    <dgm:pt modelId="{51115C40-AC97-493C-B44C-ABC7B38B3CEB}" type="pres">
      <dgm:prSet presAssocID="{CD4C6737-7929-4644-A929-B73EC24CCFCB}" presName="space" presStyleCnt="0"/>
      <dgm:spPr/>
    </dgm:pt>
    <dgm:pt modelId="{BFEF83FA-C0B5-4FC7-B252-57C6969C19A8}" type="pres">
      <dgm:prSet presAssocID="{1F3D5E3F-CE41-44A7-999B-0CE9EEEFB825}" presName="Name5" presStyleLbl="vennNode1" presStyleIdx="3" presStyleCnt="8">
        <dgm:presLayoutVars>
          <dgm:bulletEnabled val="1"/>
        </dgm:presLayoutVars>
      </dgm:prSet>
      <dgm:spPr/>
      <dgm:t>
        <a:bodyPr/>
        <a:lstStyle/>
        <a:p>
          <a:endParaRPr lang="en-US"/>
        </a:p>
      </dgm:t>
    </dgm:pt>
    <dgm:pt modelId="{F7CCE761-5F38-4802-9BD4-DD9D496676BB}" type="pres">
      <dgm:prSet presAssocID="{2E519591-B359-4E5C-AAEB-79320FABD7C8}" presName="space" presStyleCnt="0"/>
      <dgm:spPr/>
    </dgm:pt>
    <dgm:pt modelId="{59271A6F-9463-48C6-B51B-94E7006B1D53}" type="pres">
      <dgm:prSet presAssocID="{0B00497C-4F0D-46D3-B70E-45C38AFBE9DC}" presName="Name5" presStyleLbl="vennNode1" presStyleIdx="4" presStyleCnt="8" custScaleX="134485">
        <dgm:presLayoutVars>
          <dgm:bulletEnabled val="1"/>
        </dgm:presLayoutVars>
      </dgm:prSet>
      <dgm:spPr/>
      <dgm:t>
        <a:bodyPr/>
        <a:lstStyle/>
        <a:p>
          <a:endParaRPr lang="en-US"/>
        </a:p>
      </dgm:t>
    </dgm:pt>
    <dgm:pt modelId="{6B39BA75-8E80-46AB-AD5D-C062694FD28F}" type="pres">
      <dgm:prSet presAssocID="{E2859A52-D7A3-4B66-AA18-82F71FE72A69}" presName="space" presStyleCnt="0"/>
      <dgm:spPr/>
    </dgm:pt>
    <dgm:pt modelId="{A2A4F4C0-2E70-4468-AC14-BBE13F508D41}" type="pres">
      <dgm:prSet presAssocID="{A7586C19-56EF-454A-B28F-45B79D0473AB}" presName="Name5" presStyleLbl="vennNode1" presStyleIdx="5" presStyleCnt="8">
        <dgm:presLayoutVars>
          <dgm:bulletEnabled val="1"/>
        </dgm:presLayoutVars>
      </dgm:prSet>
      <dgm:spPr/>
      <dgm:t>
        <a:bodyPr/>
        <a:lstStyle/>
        <a:p>
          <a:endParaRPr lang="en-US"/>
        </a:p>
      </dgm:t>
    </dgm:pt>
    <dgm:pt modelId="{83C5D395-41B8-4741-8EA8-C7A228F5A28F}" type="pres">
      <dgm:prSet presAssocID="{0287202A-DB9D-4D82-8B39-BE127E32A345}" presName="space" presStyleCnt="0"/>
      <dgm:spPr/>
    </dgm:pt>
    <dgm:pt modelId="{8532FD55-DED4-4EF6-AFF6-E85D7BCB57D2}" type="pres">
      <dgm:prSet presAssocID="{64535C7F-A625-40D8-89D4-3EF291D61DF0}" presName="Name5" presStyleLbl="vennNode1" presStyleIdx="6" presStyleCnt="8">
        <dgm:presLayoutVars>
          <dgm:bulletEnabled val="1"/>
        </dgm:presLayoutVars>
      </dgm:prSet>
      <dgm:spPr/>
      <dgm:t>
        <a:bodyPr/>
        <a:lstStyle/>
        <a:p>
          <a:endParaRPr lang="en-US"/>
        </a:p>
      </dgm:t>
    </dgm:pt>
    <dgm:pt modelId="{D07DC0BB-A2E5-4004-A7C7-FFEED1A1B26D}" type="pres">
      <dgm:prSet presAssocID="{8BB0687A-25F9-4222-A7A2-19539671BEE8}" presName="space" presStyleCnt="0"/>
      <dgm:spPr/>
    </dgm:pt>
    <dgm:pt modelId="{9AD096BD-7B8D-43E4-9C50-3C9288001267}" type="pres">
      <dgm:prSet presAssocID="{B074D679-480D-473B-83B7-F8179A4E3D46}" presName="Name5" presStyleLbl="vennNode1" presStyleIdx="7" presStyleCnt="8">
        <dgm:presLayoutVars>
          <dgm:bulletEnabled val="1"/>
        </dgm:presLayoutVars>
      </dgm:prSet>
      <dgm:spPr/>
      <dgm:t>
        <a:bodyPr/>
        <a:lstStyle/>
        <a:p>
          <a:endParaRPr lang="en-US"/>
        </a:p>
      </dgm:t>
    </dgm:pt>
  </dgm:ptLst>
  <dgm:cxnLst>
    <dgm:cxn modelId="{8405F540-6263-4EEE-8E90-B579B021A273}" srcId="{740B696B-DA6A-4D56-8B91-9B03DF4B9BCD}" destId="{A7586C19-56EF-454A-B28F-45B79D0473AB}" srcOrd="5" destOrd="0" parTransId="{0B063F6D-6429-41B5-A926-96A432CFB1D0}" sibTransId="{0287202A-DB9D-4D82-8B39-BE127E32A345}"/>
    <dgm:cxn modelId="{C567F89C-52E9-4971-A273-F45EB8C29E4C}" srcId="{740B696B-DA6A-4D56-8B91-9B03DF4B9BCD}" destId="{0BBA7282-D2C8-4256-9754-145096E80DA2}" srcOrd="2" destOrd="0" parTransId="{20E145A1-3CB2-4942-A03A-31A02EA8B9A5}" sibTransId="{CD4C6737-7929-4644-A929-B73EC24CCFCB}"/>
    <dgm:cxn modelId="{5D018A47-1E0C-47FE-A44B-53786C33A977}" type="presOf" srcId="{0BBA7282-D2C8-4256-9754-145096E80DA2}" destId="{24106FD2-28C4-4B8D-A75E-3B304551F1FC}" srcOrd="0" destOrd="0" presId="urn:microsoft.com/office/officeart/2005/8/layout/venn3"/>
    <dgm:cxn modelId="{9811A2E5-2A00-4EB7-B1DD-3E15C752E273}" srcId="{740B696B-DA6A-4D56-8B91-9B03DF4B9BCD}" destId="{64535C7F-A625-40D8-89D4-3EF291D61DF0}" srcOrd="6" destOrd="0" parTransId="{795C7A35-2C77-48AE-896A-6D1F144E0C10}" sibTransId="{8BB0687A-25F9-4222-A7A2-19539671BEE8}"/>
    <dgm:cxn modelId="{54C26415-9DF3-4EE9-B20E-1F5CA46D0D47}" type="presOf" srcId="{64535C7F-A625-40D8-89D4-3EF291D61DF0}" destId="{8532FD55-DED4-4EF6-AFF6-E85D7BCB57D2}" srcOrd="0" destOrd="0" presId="urn:microsoft.com/office/officeart/2005/8/layout/venn3"/>
    <dgm:cxn modelId="{33D2AC35-434F-4E9B-8437-FE47ED45FC2D}" type="presOf" srcId="{1C07517B-81AE-4CFD-9B5B-99B82292CC84}" destId="{5FEF20DA-C2F9-4BF3-9B13-32D2F96D762F}" srcOrd="0" destOrd="0" presId="urn:microsoft.com/office/officeart/2005/8/layout/venn3"/>
    <dgm:cxn modelId="{385B3FB3-A90D-4804-91FE-754FED053AF1}" srcId="{740B696B-DA6A-4D56-8B91-9B03DF4B9BCD}" destId="{1C07517B-81AE-4CFD-9B5B-99B82292CC84}" srcOrd="1" destOrd="0" parTransId="{B64DCBDA-209C-4BD5-AE6F-7B8954B8D460}" sibTransId="{DA777BB5-FD50-4EAF-9A56-10F6FD03ED35}"/>
    <dgm:cxn modelId="{080A7087-1B1B-424D-996D-36D565513988}" type="presOf" srcId="{B074D679-480D-473B-83B7-F8179A4E3D46}" destId="{9AD096BD-7B8D-43E4-9C50-3C9288001267}" srcOrd="0" destOrd="0" presId="urn:microsoft.com/office/officeart/2005/8/layout/venn3"/>
    <dgm:cxn modelId="{69B82368-833B-42E3-96BE-A247772B1F1D}" type="presOf" srcId="{740B696B-DA6A-4D56-8B91-9B03DF4B9BCD}" destId="{E9766B52-661A-4C1C-9AEE-8BB1D9AB8197}" srcOrd="0" destOrd="0" presId="urn:microsoft.com/office/officeart/2005/8/layout/venn3"/>
    <dgm:cxn modelId="{C7FF0ADE-940E-4E42-B189-CE0CDA12DF48}" srcId="{740B696B-DA6A-4D56-8B91-9B03DF4B9BCD}" destId="{0B00497C-4F0D-46D3-B70E-45C38AFBE9DC}" srcOrd="4" destOrd="0" parTransId="{A8DA717A-25DC-44B1-A401-6022A13E7473}" sibTransId="{E2859A52-D7A3-4B66-AA18-82F71FE72A69}"/>
    <dgm:cxn modelId="{E62B542F-E991-48E9-8A6C-F4F6110A3940}" srcId="{740B696B-DA6A-4D56-8B91-9B03DF4B9BCD}" destId="{B074D679-480D-473B-83B7-F8179A4E3D46}" srcOrd="7" destOrd="0" parTransId="{FD122A5E-6748-464D-AF3D-F7DE7AE22315}" sibTransId="{C9B8A395-7303-4DC8-9B84-BE59E3743778}"/>
    <dgm:cxn modelId="{96F759EB-92F1-43DB-A588-0F9AB9E7FFA7}" srcId="{740B696B-DA6A-4D56-8B91-9B03DF4B9BCD}" destId="{57AD3C3C-099B-491B-AE57-309D9D77B17F}" srcOrd="0" destOrd="0" parTransId="{EAE9B901-4275-4B5B-95BB-01AC09DA9267}" sibTransId="{D9527960-DC88-4E33-99FB-568269194984}"/>
    <dgm:cxn modelId="{D0C84E31-FDCE-4790-A71E-1A8D5CE2EE90}" type="presOf" srcId="{1F3D5E3F-CE41-44A7-999B-0CE9EEEFB825}" destId="{BFEF83FA-C0B5-4FC7-B252-57C6969C19A8}" srcOrd="0" destOrd="0" presId="urn:microsoft.com/office/officeart/2005/8/layout/venn3"/>
    <dgm:cxn modelId="{E45CCB7A-4340-4759-B252-8BBF244604EE}" type="presOf" srcId="{A7586C19-56EF-454A-B28F-45B79D0473AB}" destId="{A2A4F4C0-2E70-4468-AC14-BBE13F508D41}" srcOrd="0" destOrd="0" presId="urn:microsoft.com/office/officeart/2005/8/layout/venn3"/>
    <dgm:cxn modelId="{6EE42F2F-A191-4158-A56F-F3CB72F441C1}" srcId="{740B696B-DA6A-4D56-8B91-9B03DF4B9BCD}" destId="{1F3D5E3F-CE41-44A7-999B-0CE9EEEFB825}" srcOrd="3" destOrd="0" parTransId="{0FB530FB-1E2B-4C73-91A2-8B35708ADF6C}" sibTransId="{2E519591-B359-4E5C-AAEB-79320FABD7C8}"/>
    <dgm:cxn modelId="{14D6686A-26A0-411E-8AC5-D7317120B2DC}" type="presOf" srcId="{0B00497C-4F0D-46D3-B70E-45C38AFBE9DC}" destId="{59271A6F-9463-48C6-B51B-94E7006B1D53}" srcOrd="0" destOrd="0" presId="urn:microsoft.com/office/officeart/2005/8/layout/venn3"/>
    <dgm:cxn modelId="{81B7EBA0-A720-46EA-8F1D-C4D2CE8CD9AA}" type="presOf" srcId="{57AD3C3C-099B-491B-AE57-309D9D77B17F}" destId="{F00F7A62-4B55-4409-8ED0-75369B577247}" srcOrd="0" destOrd="0" presId="urn:microsoft.com/office/officeart/2005/8/layout/venn3"/>
    <dgm:cxn modelId="{45680A4C-29E8-446E-AB8D-C729A351A08D}" type="presParOf" srcId="{E9766B52-661A-4C1C-9AEE-8BB1D9AB8197}" destId="{F00F7A62-4B55-4409-8ED0-75369B577247}" srcOrd="0" destOrd="0" presId="urn:microsoft.com/office/officeart/2005/8/layout/venn3"/>
    <dgm:cxn modelId="{81DCBEBD-BAE9-4E91-8889-D75B9254D02B}" type="presParOf" srcId="{E9766B52-661A-4C1C-9AEE-8BB1D9AB8197}" destId="{EEA8C247-E1F4-49BB-9511-7411381CDB97}" srcOrd="1" destOrd="0" presId="urn:microsoft.com/office/officeart/2005/8/layout/venn3"/>
    <dgm:cxn modelId="{435E131B-922D-4A8C-981E-376AD7066741}" type="presParOf" srcId="{E9766B52-661A-4C1C-9AEE-8BB1D9AB8197}" destId="{5FEF20DA-C2F9-4BF3-9B13-32D2F96D762F}" srcOrd="2" destOrd="0" presId="urn:microsoft.com/office/officeart/2005/8/layout/venn3"/>
    <dgm:cxn modelId="{92270A9C-56FE-461B-98F4-AB35F1B05822}" type="presParOf" srcId="{E9766B52-661A-4C1C-9AEE-8BB1D9AB8197}" destId="{EDF55126-E620-4B63-8175-10056DFE7716}" srcOrd="3" destOrd="0" presId="urn:microsoft.com/office/officeart/2005/8/layout/venn3"/>
    <dgm:cxn modelId="{47A4F7E1-C83C-4E1A-8251-2174A4552FE6}" type="presParOf" srcId="{E9766B52-661A-4C1C-9AEE-8BB1D9AB8197}" destId="{24106FD2-28C4-4B8D-A75E-3B304551F1FC}" srcOrd="4" destOrd="0" presId="urn:microsoft.com/office/officeart/2005/8/layout/venn3"/>
    <dgm:cxn modelId="{45807278-1668-470E-957B-81BFA97AADB8}" type="presParOf" srcId="{E9766B52-661A-4C1C-9AEE-8BB1D9AB8197}" destId="{51115C40-AC97-493C-B44C-ABC7B38B3CEB}" srcOrd="5" destOrd="0" presId="urn:microsoft.com/office/officeart/2005/8/layout/venn3"/>
    <dgm:cxn modelId="{1ACB6B50-6BC4-41D1-BD05-BD7CEFB2E7B7}" type="presParOf" srcId="{E9766B52-661A-4C1C-9AEE-8BB1D9AB8197}" destId="{BFEF83FA-C0B5-4FC7-B252-57C6969C19A8}" srcOrd="6" destOrd="0" presId="urn:microsoft.com/office/officeart/2005/8/layout/venn3"/>
    <dgm:cxn modelId="{E3FF0AD8-2EF5-4BF1-AB49-C6908C555FFA}" type="presParOf" srcId="{E9766B52-661A-4C1C-9AEE-8BB1D9AB8197}" destId="{F7CCE761-5F38-4802-9BD4-DD9D496676BB}" srcOrd="7" destOrd="0" presId="urn:microsoft.com/office/officeart/2005/8/layout/venn3"/>
    <dgm:cxn modelId="{60CE8557-1B6C-44DC-BDDF-81AA48948893}" type="presParOf" srcId="{E9766B52-661A-4C1C-9AEE-8BB1D9AB8197}" destId="{59271A6F-9463-48C6-B51B-94E7006B1D53}" srcOrd="8" destOrd="0" presId="urn:microsoft.com/office/officeart/2005/8/layout/venn3"/>
    <dgm:cxn modelId="{ED80477D-2614-4FF6-AFAB-0D96855D12B7}" type="presParOf" srcId="{E9766B52-661A-4C1C-9AEE-8BB1D9AB8197}" destId="{6B39BA75-8E80-46AB-AD5D-C062694FD28F}" srcOrd="9" destOrd="0" presId="urn:microsoft.com/office/officeart/2005/8/layout/venn3"/>
    <dgm:cxn modelId="{46B52C0E-1F48-4A0A-A528-F8A6C5C293FC}" type="presParOf" srcId="{E9766B52-661A-4C1C-9AEE-8BB1D9AB8197}" destId="{A2A4F4C0-2E70-4468-AC14-BBE13F508D41}" srcOrd="10" destOrd="0" presId="urn:microsoft.com/office/officeart/2005/8/layout/venn3"/>
    <dgm:cxn modelId="{C498A7C3-3E37-40C9-ABFB-5C5B60442B24}" type="presParOf" srcId="{E9766B52-661A-4C1C-9AEE-8BB1D9AB8197}" destId="{83C5D395-41B8-4741-8EA8-C7A228F5A28F}" srcOrd="11" destOrd="0" presId="urn:microsoft.com/office/officeart/2005/8/layout/venn3"/>
    <dgm:cxn modelId="{D7A38949-9893-4620-86CC-B474BEAAC562}" type="presParOf" srcId="{E9766B52-661A-4C1C-9AEE-8BB1D9AB8197}" destId="{8532FD55-DED4-4EF6-AFF6-E85D7BCB57D2}" srcOrd="12" destOrd="0" presId="urn:microsoft.com/office/officeart/2005/8/layout/venn3"/>
    <dgm:cxn modelId="{27601993-9F1D-483D-8AB7-AF8F9B28B2FC}" type="presParOf" srcId="{E9766B52-661A-4C1C-9AEE-8BB1D9AB8197}" destId="{D07DC0BB-A2E5-4004-A7C7-FFEED1A1B26D}" srcOrd="13" destOrd="0" presId="urn:microsoft.com/office/officeart/2005/8/layout/venn3"/>
    <dgm:cxn modelId="{9F8602DD-C776-4697-ACE6-FB74887B7C4E}" type="presParOf" srcId="{E9766B52-661A-4C1C-9AEE-8BB1D9AB8197}" destId="{9AD096BD-7B8D-43E4-9C50-3C9288001267}" srcOrd="14"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1ADC17E-F1CE-4CE9-A8FD-870E539C7EFF}"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2397A182-2AE4-4FA4-8328-0B6CD455BEBD}">
      <dgm:prSet phldrT="[Text]" custT="1"/>
      <dgm:spPr/>
      <dgm:t>
        <a:bodyPr/>
        <a:lstStyle/>
        <a:p>
          <a:r>
            <a:rPr lang="en-US" sz="1600" dirty="0" smtClean="0"/>
            <a:t>Change Potential</a:t>
          </a:r>
          <a:endParaRPr lang="en-US" sz="1600" dirty="0"/>
        </a:p>
      </dgm:t>
    </dgm:pt>
    <dgm:pt modelId="{E64E8423-61AB-4814-B662-19F518019D45}" type="parTrans" cxnId="{85F418FB-3A37-4CBA-A212-6FBC55B347E2}">
      <dgm:prSet/>
      <dgm:spPr/>
      <dgm:t>
        <a:bodyPr/>
        <a:lstStyle/>
        <a:p>
          <a:endParaRPr lang="en-US" sz="1600"/>
        </a:p>
      </dgm:t>
    </dgm:pt>
    <dgm:pt modelId="{A5F42C9D-2AA9-44A4-97E8-BC47446F76FD}" type="sibTrans" cxnId="{85F418FB-3A37-4CBA-A212-6FBC55B347E2}">
      <dgm:prSet/>
      <dgm:spPr/>
      <dgm:t>
        <a:bodyPr/>
        <a:lstStyle/>
        <a:p>
          <a:endParaRPr lang="en-US" sz="1600"/>
        </a:p>
      </dgm:t>
    </dgm:pt>
    <dgm:pt modelId="{A598A444-1171-48C7-AC5F-8D66DED30973}">
      <dgm:prSet phldrT="[Text]" custT="1"/>
      <dgm:spPr/>
      <dgm:t>
        <a:bodyPr/>
        <a:lstStyle/>
        <a:p>
          <a:r>
            <a:rPr lang="en-US" sz="1600" dirty="0" smtClean="0"/>
            <a:t>Intellectual Potential</a:t>
          </a:r>
          <a:endParaRPr lang="en-US" sz="1600" dirty="0"/>
        </a:p>
      </dgm:t>
    </dgm:pt>
    <dgm:pt modelId="{907A6C44-6AD7-408C-9130-25CA50D46A7B}" type="parTrans" cxnId="{7EBB5575-E338-425D-BB21-597F0747866D}">
      <dgm:prSet/>
      <dgm:spPr/>
      <dgm:t>
        <a:bodyPr/>
        <a:lstStyle/>
        <a:p>
          <a:endParaRPr lang="en-US" sz="1600"/>
        </a:p>
      </dgm:t>
    </dgm:pt>
    <dgm:pt modelId="{E17F8B86-478F-490F-821E-41037C0A1467}" type="sibTrans" cxnId="{7EBB5575-E338-425D-BB21-597F0747866D}">
      <dgm:prSet/>
      <dgm:spPr/>
      <dgm:t>
        <a:bodyPr/>
        <a:lstStyle/>
        <a:p>
          <a:endParaRPr lang="en-US" sz="1600"/>
        </a:p>
      </dgm:t>
    </dgm:pt>
    <dgm:pt modelId="{4FFDD121-F01F-4731-9041-D983473ED92E}">
      <dgm:prSet phldrT="[Text]" custT="1"/>
      <dgm:spPr/>
      <dgm:t>
        <a:bodyPr/>
        <a:lstStyle/>
        <a:p>
          <a:r>
            <a:rPr lang="en-US" sz="1600" dirty="0" smtClean="0"/>
            <a:t>People potential</a:t>
          </a:r>
          <a:endParaRPr lang="en-US" sz="1600" dirty="0"/>
        </a:p>
      </dgm:t>
    </dgm:pt>
    <dgm:pt modelId="{5AF66A78-5511-4F18-876C-801B1FB38C7E}" type="parTrans" cxnId="{54C6B4BA-995B-4663-90FE-3A52A85F268D}">
      <dgm:prSet/>
      <dgm:spPr/>
      <dgm:t>
        <a:bodyPr/>
        <a:lstStyle/>
        <a:p>
          <a:endParaRPr lang="en-US" sz="1600"/>
        </a:p>
      </dgm:t>
    </dgm:pt>
    <dgm:pt modelId="{729A92A6-18CD-4F6D-90B6-8882F8C4F201}" type="sibTrans" cxnId="{54C6B4BA-995B-4663-90FE-3A52A85F268D}">
      <dgm:prSet/>
      <dgm:spPr/>
      <dgm:t>
        <a:bodyPr/>
        <a:lstStyle/>
        <a:p>
          <a:endParaRPr lang="en-US" sz="1600"/>
        </a:p>
      </dgm:t>
    </dgm:pt>
    <dgm:pt modelId="{F7FE5620-1594-4F9E-9DD4-BEE1C505F56E}">
      <dgm:prSet phldrT="[Text]" custT="1"/>
      <dgm:spPr/>
      <dgm:t>
        <a:bodyPr/>
        <a:lstStyle/>
        <a:p>
          <a:r>
            <a:rPr lang="en-US" sz="1600" dirty="0" smtClean="0"/>
            <a:t>Motivational Potential</a:t>
          </a:r>
          <a:endParaRPr lang="en-US" sz="1600" dirty="0"/>
        </a:p>
      </dgm:t>
    </dgm:pt>
    <dgm:pt modelId="{150254DC-6B16-4BAE-8ECD-1B72A33EC8F4}" type="parTrans" cxnId="{E9608B0E-D83F-41B3-A1A3-86381003B81D}">
      <dgm:prSet/>
      <dgm:spPr/>
      <dgm:t>
        <a:bodyPr/>
        <a:lstStyle/>
        <a:p>
          <a:endParaRPr lang="en-US" sz="1600"/>
        </a:p>
      </dgm:t>
    </dgm:pt>
    <dgm:pt modelId="{8377DCCE-DC9B-4E2C-815B-150FF8B4F613}" type="sibTrans" cxnId="{E9608B0E-D83F-41B3-A1A3-86381003B81D}">
      <dgm:prSet/>
      <dgm:spPr/>
      <dgm:t>
        <a:bodyPr/>
        <a:lstStyle/>
        <a:p>
          <a:endParaRPr lang="en-US" sz="1600"/>
        </a:p>
      </dgm:t>
    </dgm:pt>
    <dgm:pt modelId="{0EF8B3DC-F4D9-4C39-9539-ED2C4A62071C}" type="pres">
      <dgm:prSet presAssocID="{31ADC17E-F1CE-4CE9-A8FD-870E539C7EFF}" presName="Name0" presStyleCnt="0">
        <dgm:presLayoutVars>
          <dgm:dir/>
          <dgm:resizeHandles val="exact"/>
        </dgm:presLayoutVars>
      </dgm:prSet>
      <dgm:spPr/>
      <dgm:t>
        <a:bodyPr/>
        <a:lstStyle/>
        <a:p>
          <a:endParaRPr lang="en-US"/>
        </a:p>
      </dgm:t>
    </dgm:pt>
    <dgm:pt modelId="{BA5CF949-8D3C-411B-B268-A2F774944FF9}" type="pres">
      <dgm:prSet presAssocID="{2397A182-2AE4-4FA4-8328-0B6CD455BEBD}" presName="node" presStyleLbl="node1" presStyleIdx="0" presStyleCnt="4">
        <dgm:presLayoutVars>
          <dgm:bulletEnabled val="1"/>
        </dgm:presLayoutVars>
      </dgm:prSet>
      <dgm:spPr/>
      <dgm:t>
        <a:bodyPr/>
        <a:lstStyle/>
        <a:p>
          <a:endParaRPr lang="en-US"/>
        </a:p>
      </dgm:t>
    </dgm:pt>
    <dgm:pt modelId="{AA5D158D-95AC-439F-904D-BA3C3D3EEC69}" type="pres">
      <dgm:prSet presAssocID="{A5F42C9D-2AA9-44A4-97E8-BC47446F76FD}" presName="sibTrans" presStyleLbl="sibTrans2D1" presStyleIdx="0" presStyleCnt="3"/>
      <dgm:spPr/>
      <dgm:t>
        <a:bodyPr/>
        <a:lstStyle/>
        <a:p>
          <a:endParaRPr lang="en-US"/>
        </a:p>
      </dgm:t>
    </dgm:pt>
    <dgm:pt modelId="{4512D000-FB5C-475C-93A1-CE154FDB83BA}" type="pres">
      <dgm:prSet presAssocID="{A5F42C9D-2AA9-44A4-97E8-BC47446F76FD}" presName="connectorText" presStyleLbl="sibTrans2D1" presStyleIdx="0" presStyleCnt="3"/>
      <dgm:spPr/>
      <dgm:t>
        <a:bodyPr/>
        <a:lstStyle/>
        <a:p>
          <a:endParaRPr lang="en-US"/>
        </a:p>
      </dgm:t>
    </dgm:pt>
    <dgm:pt modelId="{04E640CA-F4F8-4909-A0B3-E6EC3F28A51A}" type="pres">
      <dgm:prSet presAssocID="{A598A444-1171-48C7-AC5F-8D66DED30973}" presName="node" presStyleLbl="node1" presStyleIdx="1" presStyleCnt="4">
        <dgm:presLayoutVars>
          <dgm:bulletEnabled val="1"/>
        </dgm:presLayoutVars>
      </dgm:prSet>
      <dgm:spPr/>
      <dgm:t>
        <a:bodyPr/>
        <a:lstStyle/>
        <a:p>
          <a:endParaRPr lang="en-US"/>
        </a:p>
      </dgm:t>
    </dgm:pt>
    <dgm:pt modelId="{A9159066-90BD-436E-A046-40711C680199}" type="pres">
      <dgm:prSet presAssocID="{E17F8B86-478F-490F-821E-41037C0A1467}" presName="sibTrans" presStyleLbl="sibTrans2D1" presStyleIdx="1" presStyleCnt="3"/>
      <dgm:spPr/>
      <dgm:t>
        <a:bodyPr/>
        <a:lstStyle/>
        <a:p>
          <a:endParaRPr lang="en-US"/>
        </a:p>
      </dgm:t>
    </dgm:pt>
    <dgm:pt modelId="{60860BB6-ED94-4A1A-A939-8A52D5569A22}" type="pres">
      <dgm:prSet presAssocID="{E17F8B86-478F-490F-821E-41037C0A1467}" presName="connectorText" presStyleLbl="sibTrans2D1" presStyleIdx="1" presStyleCnt="3"/>
      <dgm:spPr/>
      <dgm:t>
        <a:bodyPr/>
        <a:lstStyle/>
        <a:p>
          <a:endParaRPr lang="en-US"/>
        </a:p>
      </dgm:t>
    </dgm:pt>
    <dgm:pt modelId="{155BA9EE-DEF1-494C-9CA6-89929411A20B}" type="pres">
      <dgm:prSet presAssocID="{4FFDD121-F01F-4731-9041-D983473ED92E}" presName="node" presStyleLbl="node1" presStyleIdx="2" presStyleCnt="4">
        <dgm:presLayoutVars>
          <dgm:bulletEnabled val="1"/>
        </dgm:presLayoutVars>
      </dgm:prSet>
      <dgm:spPr/>
      <dgm:t>
        <a:bodyPr/>
        <a:lstStyle/>
        <a:p>
          <a:endParaRPr lang="en-US"/>
        </a:p>
      </dgm:t>
    </dgm:pt>
    <dgm:pt modelId="{9AF19ED5-26AB-4CE0-BB06-960BBAD0C14E}" type="pres">
      <dgm:prSet presAssocID="{729A92A6-18CD-4F6D-90B6-8882F8C4F201}" presName="sibTrans" presStyleLbl="sibTrans2D1" presStyleIdx="2" presStyleCnt="3"/>
      <dgm:spPr/>
      <dgm:t>
        <a:bodyPr/>
        <a:lstStyle/>
        <a:p>
          <a:endParaRPr lang="en-US"/>
        </a:p>
      </dgm:t>
    </dgm:pt>
    <dgm:pt modelId="{0F3A03B9-F5B7-465B-A966-99482D9D9BA7}" type="pres">
      <dgm:prSet presAssocID="{729A92A6-18CD-4F6D-90B6-8882F8C4F201}" presName="connectorText" presStyleLbl="sibTrans2D1" presStyleIdx="2" presStyleCnt="3"/>
      <dgm:spPr/>
      <dgm:t>
        <a:bodyPr/>
        <a:lstStyle/>
        <a:p>
          <a:endParaRPr lang="en-US"/>
        </a:p>
      </dgm:t>
    </dgm:pt>
    <dgm:pt modelId="{9D7507E5-6404-49CD-AB08-3BB76273CD1A}" type="pres">
      <dgm:prSet presAssocID="{F7FE5620-1594-4F9E-9DD4-BEE1C505F56E}" presName="node" presStyleLbl="node1" presStyleIdx="3" presStyleCnt="4">
        <dgm:presLayoutVars>
          <dgm:bulletEnabled val="1"/>
        </dgm:presLayoutVars>
      </dgm:prSet>
      <dgm:spPr/>
      <dgm:t>
        <a:bodyPr/>
        <a:lstStyle/>
        <a:p>
          <a:endParaRPr lang="en-US"/>
        </a:p>
      </dgm:t>
    </dgm:pt>
  </dgm:ptLst>
  <dgm:cxnLst>
    <dgm:cxn modelId="{E93E1671-71AF-4186-8254-2F53E4729025}" type="presOf" srcId="{A598A444-1171-48C7-AC5F-8D66DED30973}" destId="{04E640CA-F4F8-4909-A0B3-E6EC3F28A51A}" srcOrd="0" destOrd="0" presId="urn:microsoft.com/office/officeart/2005/8/layout/process1"/>
    <dgm:cxn modelId="{CB42B2AD-3072-4757-9FD5-12A1B3BE3704}" type="presOf" srcId="{729A92A6-18CD-4F6D-90B6-8882F8C4F201}" destId="{9AF19ED5-26AB-4CE0-BB06-960BBAD0C14E}" srcOrd="0" destOrd="0" presId="urn:microsoft.com/office/officeart/2005/8/layout/process1"/>
    <dgm:cxn modelId="{C99EF509-A15B-4BB1-A1CD-E717DF9114B8}" type="presOf" srcId="{E17F8B86-478F-490F-821E-41037C0A1467}" destId="{A9159066-90BD-436E-A046-40711C680199}" srcOrd="0" destOrd="0" presId="urn:microsoft.com/office/officeart/2005/8/layout/process1"/>
    <dgm:cxn modelId="{D35A7BCC-C38A-4D27-A1E2-9050821ED929}" type="presOf" srcId="{4FFDD121-F01F-4731-9041-D983473ED92E}" destId="{155BA9EE-DEF1-494C-9CA6-89929411A20B}" srcOrd="0" destOrd="0" presId="urn:microsoft.com/office/officeart/2005/8/layout/process1"/>
    <dgm:cxn modelId="{CD106FDC-FD30-4276-91A2-269299994A26}" type="presOf" srcId="{A5F42C9D-2AA9-44A4-97E8-BC47446F76FD}" destId="{4512D000-FB5C-475C-93A1-CE154FDB83BA}" srcOrd="1" destOrd="0" presId="urn:microsoft.com/office/officeart/2005/8/layout/process1"/>
    <dgm:cxn modelId="{E9608B0E-D83F-41B3-A1A3-86381003B81D}" srcId="{31ADC17E-F1CE-4CE9-A8FD-870E539C7EFF}" destId="{F7FE5620-1594-4F9E-9DD4-BEE1C505F56E}" srcOrd="3" destOrd="0" parTransId="{150254DC-6B16-4BAE-8ECD-1B72A33EC8F4}" sibTransId="{8377DCCE-DC9B-4E2C-815B-150FF8B4F613}"/>
    <dgm:cxn modelId="{944FC72A-31E2-4D1A-B88E-5DB977EF1C5E}" type="presOf" srcId="{F7FE5620-1594-4F9E-9DD4-BEE1C505F56E}" destId="{9D7507E5-6404-49CD-AB08-3BB76273CD1A}" srcOrd="0" destOrd="0" presId="urn:microsoft.com/office/officeart/2005/8/layout/process1"/>
    <dgm:cxn modelId="{6B58E884-A676-463F-A83F-2089E650A6B3}" type="presOf" srcId="{31ADC17E-F1CE-4CE9-A8FD-870E539C7EFF}" destId="{0EF8B3DC-F4D9-4C39-9539-ED2C4A62071C}" srcOrd="0" destOrd="0" presId="urn:microsoft.com/office/officeart/2005/8/layout/process1"/>
    <dgm:cxn modelId="{FAB104CF-0DE6-42CD-B490-746042F8A111}" type="presOf" srcId="{A5F42C9D-2AA9-44A4-97E8-BC47446F76FD}" destId="{AA5D158D-95AC-439F-904D-BA3C3D3EEC69}" srcOrd="0" destOrd="0" presId="urn:microsoft.com/office/officeart/2005/8/layout/process1"/>
    <dgm:cxn modelId="{85F418FB-3A37-4CBA-A212-6FBC55B347E2}" srcId="{31ADC17E-F1CE-4CE9-A8FD-870E539C7EFF}" destId="{2397A182-2AE4-4FA4-8328-0B6CD455BEBD}" srcOrd="0" destOrd="0" parTransId="{E64E8423-61AB-4814-B662-19F518019D45}" sibTransId="{A5F42C9D-2AA9-44A4-97E8-BC47446F76FD}"/>
    <dgm:cxn modelId="{7EBB5575-E338-425D-BB21-597F0747866D}" srcId="{31ADC17E-F1CE-4CE9-A8FD-870E539C7EFF}" destId="{A598A444-1171-48C7-AC5F-8D66DED30973}" srcOrd="1" destOrd="0" parTransId="{907A6C44-6AD7-408C-9130-25CA50D46A7B}" sibTransId="{E17F8B86-478F-490F-821E-41037C0A1467}"/>
    <dgm:cxn modelId="{54C6B4BA-995B-4663-90FE-3A52A85F268D}" srcId="{31ADC17E-F1CE-4CE9-A8FD-870E539C7EFF}" destId="{4FFDD121-F01F-4731-9041-D983473ED92E}" srcOrd="2" destOrd="0" parTransId="{5AF66A78-5511-4F18-876C-801B1FB38C7E}" sibTransId="{729A92A6-18CD-4F6D-90B6-8882F8C4F201}"/>
    <dgm:cxn modelId="{50166030-4226-4D9A-A248-72AE300A7641}" type="presOf" srcId="{E17F8B86-478F-490F-821E-41037C0A1467}" destId="{60860BB6-ED94-4A1A-A939-8A52D5569A22}" srcOrd="1" destOrd="0" presId="urn:microsoft.com/office/officeart/2005/8/layout/process1"/>
    <dgm:cxn modelId="{74A55129-E644-4414-B61A-716A65BD74B6}" type="presOf" srcId="{729A92A6-18CD-4F6D-90B6-8882F8C4F201}" destId="{0F3A03B9-F5B7-465B-A966-99482D9D9BA7}" srcOrd="1" destOrd="0" presId="urn:microsoft.com/office/officeart/2005/8/layout/process1"/>
    <dgm:cxn modelId="{4F34BA6A-9ACA-488D-BD69-01B068DD1150}" type="presOf" srcId="{2397A182-2AE4-4FA4-8328-0B6CD455BEBD}" destId="{BA5CF949-8D3C-411B-B268-A2F774944FF9}" srcOrd="0" destOrd="0" presId="urn:microsoft.com/office/officeart/2005/8/layout/process1"/>
    <dgm:cxn modelId="{52E1DCFF-A9B3-473B-BF40-C29C30680F88}" type="presParOf" srcId="{0EF8B3DC-F4D9-4C39-9539-ED2C4A62071C}" destId="{BA5CF949-8D3C-411B-B268-A2F774944FF9}" srcOrd="0" destOrd="0" presId="urn:microsoft.com/office/officeart/2005/8/layout/process1"/>
    <dgm:cxn modelId="{9C7B9D33-8F30-4F6B-86B5-0B7081F15358}" type="presParOf" srcId="{0EF8B3DC-F4D9-4C39-9539-ED2C4A62071C}" destId="{AA5D158D-95AC-439F-904D-BA3C3D3EEC69}" srcOrd="1" destOrd="0" presId="urn:microsoft.com/office/officeart/2005/8/layout/process1"/>
    <dgm:cxn modelId="{A3935847-CE56-41B2-B413-787D0427D697}" type="presParOf" srcId="{AA5D158D-95AC-439F-904D-BA3C3D3EEC69}" destId="{4512D000-FB5C-475C-93A1-CE154FDB83BA}" srcOrd="0" destOrd="0" presId="urn:microsoft.com/office/officeart/2005/8/layout/process1"/>
    <dgm:cxn modelId="{6AF77A4B-AEF6-400C-969A-365621855051}" type="presParOf" srcId="{0EF8B3DC-F4D9-4C39-9539-ED2C4A62071C}" destId="{04E640CA-F4F8-4909-A0B3-E6EC3F28A51A}" srcOrd="2" destOrd="0" presId="urn:microsoft.com/office/officeart/2005/8/layout/process1"/>
    <dgm:cxn modelId="{36DFEDA3-FDAA-4F7D-BC14-3E9195C738E2}" type="presParOf" srcId="{0EF8B3DC-F4D9-4C39-9539-ED2C4A62071C}" destId="{A9159066-90BD-436E-A046-40711C680199}" srcOrd="3" destOrd="0" presId="urn:microsoft.com/office/officeart/2005/8/layout/process1"/>
    <dgm:cxn modelId="{91F0D560-2722-4C62-A067-A3F036BCE2B1}" type="presParOf" srcId="{A9159066-90BD-436E-A046-40711C680199}" destId="{60860BB6-ED94-4A1A-A939-8A52D5569A22}" srcOrd="0" destOrd="0" presId="urn:microsoft.com/office/officeart/2005/8/layout/process1"/>
    <dgm:cxn modelId="{D032564F-79C4-42FB-AF73-4839752176DE}" type="presParOf" srcId="{0EF8B3DC-F4D9-4C39-9539-ED2C4A62071C}" destId="{155BA9EE-DEF1-494C-9CA6-89929411A20B}" srcOrd="4" destOrd="0" presId="urn:microsoft.com/office/officeart/2005/8/layout/process1"/>
    <dgm:cxn modelId="{50378923-345C-4F10-9712-58D0DFB0306D}" type="presParOf" srcId="{0EF8B3DC-F4D9-4C39-9539-ED2C4A62071C}" destId="{9AF19ED5-26AB-4CE0-BB06-960BBAD0C14E}" srcOrd="5" destOrd="0" presId="urn:microsoft.com/office/officeart/2005/8/layout/process1"/>
    <dgm:cxn modelId="{A64C9A3D-D449-44D7-A5CE-850DFB6664D2}" type="presParOf" srcId="{9AF19ED5-26AB-4CE0-BB06-960BBAD0C14E}" destId="{0F3A03B9-F5B7-465B-A966-99482D9D9BA7}" srcOrd="0" destOrd="0" presId="urn:microsoft.com/office/officeart/2005/8/layout/process1"/>
    <dgm:cxn modelId="{BA05FE89-E96D-4180-ACC6-B3F40812A709}" type="presParOf" srcId="{0EF8B3DC-F4D9-4C39-9539-ED2C4A62071C}" destId="{9D7507E5-6404-49CD-AB08-3BB76273CD1A}" srcOrd="6"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E089135-7818-478A-B0D2-D4F64599C581}"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60E52785-659E-4429-98A4-1543580185CF}">
      <dgm:prSet phldrT="[Text]"/>
      <dgm:spPr/>
      <dgm:t>
        <a:bodyPr/>
        <a:lstStyle/>
        <a:p>
          <a:r>
            <a:rPr lang="en-US" dirty="0" smtClean="0"/>
            <a:t>1.</a:t>
          </a:r>
        </a:p>
        <a:p>
          <a:r>
            <a:rPr lang="en-US" dirty="0" smtClean="0"/>
            <a:t>Executive &amp; Supervisory Board visibility</a:t>
          </a:r>
          <a:endParaRPr lang="en-US" dirty="0"/>
        </a:p>
      </dgm:t>
    </dgm:pt>
    <dgm:pt modelId="{5D875C82-43DE-482A-ACCA-3BB016C8D6F4}" type="parTrans" cxnId="{1BC27D75-697E-415E-ACC4-64C1BB66F67E}">
      <dgm:prSet/>
      <dgm:spPr/>
      <dgm:t>
        <a:bodyPr/>
        <a:lstStyle/>
        <a:p>
          <a:endParaRPr lang="en-US"/>
        </a:p>
      </dgm:t>
    </dgm:pt>
    <dgm:pt modelId="{D4F4E9B1-E629-46C4-A506-623F3DEB7888}" type="sibTrans" cxnId="{1BC27D75-697E-415E-ACC4-64C1BB66F67E}">
      <dgm:prSet/>
      <dgm:spPr/>
      <dgm:t>
        <a:bodyPr/>
        <a:lstStyle/>
        <a:p>
          <a:endParaRPr lang="en-US"/>
        </a:p>
      </dgm:t>
    </dgm:pt>
    <dgm:pt modelId="{D40EB9D3-59D6-4DCF-BFA1-7D63AA7089CC}">
      <dgm:prSet phldrT="[Text]"/>
      <dgm:spPr/>
      <dgm:t>
        <a:bodyPr/>
        <a:lstStyle/>
        <a:p>
          <a:r>
            <a:rPr lang="en-US" dirty="0" smtClean="0"/>
            <a:t>Have the power and standing to drive change top down</a:t>
          </a:r>
          <a:endParaRPr lang="en-US" dirty="0"/>
        </a:p>
      </dgm:t>
    </dgm:pt>
    <dgm:pt modelId="{6DDF482F-9E55-4D2A-8FD4-AEB14CC227ED}" type="parTrans" cxnId="{0EDE12EE-68BF-4EF4-AE85-69561DC202A6}">
      <dgm:prSet/>
      <dgm:spPr/>
      <dgm:t>
        <a:bodyPr/>
        <a:lstStyle/>
        <a:p>
          <a:endParaRPr lang="en-US"/>
        </a:p>
      </dgm:t>
    </dgm:pt>
    <dgm:pt modelId="{8DBFA939-618D-4AE7-B808-2B91A1E92593}" type="sibTrans" cxnId="{0EDE12EE-68BF-4EF4-AE85-69561DC202A6}">
      <dgm:prSet/>
      <dgm:spPr/>
      <dgm:t>
        <a:bodyPr/>
        <a:lstStyle/>
        <a:p>
          <a:endParaRPr lang="en-US"/>
        </a:p>
      </dgm:t>
    </dgm:pt>
    <dgm:pt modelId="{5961E45B-FAA5-4969-A580-A12F2FC8151D}">
      <dgm:prSet phldrT="[Text]"/>
      <dgm:spPr/>
      <dgm:t>
        <a:bodyPr/>
        <a:lstStyle/>
        <a:p>
          <a:endParaRPr lang="en-US" dirty="0"/>
        </a:p>
      </dgm:t>
    </dgm:pt>
    <dgm:pt modelId="{2E85A0EB-E59B-4F12-9B9E-57C6ACCAA66E}" type="parTrans" cxnId="{FA5D4B4E-3106-45B5-8F19-15A5DA9FB927}">
      <dgm:prSet/>
      <dgm:spPr/>
      <dgm:t>
        <a:bodyPr/>
        <a:lstStyle/>
        <a:p>
          <a:endParaRPr lang="en-US"/>
        </a:p>
      </dgm:t>
    </dgm:pt>
    <dgm:pt modelId="{AAAFBEAE-CBFE-4B9B-9318-5CAB6B84B773}" type="sibTrans" cxnId="{FA5D4B4E-3106-45B5-8F19-15A5DA9FB927}">
      <dgm:prSet/>
      <dgm:spPr/>
      <dgm:t>
        <a:bodyPr/>
        <a:lstStyle/>
        <a:p>
          <a:endParaRPr lang="en-US"/>
        </a:p>
      </dgm:t>
    </dgm:pt>
    <dgm:pt modelId="{D3A851F5-5617-49A4-BC13-C4E29C765D21}">
      <dgm:prSet phldrT="[Text]"/>
      <dgm:spPr/>
      <dgm:t>
        <a:bodyPr/>
        <a:lstStyle/>
        <a:p>
          <a:r>
            <a:rPr lang="en-US" dirty="0" smtClean="0"/>
            <a:t>2.</a:t>
          </a:r>
        </a:p>
        <a:p>
          <a:r>
            <a:rPr lang="en-US" dirty="0" smtClean="0"/>
            <a:t>Focus on digital as core of the role</a:t>
          </a:r>
          <a:endParaRPr lang="en-US" dirty="0"/>
        </a:p>
      </dgm:t>
    </dgm:pt>
    <dgm:pt modelId="{BB4226BF-2380-4650-886A-7111E34D5039}" type="parTrans" cxnId="{E5AD8749-4F51-4E38-9E07-053B07F7A597}">
      <dgm:prSet/>
      <dgm:spPr/>
      <dgm:t>
        <a:bodyPr/>
        <a:lstStyle/>
        <a:p>
          <a:endParaRPr lang="en-US"/>
        </a:p>
      </dgm:t>
    </dgm:pt>
    <dgm:pt modelId="{4D36B68B-4523-4241-A094-404618DC3FAD}" type="sibTrans" cxnId="{E5AD8749-4F51-4E38-9E07-053B07F7A597}">
      <dgm:prSet/>
      <dgm:spPr/>
      <dgm:t>
        <a:bodyPr/>
        <a:lstStyle/>
        <a:p>
          <a:endParaRPr lang="en-US"/>
        </a:p>
      </dgm:t>
    </dgm:pt>
    <dgm:pt modelId="{B9A2D918-DCA1-44BB-B57A-15BC46793E73}">
      <dgm:prSet phldrT="[Text]"/>
      <dgm:spPr/>
      <dgm:t>
        <a:bodyPr/>
        <a:lstStyle/>
        <a:p>
          <a:r>
            <a:rPr lang="en-US" dirty="0" smtClean="0"/>
            <a:t>Perform the transition within 2-5 years</a:t>
          </a:r>
          <a:endParaRPr lang="en-US" dirty="0"/>
        </a:p>
      </dgm:t>
    </dgm:pt>
    <dgm:pt modelId="{00FA7946-3E6F-46D9-A30F-7996BBC4618D}" type="parTrans" cxnId="{96728E92-E873-4C42-B6D1-51A738029DE0}">
      <dgm:prSet/>
      <dgm:spPr/>
      <dgm:t>
        <a:bodyPr/>
        <a:lstStyle/>
        <a:p>
          <a:endParaRPr lang="en-US"/>
        </a:p>
      </dgm:t>
    </dgm:pt>
    <dgm:pt modelId="{2C940429-9288-41CC-AC99-818484386C47}" type="sibTrans" cxnId="{96728E92-E873-4C42-B6D1-51A738029DE0}">
      <dgm:prSet/>
      <dgm:spPr/>
      <dgm:t>
        <a:bodyPr/>
        <a:lstStyle/>
        <a:p>
          <a:endParaRPr lang="en-US"/>
        </a:p>
      </dgm:t>
    </dgm:pt>
    <dgm:pt modelId="{2127879C-4980-461A-933E-EDF4FCA895A4}">
      <dgm:prSet phldrT="[Text]"/>
      <dgm:spPr/>
      <dgm:t>
        <a:bodyPr/>
        <a:lstStyle/>
        <a:p>
          <a:r>
            <a:rPr lang="en-US" dirty="0" smtClean="0"/>
            <a:t>3.</a:t>
          </a:r>
        </a:p>
        <a:p>
          <a:r>
            <a:rPr lang="en-US" dirty="0" err="1" smtClean="0"/>
            <a:t>P&amp;l</a:t>
          </a:r>
          <a:r>
            <a:rPr lang="en-US" dirty="0" smtClean="0"/>
            <a:t> Control</a:t>
          </a:r>
          <a:endParaRPr lang="en-US" dirty="0"/>
        </a:p>
      </dgm:t>
    </dgm:pt>
    <dgm:pt modelId="{B7D9A57B-FD77-4438-8151-F21962CF9EF1}" type="parTrans" cxnId="{220ABF02-C077-485D-832E-DD72F09387E4}">
      <dgm:prSet/>
      <dgm:spPr/>
      <dgm:t>
        <a:bodyPr/>
        <a:lstStyle/>
        <a:p>
          <a:endParaRPr lang="en-US"/>
        </a:p>
      </dgm:t>
    </dgm:pt>
    <dgm:pt modelId="{EDCA7956-5137-4B5C-95ED-890121E0808A}" type="sibTrans" cxnId="{220ABF02-C077-485D-832E-DD72F09387E4}">
      <dgm:prSet/>
      <dgm:spPr/>
      <dgm:t>
        <a:bodyPr/>
        <a:lstStyle/>
        <a:p>
          <a:endParaRPr lang="en-US"/>
        </a:p>
      </dgm:t>
    </dgm:pt>
    <dgm:pt modelId="{96D78A19-4994-4597-8833-38525042443E}">
      <dgm:prSet/>
      <dgm:spPr/>
      <dgm:t>
        <a:bodyPr/>
        <a:lstStyle/>
        <a:p>
          <a:r>
            <a:rPr lang="en-US" dirty="0" smtClean="0"/>
            <a:t>Connect digital transformation with tangible business goals</a:t>
          </a:r>
          <a:endParaRPr lang="en-US" dirty="0"/>
        </a:p>
      </dgm:t>
    </dgm:pt>
    <dgm:pt modelId="{F8AB07CD-AFBC-4C84-9BD7-ED1D64EB1CBD}" type="parTrans" cxnId="{9F3BDA0A-972C-4351-AF11-477E05E72F1A}">
      <dgm:prSet/>
      <dgm:spPr/>
      <dgm:t>
        <a:bodyPr/>
        <a:lstStyle/>
        <a:p>
          <a:endParaRPr lang="en-US"/>
        </a:p>
      </dgm:t>
    </dgm:pt>
    <dgm:pt modelId="{CB48E6A9-43D1-4B7E-9012-5B52855D5649}" type="sibTrans" cxnId="{9F3BDA0A-972C-4351-AF11-477E05E72F1A}">
      <dgm:prSet/>
      <dgm:spPr/>
      <dgm:t>
        <a:bodyPr/>
        <a:lstStyle/>
        <a:p>
          <a:endParaRPr lang="en-US"/>
        </a:p>
      </dgm:t>
    </dgm:pt>
    <dgm:pt modelId="{8A8286DA-8DD2-4376-960D-0E3C718C2C38}" type="pres">
      <dgm:prSet presAssocID="{FE089135-7818-478A-B0D2-D4F64599C581}" presName="Name0" presStyleCnt="0">
        <dgm:presLayoutVars>
          <dgm:dir/>
          <dgm:animLvl val="lvl"/>
          <dgm:resizeHandles/>
        </dgm:presLayoutVars>
      </dgm:prSet>
      <dgm:spPr/>
      <dgm:t>
        <a:bodyPr/>
        <a:lstStyle/>
        <a:p>
          <a:endParaRPr lang="en-US"/>
        </a:p>
      </dgm:t>
    </dgm:pt>
    <dgm:pt modelId="{8A7D9065-66BB-4CED-9927-12D4A539CCB7}" type="pres">
      <dgm:prSet presAssocID="{60E52785-659E-4429-98A4-1543580185CF}" presName="linNode" presStyleCnt="0"/>
      <dgm:spPr/>
    </dgm:pt>
    <dgm:pt modelId="{BB0EBD6F-F988-410E-AD3A-DD12BA367A34}" type="pres">
      <dgm:prSet presAssocID="{60E52785-659E-4429-98A4-1543580185CF}" presName="parentShp" presStyleLbl="node1" presStyleIdx="0" presStyleCnt="3">
        <dgm:presLayoutVars>
          <dgm:bulletEnabled val="1"/>
        </dgm:presLayoutVars>
      </dgm:prSet>
      <dgm:spPr/>
      <dgm:t>
        <a:bodyPr/>
        <a:lstStyle/>
        <a:p>
          <a:endParaRPr lang="en-US"/>
        </a:p>
      </dgm:t>
    </dgm:pt>
    <dgm:pt modelId="{99E4DF50-AB94-49E4-8775-599E1DBCAD14}" type="pres">
      <dgm:prSet presAssocID="{60E52785-659E-4429-98A4-1543580185CF}" presName="childShp" presStyleLbl="bgAccFollowNode1" presStyleIdx="0" presStyleCnt="3">
        <dgm:presLayoutVars>
          <dgm:bulletEnabled val="1"/>
        </dgm:presLayoutVars>
      </dgm:prSet>
      <dgm:spPr/>
      <dgm:t>
        <a:bodyPr/>
        <a:lstStyle/>
        <a:p>
          <a:endParaRPr lang="en-US"/>
        </a:p>
      </dgm:t>
    </dgm:pt>
    <dgm:pt modelId="{145DCE75-CA2D-4D75-B8EE-5058743F8424}" type="pres">
      <dgm:prSet presAssocID="{D4F4E9B1-E629-46C4-A506-623F3DEB7888}" presName="spacing" presStyleCnt="0"/>
      <dgm:spPr/>
    </dgm:pt>
    <dgm:pt modelId="{A8F2B959-187F-4DDA-85C9-96B07D7CD97D}" type="pres">
      <dgm:prSet presAssocID="{D3A851F5-5617-49A4-BC13-C4E29C765D21}" presName="linNode" presStyleCnt="0"/>
      <dgm:spPr/>
    </dgm:pt>
    <dgm:pt modelId="{820DCF75-C87C-44FB-9C5B-A4A18CE5E1A6}" type="pres">
      <dgm:prSet presAssocID="{D3A851F5-5617-49A4-BC13-C4E29C765D21}" presName="parentShp" presStyleLbl="node1" presStyleIdx="1" presStyleCnt="3">
        <dgm:presLayoutVars>
          <dgm:bulletEnabled val="1"/>
        </dgm:presLayoutVars>
      </dgm:prSet>
      <dgm:spPr/>
      <dgm:t>
        <a:bodyPr/>
        <a:lstStyle/>
        <a:p>
          <a:endParaRPr lang="en-US"/>
        </a:p>
      </dgm:t>
    </dgm:pt>
    <dgm:pt modelId="{7CD63BB7-AE06-4B46-95AE-1300996F53A8}" type="pres">
      <dgm:prSet presAssocID="{D3A851F5-5617-49A4-BC13-C4E29C765D21}" presName="childShp" presStyleLbl="bgAccFollowNode1" presStyleIdx="1" presStyleCnt="3">
        <dgm:presLayoutVars>
          <dgm:bulletEnabled val="1"/>
        </dgm:presLayoutVars>
      </dgm:prSet>
      <dgm:spPr/>
      <dgm:t>
        <a:bodyPr/>
        <a:lstStyle/>
        <a:p>
          <a:endParaRPr lang="en-US"/>
        </a:p>
      </dgm:t>
    </dgm:pt>
    <dgm:pt modelId="{35A7BEAD-5EAD-4567-9D02-26C70C0576FC}" type="pres">
      <dgm:prSet presAssocID="{4D36B68B-4523-4241-A094-404618DC3FAD}" presName="spacing" presStyleCnt="0"/>
      <dgm:spPr/>
    </dgm:pt>
    <dgm:pt modelId="{958FE3A6-4D13-45AD-95CA-4B1C5E3812DE}" type="pres">
      <dgm:prSet presAssocID="{2127879C-4980-461A-933E-EDF4FCA895A4}" presName="linNode" presStyleCnt="0"/>
      <dgm:spPr/>
    </dgm:pt>
    <dgm:pt modelId="{1C418E58-5C6D-4D46-AAB6-5BB4F5441CB6}" type="pres">
      <dgm:prSet presAssocID="{2127879C-4980-461A-933E-EDF4FCA895A4}" presName="parentShp" presStyleLbl="node1" presStyleIdx="2" presStyleCnt="3">
        <dgm:presLayoutVars>
          <dgm:bulletEnabled val="1"/>
        </dgm:presLayoutVars>
      </dgm:prSet>
      <dgm:spPr/>
      <dgm:t>
        <a:bodyPr/>
        <a:lstStyle/>
        <a:p>
          <a:endParaRPr lang="en-US"/>
        </a:p>
      </dgm:t>
    </dgm:pt>
    <dgm:pt modelId="{ED96D846-5BF4-4EF4-8B16-95240D564BA9}" type="pres">
      <dgm:prSet presAssocID="{2127879C-4980-461A-933E-EDF4FCA895A4}" presName="childShp" presStyleLbl="bgAccFollowNode1" presStyleIdx="2" presStyleCnt="3">
        <dgm:presLayoutVars>
          <dgm:bulletEnabled val="1"/>
        </dgm:presLayoutVars>
      </dgm:prSet>
      <dgm:spPr/>
      <dgm:t>
        <a:bodyPr/>
        <a:lstStyle/>
        <a:p>
          <a:endParaRPr lang="en-US"/>
        </a:p>
      </dgm:t>
    </dgm:pt>
  </dgm:ptLst>
  <dgm:cxnLst>
    <dgm:cxn modelId="{9F3BDA0A-972C-4351-AF11-477E05E72F1A}" srcId="{2127879C-4980-461A-933E-EDF4FCA895A4}" destId="{96D78A19-4994-4597-8833-38525042443E}" srcOrd="0" destOrd="0" parTransId="{F8AB07CD-AFBC-4C84-9BD7-ED1D64EB1CBD}" sibTransId="{CB48E6A9-43D1-4B7E-9012-5B52855D5649}"/>
    <dgm:cxn modelId="{DE2649DE-0053-48FF-A7C9-2A328DF62A24}" type="presOf" srcId="{60E52785-659E-4429-98A4-1543580185CF}" destId="{BB0EBD6F-F988-410E-AD3A-DD12BA367A34}" srcOrd="0" destOrd="0" presId="urn:microsoft.com/office/officeart/2005/8/layout/vList6"/>
    <dgm:cxn modelId="{37879CD4-78B6-428A-8A89-63BF67A1D05F}" type="presOf" srcId="{96D78A19-4994-4597-8833-38525042443E}" destId="{ED96D846-5BF4-4EF4-8B16-95240D564BA9}" srcOrd="0" destOrd="0" presId="urn:microsoft.com/office/officeart/2005/8/layout/vList6"/>
    <dgm:cxn modelId="{CDEB3E0B-3F6B-405F-AA84-C583D876773D}" type="presOf" srcId="{2127879C-4980-461A-933E-EDF4FCA895A4}" destId="{1C418E58-5C6D-4D46-AAB6-5BB4F5441CB6}" srcOrd="0" destOrd="0" presId="urn:microsoft.com/office/officeart/2005/8/layout/vList6"/>
    <dgm:cxn modelId="{4F2E8958-68CA-4623-AF25-17949EE82DA5}" type="presOf" srcId="{B9A2D918-DCA1-44BB-B57A-15BC46793E73}" destId="{7CD63BB7-AE06-4B46-95AE-1300996F53A8}" srcOrd="0" destOrd="0" presId="urn:microsoft.com/office/officeart/2005/8/layout/vList6"/>
    <dgm:cxn modelId="{22BA75FD-DFFE-499E-95D7-B1DA1D622691}" type="presOf" srcId="{D40EB9D3-59D6-4DCF-BFA1-7D63AA7089CC}" destId="{99E4DF50-AB94-49E4-8775-599E1DBCAD14}" srcOrd="0" destOrd="0" presId="urn:microsoft.com/office/officeart/2005/8/layout/vList6"/>
    <dgm:cxn modelId="{FA5D4B4E-3106-45B5-8F19-15A5DA9FB927}" srcId="{60E52785-659E-4429-98A4-1543580185CF}" destId="{5961E45B-FAA5-4969-A580-A12F2FC8151D}" srcOrd="1" destOrd="0" parTransId="{2E85A0EB-E59B-4F12-9B9E-57C6ACCAA66E}" sibTransId="{AAAFBEAE-CBFE-4B9B-9318-5CAB6B84B773}"/>
    <dgm:cxn modelId="{96728E92-E873-4C42-B6D1-51A738029DE0}" srcId="{D3A851F5-5617-49A4-BC13-C4E29C765D21}" destId="{B9A2D918-DCA1-44BB-B57A-15BC46793E73}" srcOrd="0" destOrd="0" parTransId="{00FA7946-3E6F-46D9-A30F-7996BBC4618D}" sibTransId="{2C940429-9288-41CC-AC99-818484386C47}"/>
    <dgm:cxn modelId="{8FB1B65B-65D3-456E-8891-FAE1F2B2FAA6}" type="presOf" srcId="{FE089135-7818-478A-B0D2-D4F64599C581}" destId="{8A8286DA-8DD2-4376-960D-0E3C718C2C38}" srcOrd="0" destOrd="0" presId="urn:microsoft.com/office/officeart/2005/8/layout/vList6"/>
    <dgm:cxn modelId="{E456C22C-C947-4165-9D68-53AD5D14FC5C}" type="presOf" srcId="{D3A851F5-5617-49A4-BC13-C4E29C765D21}" destId="{820DCF75-C87C-44FB-9C5B-A4A18CE5E1A6}" srcOrd="0" destOrd="0" presId="urn:microsoft.com/office/officeart/2005/8/layout/vList6"/>
    <dgm:cxn modelId="{689824C0-7673-4750-BFE5-6F7DC24B79C0}" type="presOf" srcId="{5961E45B-FAA5-4969-A580-A12F2FC8151D}" destId="{99E4DF50-AB94-49E4-8775-599E1DBCAD14}" srcOrd="0" destOrd="1" presId="urn:microsoft.com/office/officeart/2005/8/layout/vList6"/>
    <dgm:cxn modelId="{0EDE12EE-68BF-4EF4-AE85-69561DC202A6}" srcId="{60E52785-659E-4429-98A4-1543580185CF}" destId="{D40EB9D3-59D6-4DCF-BFA1-7D63AA7089CC}" srcOrd="0" destOrd="0" parTransId="{6DDF482F-9E55-4D2A-8FD4-AEB14CC227ED}" sibTransId="{8DBFA939-618D-4AE7-B808-2B91A1E92593}"/>
    <dgm:cxn modelId="{220ABF02-C077-485D-832E-DD72F09387E4}" srcId="{FE089135-7818-478A-B0D2-D4F64599C581}" destId="{2127879C-4980-461A-933E-EDF4FCA895A4}" srcOrd="2" destOrd="0" parTransId="{B7D9A57B-FD77-4438-8151-F21962CF9EF1}" sibTransId="{EDCA7956-5137-4B5C-95ED-890121E0808A}"/>
    <dgm:cxn modelId="{E5AD8749-4F51-4E38-9E07-053B07F7A597}" srcId="{FE089135-7818-478A-B0D2-D4F64599C581}" destId="{D3A851F5-5617-49A4-BC13-C4E29C765D21}" srcOrd="1" destOrd="0" parTransId="{BB4226BF-2380-4650-886A-7111E34D5039}" sibTransId="{4D36B68B-4523-4241-A094-404618DC3FAD}"/>
    <dgm:cxn modelId="{1BC27D75-697E-415E-ACC4-64C1BB66F67E}" srcId="{FE089135-7818-478A-B0D2-D4F64599C581}" destId="{60E52785-659E-4429-98A4-1543580185CF}" srcOrd="0" destOrd="0" parTransId="{5D875C82-43DE-482A-ACCA-3BB016C8D6F4}" sibTransId="{D4F4E9B1-E629-46C4-A506-623F3DEB7888}"/>
    <dgm:cxn modelId="{DB2F7DCD-EB61-49E2-B3C6-4027C5781D5E}" type="presParOf" srcId="{8A8286DA-8DD2-4376-960D-0E3C718C2C38}" destId="{8A7D9065-66BB-4CED-9927-12D4A539CCB7}" srcOrd="0" destOrd="0" presId="urn:microsoft.com/office/officeart/2005/8/layout/vList6"/>
    <dgm:cxn modelId="{6FDA69F6-1CFC-4333-8761-55F5DD9F0A3C}" type="presParOf" srcId="{8A7D9065-66BB-4CED-9927-12D4A539CCB7}" destId="{BB0EBD6F-F988-410E-AD3A-DD12BA367A34}" srcOrd="0" destOrd="0" presId="urn:microsoft.com/office/officeart/2005/8/layout/vList6"/>
    <dgm:cxn modelId="{B077DD65-6910-4C20-BD8A-C8A8360AC3F5}" type="presParOf" srcId="{8A7D9065-66BB-4CED-9927-12D4A539CCB7}" destId="{99E4DF50-AB94-49E4-8775-599E1DBCAD14}" srcOrd="1" destOrd="0" presId="urn:microsoft.com/office/officeart/2005/8/layout/vList6"/>
    <dgm:cxn modelId="{380CFAE9-6DE9-4D1F-A9E9-5D08D4D0EFF3}" type="presParOf" srcId="{8A8286DA-8DD2-4376-960D-0E3C718C2C38}" destId="{145DCE75-CA2D-4D75-B8EE-5058743F8424}" srcOrd="1" destOrd="0" presId="urn:microsoft.com/office/officeart/2005/8/layout/vList6"/>
    <dgm:cxn modelId="{52A59F8D-FDAC-4F1B-81B4-25693A8F3BD8}" type="presParOf" srcId="{8A8286DA-8DD2-4376-960D-0E3C718C2C38}" destId="{A8F2B959-187F-4DDA-85C9-96B07D7CD97D}" srcOrd="2" destOrd="0" presId="urn:microsoft.com/office/officeart/2005/8/layout/vList6"/>
    <dgm:cxn modelId="{E51E4208-149A-4EF2-A031-992206EF46B5}" type="presParOf" srcId="{A8F2B959-187F-4DDA-85C9-96B07D7CD97D}" destId="{820DCF75-C87C-44FB-9C5B-A4A18CE5E1A6}" srcOrd="0" destOrd="0" presId="urn:microsoft.com/office/officeart/2005/8/layout/vList6"/>
    <dgm:cxn modelId="{E0B56892-26CC-40F2-8C50-831FF782D434}" type="presParOf" srcId="{A8F2B959-187F-4DDA-85C9-96B07D7CD97D}" destId="{7CD63BB7-AE06-4B46-95AE-1300996F53A8}" srcOrd="1" destOrd="0" presId="urn:microsoft.com/office/officeart/2005/8/layout/vList6"/>
    <dgm:cxn modelId="{981F00F1-1672-47E3-AB2A-3BCDE1C504EE}" type="presParOf" srcId="{8A8286DA-8DD2-4376-960D-0E3C718C2C38}" destId="{35A7BEAD-5EAD-4567-9D02-26C70C0576FC}" srcOrd="3" destOrd="0" presId="urn:microsoft.com/office/officeart/2005/8/layout/vList6"/>
    <dgm:cxn modelId="{6A2B641A-6922-495A-9072-9ADD6B99FD78}" type="presParOf" srcId="{8A8286DA-8DD2-4376-960D-0E3C718C2C38}" destId="{958FE3A6-4D13-45AD-95CA-4B1C5E3812DE}" srcOrd="4" destOrd="0" presId="urn:microsoft.com/office/officeart/2005/8/layout/vList6"/>
    <dgm:cxn modelId="{708AEC21-A245-4E82-9B0A-FCECF9740857}" type="presParOf" srcId="{958FE3A6-4D13-45AD-95CA-4B1C5E3812DE}" destId="{1C418E58-5C6D-4D46-AAB6-5BB4F5441CB6}" srcOrd="0" destOrd="0" presId="urn:microsoft.com/office/officeart/2005/8/layout/vList6"/>
    <dgm:cxn modelId="{9AA6DE6E-66A5-4C46-A736-471894965916}" type="presParOf" srcId="{958FE3A6-4D13-45AD-95CA-4B1C5E3812DE}" destId="{ED96D846-5BF4-4EF4-8B16-95240D564BA9}"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991461B-1D29-4114-B862-F31801E1F1A7}" type="doc">
      <dgm:prSet loTypeId="urn:microsoft.com/office/officeart/2005/8/layout/hProcess9" loCatId="process" qsTypeId="urn:microsoft.com/office/officeart/2005/8/quickstyle/simple1" qsCatId="simple" csTypeId="urn:microsoft.com/office/officeart/2005/8/colors/accent1_2" csCatId="accent1" phldr="1"/>
      <dgm:spPr/>
    </dgm:pt>
    <dgm:pt modelId="{0B5E9A8A-EE3F-4459-AA87-684A101706C0}">
      <dgm:prSet phldrT="[Text]"/>
      <dgm:spPr/>
      <dgm:t>
        <a:bodyPr/>
        <a:lstStyle/>
        <a:p>
          <a:r>
            <a:rPr lang="en-US" dirty="0" smtClean="0"/>
            <a:t>Awareness</a:t>
          </a:r>
          <a:endParaRPr lang="en-US" dirty="0"/>
        </a:p>
      </dgm:t>
    </dgm:pt>
    <dgm:pt modelId="{0E8E0493-DDC0-45D6-853F-52D4E7011C56}" type="parTrans" cxnId="{7068A3D6-CD13-46EB-ADCA-39B5EE056D8C}">
      <dgm:prSet/>
      <dgm:spPr/>
      <dgm:t>
        <a:bodyPr/>
        <a:lstStyle/>
        <a:p>
          <a:endParaRPr lang="en-US"/>
        </a:p>
      </dgm:t>
    </dgm:pt>
    <dgm:pt modelId="{927CE6DA-EA84-4DE0-9BC8-F7DB59993032}" type="sibTrans" cxnId="{7068A3D6-CD13-46EB-ADCA-39B5EE056D8C}">
      <dgm:prSet/>
      <dgm:spPr/>
      <dgm:t>
        <a:bodyPr/>
        <a:lstStyle/>
        <a:p>
          <a:endParaRPr lang="en-US"/>
        </a:p>
      </dgm:t>
    </dgm:pt>
    <dgm:pt modelId="{373F411B-83AA-43F3-A144-25E36CA79578}">
      <dgm:prSet phldrT="[Text]"/>
      <dgm:spPr/>
      <dgm:t>
        <a:bodyPr/>
        <a:lstStyle/>
        <a:p>
          <a:r>
            <a:rPr lang="en-US" dirty="0" err="1" smtClean="0"/>
            <a:t>Realisation</a:t>
          </a:r>
          <a:endParaRPr lang="en-US" dirty="0"/>
        </a:p>
      </dgm:t>
    </dgm:pt>
    <dgm:pt modelId="{959FEF11-D946-4292-B60C-BC8296F6B0C7}" type="parTrans" cxnId="{CDCCD323-F76C-4881-A846-C9EC91012653}">
      <dgm:prSet/>
      <dgm:spPr/>
      <dgm:t>
        <a:bodyPr/>
        <a:lstStyle/>
        <a:p>
          <a:endParaRPr lang="en-US"/>
        </a:p>
      </dgm:t>
    </dgm:pt>
    <dgm:pt modelId="{7CAD11F0-3F86-4B03-8915-721B335E0E2F}" type="sibTrans" cxnId="{CDCCD323-F76C-4881-A846-C9EC91012653}">
      <dgm:prSet/>
      <dgm:spPr/>
      <dgm:t>
        <a:bodyPr/>
        <a:lstStyle/>
        <a:p>
          <a:endParaRPr lang="en-US"/>
        </a:p>
      </dgm:t>
    </dgm:pt>
    <dgm:pt modelId="{534948E2-694C-4A9F-8FD3-7DD76064FC7F}">
      <dgm:prSet phldrT="[Text]"/>
      <dgm:spPr/>
      <dgm:t>
        <a:bodyPr/>
        <a:lstStyle/>
        <a:p>
          <a:r>
            <a:rPr lang="en-US" dirty="0" smtClean="0"/>
            <a:t>Transformation</a:t>
          </a:r>
          <a:endParaRPr lang="en-US" dirty="0"/>
        </a:p>
      </dgm:t>
    </dgm:pt>
    <dgm:pt modelId="{8F528A79-59BA-44B8-97FE-F0BC49B2F4DC}" type="parTrans" cxnId="{CE33CF6C-0800-405A-BFE4-39444C1AC36F}">
      <dgm:prSet/>
      <dgm:spPr/>
      <dgm:t>
        <a:bodyPr/>
        <a:lstStyle/>
        <a:p>
          <a:endParaRPr lang="en-US"/>
        </a:p>
      </dgm:t>
    </dgm:pt>
    <dgm:pt modelId="{469540FF-1238-4E74-9A49-BEE52F783B7C}" type="sibTrans" cxnId="{CE33CF6C-0800-405A-BFE4-39444C1AC36F}">
      <dgm:prSet/>
      <dgm:spPr/>
      <dgm:t>
        <a:bodyPr/>
        <a:lstStyle/>
        <a:p>
          <a:endParaRPr lang="en-US"/>
        </a:p>
      </dgm:t>
    </dgm:pt>
    <dgm:pt modelId="{77962A5A-1C9C-4AD3-92A0-D2D4F10BEA4D}">
      <dgm:prSet phldrT="[Text]"/>
      <dgm:spPr/>
      <dgm:t>
        <a:bodyPr/>
        <a:lstStyle/>
        <a:p>
          <a:r>
            <a:rPr lang="en-US" dirty="0" smtClean="0"/>
            <a:t>Constant Innovation</a:t>
          </a:r>
          <a:endParaRPr lang="en-US" dirty="0"/>
        </a:p>
      </dgm:t>
    </dgm:pt>
    <dgm:pt modelId="{93F0499E-F119-46ED-864B-4F5022219F7C}" type="parTrans" cxnId="{E030DC45-874D-4DDD-9045-3A895FF51437}">
      <dgm:prSet/>
      <dgm:spPr/>
      <dgm:t>
        <a:bodyPr/>
        <a:lstStyle/>
        <a:p>
          <a:endParaRPr lang="en-US"/>
        </a:p>
      </dgm:t>
    </dgm:pt>
    <dgm:pt modelId="{FFC7C5A6-4761-4A4B-8B2E-94EE99AFABEB}" type="sibTrans" cxnId="{E030DC45-874D-4DDD-9045-3A895FF51437}">
      <dgm:prSet/>
      <dgm:spPr/>
      <dgm:t>
        <a:bodyPr/>
        <a:lstStyle/>
        <a:p>
          <a:endParaRPr lang="en-US"/>
        </a:p>
      </dgm:t>
    </dgm:pt>
    <dgm:pt modelId="{8609F897-A944-4ADF-B419-1B886663856A}" type="pres">
      <dgm:prSet presAssocID="{B991461B-1D29-4114-B862-F31801E1F1A7}" presName="CompostProcess" presStyleCnt="0">
        <dgm:presLayoutVars>
          <dgm:dir/>
          <dgm:resizeHandles val="exact"/>
        </dgm:presLayoutVars>
      </dgm:prSet>
      <dgm:spPr/>
    </dgm:pt>
    <dgm:pt modelId="{D990D34E-2AF3-410D-853C-BC027E9E4B34}" type="pres">
      <dgm:prSet presAssocID="{B991461B-1D29-4114-B862-F31801E1F1A7}" presName="arrow" presStyleLbl="bgShp" presStyleIdx="0" presStyleCnt="1"/>
      <dgm:spPr/>
    </dgm:pt>
    <dgm:pt modelId="{C5E3D0E7-1636-40F5-832D-7F9FB4DCFBF0}" type="pres">
      <dgm:prSet presAssocID="{B991461B-1D29-4114-B862-F31801E1F1A7}" presName="linearProcess" presStyleCnt="0"/>
      <dgm:spPr/>
    </dgm:pt>
    <dgm:pt modelId="{16B42682-EB14-434A-A541-9C2842946115}" type="pres">
      <dgm:prSet presAssocID="{0B5E9A8A-EE3F-4459-AA87-684A101706C0}" presName="textNode" presStyleLbl="node1" presStyleIdx="0" presStyleCnt="4">
        <dgm:presLayoutVars>
          <dgm:bulletEnabled val="1"/>
        </dgm:presLayoutVars>
      </dgm:prSet>
      <dgm:spPr/>
      <dgm:t>
        <a:bodyPr/>
        <a:lstStyle/>
        <a:p>
          <a:endParaRPr lang="en-IN"/>
        </a:p>
      </dgm:t>
    </dgm:pt>
    <dgm:pt modelId="{6D375F7E-B7BF-40C3-917A-E55D50F0699F}" type="pres">
      <dgm:prSet presAssocID="{927CE6DA-EA84-4DE0-9BC8-F7DB59993032}" presName="sibTrans" presStyleCnt="0"/>
      <dgm:spPr/>
    </dgm:pt>
    <dgm:pt modelId="{DFD8B035-8EA0-4599-9340-0EA9A1FCE129}" type="pres">
      <dgm:prSet presAssocID="{373F411B-83AA-43F3-A144-25E36CA79578}" presName="textNode" presStyleLbl="node1" presStyleIdx="1" presStyleCnt="4">
        <dgm:presLayoutVars>
          <dgm:bulletEnabled val="1"/>
        </dgm:presLayoutVars>
      </dgm:prSet>
      <dgm:spPr/>
      <dgm:t>
        <a:bodyPr/>
        <a:lstStyle/>
        <a:p>
          <a:endParaRPr lang="en-IN"/>
        </a:p>
      </dgm:t>
    </dgm:pt>
    <dgm:pt modelId="{1769B734-C871-4787-B4AE-F60F85D23A3B}" type="pres">
      <dgm:prSet presAssocID="{7CAD11F0-3F86-4B03-8915-721B335E0E2F}" presName="sibTrans" presStyleCnt="0"/>
      <dgm:spPr/>
    </dgm:pt>
    <dgm:pt modelId="{E1DD7F73-C576-40CA-AB53-93D444BEF936}" type="pres">
      <dgm:prSet presAssocID="{534948E2-694C-4A9F-8FD3-7DD76064FC7F}" presName="textNode" presStyleLbl="node1" presStyleIdx="2" presStyleCnt="4">
        <dgm:presLayoutVars>
          <dgm:bulletEnabled val="1"/>
        </dgm:presLayoutVars>
      </dgm:prSet>
      <dgm:spPr/>
      <dgm:t>
        <a:bodyPr/>
        <a:lstStyle/>
        <a:p>
          <a:endParaRPr lang="en-IN"/>
        </a:p>
      </dgm:t>
    </dgm:pt>
    <dgm:pt modelId="{2AF06FAC-EADA-44C5-B937-246E4FA4CEEE}" type="pres">
      <dgm:prSet presAssocID="{469540FF-1238-4E74-9A49-BEE52F783B7C}" presName="sibTrans" presStyleCnt="0"/>
      <dgm:spPr/>
    </dgm:pt>
    <dgm:pt modelId="{A9064565-5DC8-4F41-973C-A714E4120B9F}" type="pres">
      <dgm:prSet presAssocID="{77962A5A-1C9C-4AD3-92A0-D2D4F10BEA4D}" presName="textNode" presStyleLbl="node1" presStyleIdx="3" presStyleCnt="4">
        <dgm:presLayoutVars>
          <dgm:bulletEnabled val="1"/>
        </dgm:presLayoutVars>
      </dgm:prSet>
      <dgm:spPr/>
      <dgm:t>
        <a:bodyPr/>
        <a:lstStyle/>
        <a:p>
          <a:endParaRPr lang="en-IN"/>
        </a:p>
      </dgm:t>
    </dgm:pt>
  </dgm:ptLst>
  <dgm:cxnLst>
    <dgm:cxn modelId="{BB695C66-8810-4171-A3F1-AA999A6345DB}" type="presOf" srcId="{534948E2-694C-4A9F-8FD3-7DD76064FC7F}" destId="{E1DD7F73-C576-40CA-AB53-93D444BEF936}" srcOrd="0" destOrd="0" presId="urn:microsoft.com/office/officeart/2005/8/layout/hProcess9"/>
    <dgm:cxn modelId="{E030DC45-874D-4DDD-9045-3A895FF51437}" srcId="{B991461B-1D29-4114-B862-F31801E1F1A7}" destId="{77962A5A-1C9C-4AD3-92A0-D2D4F10BEA4D}" srcOrd="3" destOrd="0" parTransId="{93F0499E-F119-46ED-864B-4F5022219F7C}" sibTransId="{FFC7C5A6-4761-4A4B-8B2E-94EE99AFABEB}"/>
    <dgm:cxn modelId="{A789B427-85FE-4EF4-B022-56057A2F1879}" type="presOf" srcId="{373F411B-83AA-43F3-A144-25E36CA79578}" destId="{DFD8B035-8EA0-4599-9340-0EA9A1FCE129}" srcOrd="0" destOrd="0" presId="urn:microsoft.com/office/officeart/2005/8/layout/hProcess9"/>
    <dgm:cxn modelId="{55414E71-1CAF-4B53-8B3E-43A905C511D8}" type="presOf" srcId="{0B5E9A8A-EE3F-4459-AA87-684A101706C0}" destId="{16B42682-EB14-434A-A541-9C2842946115}" srcOrd="0" destOrd="0" presId="urn:microsoft.com/office/officeart/2005/8/layout/hProcess9"/>
    <dgm:cxn modelId="{7068A3D6-CD13-46EB-ADCA-39B5EE056D8C}" srcId="{B991461B-1D29-4114-B862-F31801E1F1A7}" destId="{0B5E9A8A-EE3F-4459-AA87-684A101706C0}" srcOrd="0" destOrd="0" parTransId="{0E8E0493-DDC0-45D6-853F-52D4E7011C56}" sibTransId="{927CE6DA-EA84-4DE0-9BC8-F7DB59993032}"/>
    <dgm:cxn modelId="{CE33CF6C-0800-405A-BFE4-39444C1AC36F}" srcId="{B991461B-1D29-4114-B862-F31801E1F1A7}" destId="{534948E2-694C-4A9F-8FD3-7DD76064FC7F}" srcOrd="2" destOrd="0" parTransId="{8F528A79-59BA-44B8-97FE-F0BC49B2F4DC}" sibTransId="{469540FF-1238-4E74-9A49-BEE52F783B7C}"/>
    <dgm:cxn modelId="{2202D242-4A36-4859-9022-0E8D9F2F46B1}" type="presOf" srcId="{77962A5A-1C9C-4AD3-92A0-D2D4F10BEA4D}" destId="{A9064565-5DC8-4F41-973C-A714E4120B9F}" srcOrd="0" destOrd="0" presId="urn:microsoft.com/office/officeart/2005/8/layout/hProcess9"/>
    <dgm:cxn modelId="{ABF05CEF-9D1B-40BB-B5BE-73375E83FA7F}" type="presOf" srcId="{B991461B-1D29-4114-B862-F31801E1F1A7}" destId="{8609F897-A944-4ADF-B419-1B886663856A}" srcOrd="0" destOrd="0" presId="urn:microsoft.com/office/officeart/2005/8/layout/hProcess9"/>
    <dgm:cxn modelId="{CDCCD323-F76C-4881-A846-C9EC91012653}" srcId="{B991461B-1D29-4114-B862-F31801E1F1A7}" destId="{373F411B-83AA-43F3-A144-25E36CA79578}" srcOrd="1" destOrd="0" parTransId="{959FEF11-D946-4292-B60C-BC8296F6B0C7}" sibTransId="{7CAD11F0-3F86-4B03-8915-721B335E0E2F}"/>
    <dgm:cxn modelId="{9A0A6E7A-5CB3-4123-8700-F41CECC04A9E}" type="presParOf" srcId="{8609F897-A944-4ADF-B419-1B886663856A}" destId="{D990D34E-2AF3-410D-853C-BC027E9E4B34}" srcOrd="0" destOrd="0" presId="urn:microsoft.com/office/officeart/2005/8/layout/hProcess9"/>
    <dgm:cxn modelId="{CCA95594-CA55-4541-AF9E-B2E1048A4FD3}" type="presParOf" srcId="{8609F897-A944-4ADF-B419-1B886663856A}" destId="{C5E3D0E7-1636-40F5-832D-7F9FB4DCFBF0}" srcOrd="1" destOrd="0" presId="urn:microsoft.com/office/officeart/2005/8/layout/hProcess9"/>
    <dgm:cxn modelId="{EEFA87A7-3C9C-41D0-9E34-7DA39DDD545E}" type="presParOf" srcId="{C5E3D0E7-1636-40F5-832D-7F9FB4DCFBF0}" destId="{16B42682-EB14-434A-A541-9C2842946115}" srcOrd="0" destOrd="0" presId="urn:microsoft.com/office/officeart/2005/8/layout/hProcess9"/>
    <dgm:cxn modelId="{2630731E-FDFE-465B-BA4F-592717A18C61}" type="presParOf" srcId="{C5E3D0E7-1636-40F5-832D-7F9FB4DCFBF0}" destId="{6D375F7E-B7BF-40C3-917A-E55D50F0699F}" srcOrd="1" destOrd="0" presId="urn:microsoft.com/office/officeart/2005/8/layout/hProcess9"/>
    <dgm:cxn modelId="{86C7E7AF-451E-474E-B4F4-D5C7E53512E6}" type="presParOf" srcId="{C5E3D0E7-1636-40F5-832D-7F9FB4DCFBF0}" destId="{DFD8B035-8EA0-4599-9340-0EA9A1FCE129}" srcOrd="2" destOrd="0" presId="urn:microsoft.com/office/officeart/2005/8/layout/hProcess9"/>
    <dgm:cxn modelId="{D4647EEF-8DB5-43F4-8F70-8A49D200A665}" type="presParOf" srcId="{C5E3D0E7-1636-40F5-832D-7F9FB4DCFBF0}" destId="{1769B734-C871-4787-B4AE-F60F85D23A3B}" srcOrd="3" destOrd="0" presId="urn:microsoft.com/office/officeart/2005/8/layout/hProcess9"/>
    <dgm:cxn modelId="{99B3FC1F-9982-43DD-8F31-1B6724E878EF}" type="presParOf" srcId="{C5E3D0E7-1636-40F5-832D-7F9FB4DCFBF0}" destId="{E1DD7F73-C576-40CA-AB53-93D444BEF936}" srcOrd="4" destOrd="0" presId="urn:microsoft.com/office/officeart/2005/8/layout/hProcess9"/>
    <dgm:cxn modelId="{D52A9201-C8EC-4799-99FC-32051D92F9E0}" type="presParOf" srcId="{C5E3D0E7-1636-40F5-832D-7F9FB4DCFBF0}" destId="{2AF06FAC-EADA-44C5-B937-246E4FA4CEEE}" srcOrd="5" destOrd="0" presId="urn:microsoft.com/office/officeart/2005/8/layout/hProcess9"/>
    <dgm:cxn modelId="{422C57C8-20E1-4CC7-A4A2-40C70E0DE7BE}" type="presParOf" srcId="{C5E3D0E7-1636-40F5-832D-7F9FB4DCFBF0}" destId="{A9064565-5DC8-4F41-973C-A714E4120B9F}"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07E587-4FBE-4F29-95CA-5762E8A66D24}">
      <dsp:nvSpPr>
        <dsp:cNvPr id="0" name=""/>
        <dsp:cNvSpPr/>
      </dsp:nvSpPr>
      <dsp:spPr>
        <a:xfrm>
          <a:off x="0" y="279960"/>
          <a:ext cx="11506200" cy="595350"/>
        </a:xfrm>
        <a:prstGeom prst="rect">
          <a:avLst/>
        </a:prstGeom>
        <a:solidFill>
          <a:schemeClr val="lt1">
            <a:alpha val="90000"/>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93009" tIns="291592" rIns="893009"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dirty="0" smtClean="0"/>
            <a:t>Many people misinterpret this as meaning the process of digital disruption is a negative one; that it is an attack on their business</a:t>
          </a:r>
          <a:endParaRPr lang="en-US" sz="1200" kern="1200" dirty="0"/>
        </a:p>
      </dsp:txBody>
      <dsp:txXfrm>
        <a:off x="0" y="279960"/>
        <a:ext cx="11506200" cy="595350"/>
      </dsp:txXfrm>
    </dsp:sp>
    <dsp:sp modelId="{DCC5EE87-0D7C-4B0D-8B8F-E3D619377A9F}">
      <dsp:nvSpPr>
        <dsp:cNvPr id="0" name=""/>
        <dsp:cNvSpPr/>
      </dsp:nvSpPr>
      <dsp:spPr>
        <a:xfrm>
          <a:off x="575310" y="73320"/>
          <a:ext cx="8054340" cy="413280"/>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435" tIns="0" rIns="304435" bIns="0" numCol="1" spcCol="1270" anchor="ctr" anchorCtr="0">
          <a:noAutofit/>
        </a:bodyPr>
        <a:lstStyle/>
        <a:p>
          <a:pPr lvl="0" algn="l" defTabSz="533400">
            <a:lnSpc>
              <a:spcPct val="90000"/>
            </a:lnSpc>
            <a:spcBef>
              <a:spcPct val="0"/>
            </a:spcBef>
            <a:spcAft>
              <a:spcPct val="35000"/>
            </a:spcAft>
          </a:pPr>
          <a:r>
            <a:rPr lang="en-US" sz="1200" kern="1200" dirty="0" smtClean="0"/>
            <a:t>Negative force for those who ignore or try to fight it</a:t>
          </a:r>
          <a:endParaRPr lang="en-US" sz="1200" kern="1200" dirty="0"/>
        </a:p>
      </dsp:txBody>
      <dsp:txXfrm>
        <a:off x="595485" y="93495"/>
        <a:ext cx="8013990" cy="372930"/>
      </dsp:txXfrm>
    </dsp:sp>
    <dsp:sp modelId="{2414AE3E-6E50-4B67-BA2C-B9B8811281C0}">
      <dsp:nvSpPr>
        <dsp:cNvPr id="0" name=""/>
        <dsp:cNvSpPr/>
      </dsp:nvSpPr>
      <dsp:spPr>
        <a:xfrm>
          <a:off x="0" y="1348799"/>
          <a:ext cx="11506200" cy="837900"/>
        </a:xfrm>
        <a:prstGeom prst="rect">
          <a:avLst/>
        </a:prstGeom>
        <a:solidFill>
          <a:schemeClr val="lt1">
            <a:alpha val="90000"/>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93009" tIns="291592" rIns="893009"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dirty="0" smtClean="0"/>
            <a:t>Those who embrace it often find that it can benefit their business in various ways, contributing to their success.</a:t>
          </a:r>
          <a:endParaRPr lang="en-US" sz="1200" kern="1200" dirty="0"/>
        </a:p>
        <a:p>
          <a:pPr marL="114300" lvl="1" indent="-114300" algn="l" defTabSz="533400">
            <a:lnSpc>
              <a:spcPct val="90000"/>
            </a:lnSpc>
            <a:spcBef>
              <a:spcPct val="0"/>
            </a:spcBef>
            <a:spcAft>
              <a:spcPct val="15000"/>
            </a:spcAft>
            <a:buChar char="••"/>
          </a:pPr>
          <a:r>
            <a:rPr lang="en-US" sz="1200" kern="1200" dirty="0" smtClean="0"/>
            <a:t>Digital disruption is a transformation that is caused by emerging digital technologies and business models. </a:t>
          </a:r>
          <a:endParaRPr lang="en-US" sz="1200" kern="1200" dirty="0"/>
        </a:p>
      </dsp:txBody>
      <dsp:txXfrm>
        <a:off x="0" y="1348799"/>
        <a:ext cx="11506200" cy="837900"/>
      </dsp:txXfrm>
    </dsp:sp>
    <dsp:sp modelId="{C1DAF440-95C4-43B2-9D39-2F2D1B7295CB}">
      <dsp:nvSpPr>
        <dsp:cNvPr id="0" name=""/>
        <dsp:cNvSpPr/>
      </dsp:nvSpPr>
      <dsp:spPr>
        <a:xfrm>
          <a:off x="547780" y="950910"/>
          <a:ext cx="10955599" cy="604529"/>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435" tIns="0" rIns="304435" bIns="0" numCol="1" spcCol="1270" anchor="ctr" anchorCtr="0">
          <a:noAutofit/>
        </a:bodyPr>
        <a:lstStyle/>
        <a:p>
          <a:pPr lvl="0" algn="l" defTabSz="533400">
            <a:lnSpc>
              <a:spcPct val="90000"/>
            </a:lnSpc>
            <a:spcBef>
              <a:spcPct val="0"/>
            </a:spcBef>
            <a:spcAft>
              <a:spcPct val="35000"/>
            </a:spcAft>
          </a:pPr>
          <a:r>
            <a:rPr lang="en-US" sz="1200" kern="1200" dirty="0" smtClean="0"/>
            <a:t>Digital disruption is a transformation that is caused by emerging digital technologies and business models</a:t>
          </a:r>
          <a:endParaRPr lang="en-US" sz="1200" kern="1200" dirty="0"/>
        </a:p>
      </dsp:txBody>
      <dsp:txXfrm>
        <a:off x="577291" y="980421"/>
        <a:ext cx="10896577" cy="545507"/>
      </dsp:txXfrm>
    </dsp:sp>
    <dsp:sp modelId="{D26C838E-E9F2-4B2C-B21D-FCBACC92D51E}">
      <dsp:nvSpPr>
        <dsp:cNvPr id="0" name=""/>
        <dsp:cNvSpPr/>
      </dsp:nvSpPr>
      <dsp:spPr>
        <a:xfrm>
          <a:off x="0" y="2468939"/>
          <a:ext cx="11506200" cy="837900"/>
        </a:xfrm>
        <a:prstGeom prst="rect">
          <a:avLst/>
        </a:prstGeom>
        <a:solidFill>
          <a:schemeClr val="lt1">
            <a:alpha val="90000"/>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93009" tIns="291592" rIns="893009"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smtClean="0"/>
            <a:t>Degree of Impact (bang)</a:t>
          </a:r>
          <a:endParaRPr lang="en-US" sz="1200" kern="1200" dirty="0" smtClean="0"/>
        </a:p>
        <a:p>
          <a:pPr marL="114300" lvl="1" indent="-114300" algn="l" defTabSz="533400">
            <a:lnSpc>
              <a:spcPct val="90000"/>
            </a:lnSpc>
            <a:spcBef>
              <a:spcPct val="0"/>
            </a:spcBef>
            <a:spcAft>
              <a:spcPct val="15000"/>
            </a:spcAft>
            <a:buChar char="••"/>
          </a:pPr>
          <a:r>
            <a:rPr lang="en-US" sz="1200" kern="1200" smtClean="0"/>
            <a:t>Timing (fuse)</a:t>
          </a:r>
          <a:endParaRPr lang="en-US" sz="1200" kern="1200" dirty="0" smtClean="0"/>
        </a:p>
      </dsp:txBody>
      <dsp:txXfrm>
        <a:off x="0" y="2468939"/>
        <a:ext cx="11506200" cy="837900"/>
      </dsp:txXfrm>
    </dsp:sp>
    <dsp:sp modelId="{A54DC416-E4F1-4D31-A8ED-4FDC5B35F7D7}">
      <dsp:nvSpPr>
        <dsp:cNvPr id="0" name=""/>
        <dsp:cNvSpPr/>
      </dsp:nvSpPr>
      <dsp:spPr>
        <a:xfrm>
          <a:off x="575310" y="2262299"/>
          <a:ext cx="8054340" cy="413280"/>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435" tIns="0" rIns="304435" bIns="0" numCol="1" spcCol="1270" anchor="ctr" anchorCtr="0">
          <a:noAutofit/>
        </a:bodyPr>
        <a:lstStyle/>
        <a:p>
          <a:pPr lvl="0" algn="l" defTabSz="533400">
            <a:lnSpc>
              <a:spcPct val="90000"/>
            </a:lnSpc>
            <a:spcBef>
              <a:spcPct val="0"/>
            </a:spcBef>
            <a:spcAft>
              <a:spcPct val="35000"/>
            </a:spcAft>
          </a:pPr>
          <a:r>
            <a:rPr lang="en-US" sz="1200" kern="1200" smtClean="0"/>
            <a:t>The extent of digital disruption is identified by two factors</a:t>
          </a:r>
          <a:endParaRPr lang="en-US" sz="1200" kern="1200"/>
        </a:p>
      </dsp:txBody>
      <dsp:txXfrm>
        <a:off x="595485" y="2282474"/>
        <a:ext cx="8013990" cy="372930"/>
      </dsp:txXfrm>
    </dsp:sp>
    <dsp:sp modelId="{D1B3270D-8E1B-4838-9D73-D38822E6CD30}">
      <dsp:nvSpPr>
        <dsp:cNvPr id="0" name=""/>
        <dsp:cNvSpPr/>
      </dsp:nvSpPr>
      <dsp:spPr>
        <a:xfrm>
          <a:off x="0" y="3589079"/>
          <a:ext cx="11506200" cy="2205000"/>
        </a:xfrm>
        <a:prstGeom prst="rect">
          <a:avLst/>
        </a:prstGeom>
        <a:solidFill>
          <a:schemeClr val="lt1">
            <a:alpha val="90000"/>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93009" tIns="291592" rIns="893009"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smtClean="0"/>
            <a:t>Kodak were one of the first to introduce cameras to the mainstream market. They monopolised the markets for the majority of the 20</a:t>
          </a:r>
          <a:r>
            <a:rPr lang="en-US" sz="1200" kern="1200" baseline="30000" smtClean="0"/>
            <a:t>th</a:t>
          </a:r>
          <a:r>
            <a:rPr lang="en-US" sz="1200" kern="1200" smtClean="0"/>
            <a:t> century</a:t>
          </a:r>
          <a:endParaRPr lang="en-US" sz="1200" kern="1200" dirty="0" smtClean="0"/>
        </a:p>
        <a:p>
          <a:pPr marL="114300" lvl="1" indent="-114300" algn="l" defTabSz="533400">
            <a:lnSpc>
              <a:spcPct val="90000"/>
            </a:lnSpc>
            <a:spcBef>
              <a:spcPct val="0"/>
            </a:spcBef>
            <a:spcAft>
              <a:spcPct val="15000"/>
            </a:spcAft>
            <a:buChar char="••"/>
          </a:pPr>
          <a:r>
            <a:rPr lang="en-US" sz="1200" kern="1200" smtClean="0"/>
            <a:t>unfortunately failed to keep up with the changing identities of their customers and the changing needs and expectations that came along with them.</a:t>
          </a:r>
          <a:endParaRPr lang="en-US" sz="1200" kern="1200" dirty="0" smtClean="0"/>
        </a:p>
        <a:p>
          <a:pPr marL="114300" lvl="1" indent="-114300" algn="l" defTabSz="533400">
            <a:lnSpc>
              <a:spcPct val="90000"/>
            </a:lnSpc>
            <a:spcBef>
              <a:spcPct val="0"/>
            </a:spcBef>
            <a:spcAft>
              <a:spcPct val="15000"/>
            </a:spcAft>
            <a:buChar char="••"/>
          </a:pPr>
          <a:r>
            <a:rPr lang="en-US" sz="1200" kern="1200" dirty="0" smtClean="0"/>
            <a:t>Digital cameras made the move from being a just piece of photographic equipment to being a much more life-friendly, fun gadget..</a:t>
          </a:r>
        </a:p>
        <a:p>
          <a:pPr marL="114300" lvl="1" indent="-114300" algn="l" defTabSz="533400">
            <a:lnSpc>
              <a:spcPct val="90000"/>
            </a:lnSpc>
            <a:spcBef>
              <a:spcPct val="0"/>
            </a:spcBef>
            <a:spcAft>
              <a:spcPct val="15000"/>
            </a:spcAft>
            <a:buChar char="••"/>
          </a:pPr>
          <a:r>
            <a:rPr lang="en-US" sz="1200" kern="1200" dirty="0" smtClean="0"/>
            <a:t>Despite rapidly losing market share, they refused to succumb to the inevitable force of digital disruption and in 2012 they eventually declared bankruptcy.</a:t>
          </a:r>
          <a:endParaRPr lang="en-US" sz="1200" kern="1200" dirty="0"/>
        </a:p>
      </dsp:txBody>
      <dsp:txXfrm>
        <a:off x="0" y="3589079"/>
        <a:ext cx="11506200" cy="2205000"/>
      </dsp:txXfrm>
    </dsp:sp>
    <dsp:sp modelId="{16A56B6B-FFDB-4C9C-9F1C-40E3954651BA}">
      <dsp:nvSpPr>
        <dsp:cNvPr id="0" name=""/>
        <dsp:cNvSpPr/>
      </dsp:nvSpPr>
      <dsp:spPr>
        <a:xfrm>
          <a:off x="575310" y="3382439"/>
          <a:ext cx="8054340" cy="413280"/>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435" tIns="0" rIns="304435" bIns="0" numCol="1" spcCol="1270" anchor="ctr" anchorCtr="0">
          <a:noAutofit/>
        </a:bodyPr>
        <a:lstStyle/>
        <a:p>
          <a:pPr lvl="0" algn="l" defTabSz="533400">
            <a:lnSpc>
              <a:spcPct val="90000"/>
            </a:lnSpc>
            <a:spcBef>
              <a:spcPct val="0"/>
            </a:spcBef>
            <a:spcAft>
              <a:spcPct val="35000"/>
            </a:spcAft>
          </a:pPr>
          <a:r>
            <a:rPr lang="en-US" sz="1200" kern="1200" dirty="0" smtClean="0"/>
            <a:t>Example</a:t>
          </a:r>
        </a:p>
      </dsp:txBody>
      <dsp:txXfrm>
        <a:off x="595485" y="3402614"/>
        <a:ext cx="8013990" cy="3729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0F7A62-4B55-4409-8ED0-75369B577247}">
      <dsp:nvSpPr>
        <dsp:cNvPr id="0" name=""/>
        <dsp:cNvSpPr/>
      </dsp:nvSpPr>
      <dsp:spPr>
        <a:xfrm>
          <a:off x="1777" y="574761"/>
          <a:ext cx="1771321" cy="1568276"/>
        </a:xfrm>
        <a:prstGeom prst="ellipse">
          <a:avLst/>
        </a:prstGeom>
        <a:solidFill>
          <a:schemeClr val="accent1">
            <a:alpha val="50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86307" tIns="17780" rIns="86307" bIns="17780" numCol="1" spcCol="1270" anchor="ctr" anchorCtr="0">
          <a:noAutofit/>
        </a:bodyPr>
        <a:lstStyle/>
        <a:p>
          <a:pPr lvl="0" algn="ctr" defTabSz="622300">
            <a:lnSpc>
              <a:spcPct val="90000"/>
            </a:lnSpc>
            <a:spcBef>
              <a:spcPct val="0"/>
            </a:spcBef>
            <a:spcAft>
              <a:spcPct val="35000"/>
            </a:spcAft>
          </a:pPr>
          <a:r>
            <a:rPr lang="en-US" sz="1400" kern="1200" dirty="0" smtClean="0"/>
            <a:t>Inspirational Leadership</a:t>
          </a:r>
          <a:endParaRPr lang="en-US" sz="1400" kern="1200" dirty="0"/>
        </a:p>
      </dsp:txBody>
      <dsp:txXfrm>
        <a:off x="261181" y="804430"/>
        <a:ext cx="1252513" cy="1108938"/>
      </dsp:txXfrm>
    </dsp:sp>
    <dsp:sp modelId="{5FEF20DA-C2F9-4BF3-9B13-32D2F96D762F}">
      <dsp:nvSpPr>
        <dsp:cNvPr id="0" name=""/>
        <dsp:cNvSpPr/>
      </dsp:nvSpPr>
      <dsp:spPr>
        <a:xfrm>
          <a:off x="1459442" y="574761"/>
          <a:ext cx="1900233" cy="1568276"/>
        </a:xfrm>
        <a:prstGeom prst="ellipse">
          <a:avLst/>
        </a:prstGeom>
        <a:solidFill>
          <a:schemeClr val="accent1">
            <a:alpha val="50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86307" tIns="17780" rIns="86307" bIns="17780" numCol="1" spcCol="1270" anchor="ctr" anchorCtr="0">
          <a:noAutofit/>
        </a:bodyPr>
        <a:lstStyle/>
        <a:p>
          <a:pPr lvl="0" algn="ctr" defTabSz="622300">
            <a:lnSpc>
              <a:spcPct val="90000"/>
            </a:lnSpc>
            <a:spcBef>
              <a:spcPct val="0"/>
            </a:spcBef>
            <a:spcAft>
              <a:spcPct val="35000"/>
            </a:spcAft>
          </a:pPr>
          <a:r>
            <a:rPr lang="en-US" sz="1400" kern="1200" dirty="0" smtClean="0"/>
            <a:t>Competitive edge</a:t>
          </a:r>
          <a:endParaRPr lang="en-US" sz="1400" kern="1200" dirty="0"/>
        </a:p>
      </dsp:txBody>
      <dsp:txXfrm>
        <a:off x="1737725" y="804430"/>
        <a:ext cx="1343667" cy="1108938"/>
      </dsp:txXfrm>
    </dsp:sp>
    <dsp:sp modelId="{24106FD2-28C4-4B8D-A75E-3B304551F1FC}">
      <dsp:nvSpPr>
        <dsp:cNvPr id="0" name=""/>
        <dsp:cNvSpPr/>
      </dsp:nvSpPr>
      <dsp:spPr>
        <a:xfrm>
          <a:off x="3046021" y="574761"/>
          <a:ext cx="1568276" cy="1568276"/>
        </a:xfrm>
        <a:prstGeom prst="ellipse">
          <a:avLst/>
        </a:prstGeom>
        <a:solidFill>
          <a:schemeClr val="accent1">
            <a:alpha val="50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86307" tIns="17780" rIns="86307" bIns="17780" numCol="1" spcCol="1270" anchor="ctr" anchorCtr="0">
          <a:noAutofit/>
        </a:bodyPr>
        <a:lstStyle/>
        <a:p>
          <a:pPr lvl="0" algn="ctr" defTabSz="622300">
            <a:lnSpc>
              <a:spcPct val="90000"/>
            </a:lnSpc>
            <a:spcBef>
              <a:spcPct val="0"/>
            </a:spcBef>
            <a:spcAft>
              <a:spcPct val="35000"/>
            </a:spcAft>
          </a:pPr>
          <a:r>
            <a:rPr lang="en-US" sz="1400" kern="1200" dirty="0" smtClean="0"/>
            <a:t>Strategic </a:t>
          </a:r>
        </a:p>
        <a:p>
          <a:pPr lvl="0" algn="ctr" defTabSz="622300">
            <a:lnSpc>
              <a:spcPct val="90000"/>
            </a:lnSpc>
            <a:spcBef>
              <a:spcPct val="0"/>
            </a:spcBef>
            <a:spcAft>
              <a:spcPct val="35000"/>
            </a:spcAft>
          </a:pPr>
          <a:r>
            <a:rPr lang="en-US" sz="1400" kern="1200" dirty="0" smtClean="0"/>
            <a:t>Direction</a:t>
          </a:r>
          <a:endParaRPr lang="en-US" sz="1400" kern="1200" dirty="0"/>
        </a:p>
      </dsp:txBody>
      <dsp:txXfrm>
        <a:off x="3275690" y="804430"/>
        <a:ext cx="1108938" cy="1108938"/>
      </dsp:txXfrm>
    </dsp:sp>
    <dsp:sp modelId="{BFEF83FA-C0B5-4FC7-B252-57C6969C19A8}">
      <dsp:nvSpPr>
        <dsp:cNvPr id="0" name=""/>
        <dsp:cNvSpPr/>
      </dsp:nvSpPr>
      <dsp:spPr>
        <a:xfrm>
          <a:off x="4300642" y="574761"/>
          <a:ext cx="1568276" cy="1568276"/>
        </a:xfrm>
        <a:prstGeom prst="ellipse">
          <a:avLst/>
        </a:prstGeom>
        <a:solidFill>
          <a:schemeClr val="accent1">
            <a:alpha val="50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86307" tIns="17780" rIns="86307" bIns="17780" numCol="1" spcCol="1270" anchor="ctr" anchorCtr="0">
          <a:noAutofit/>
        </a:bodyPr>
        <a:lstStyle/>
        <a:p>
          <a:pPr lvl="0" algn="ctr" defTabSz="622300">
            <a:lnSpc>
              <a:spcPct val="90000"/>
            </a:lnSpc>
            <a:spcBef>
              <a:spcPct val="0"/>
            </a:spcBef>
            <a:spcAft>
              <a:spcPct val="35000"/>
            </a:spcAft>
          </a:pPr>
          <a:r>
            <a:rPr lang="en-US" sz="1400" kern="1200" dirty="0" smtClean="0"/>
            <a:t>Influence</a:t>
          </a:r>
          <a:endParaRPr lang="en-US" sz="1400" kern="1200" dirty="0"/>
        </a:p>
      </dsp:txBody>
      <dsp:txXfrm>
        <a:off x="4530311" y="804430"/>
        <a:ext cx="1108938" cy="1108938"/>
      </dsp:txXfrm>
    </dsp:sp>
    <dsp:sp modelId="{59271A6F-9463-48C6-B51B-94E7006B1D53}">
      <dsp:nvSpPr>
        <dsp:cNvPr id="0" name=""/>
        <dsp:cNvSpPr/>
      </dsp:nvSpPr>
      <dsp:spPr>
        <a:xfrm>
          <a:off x="5555263" y="574761"/>
          <a:ext cx="2109096" cy="1568276"/>
        </a:xfrm>
        <a:prstGeom prst="ellipse">
          <a:avLst/>
        </a:prstGeom>
        <a:solidFill>
          <a:schemeClr val="accent1">
            <a:alpha val="50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86307" tIns="17780" rIns="86307" bIns="17780" numCol="1" spcCol="1270" anchor="ctr" anchorCtr="0">
          <a:noAutofit/>
        </a:bodyPr>
        <a:lstStyle/>
        <a:p>
          <a:pPr lvl="0" algn="ctr" defTabSz="622300">
            <a:lnSpc>
              <a:spcPct val="90000"/>
            </a:lnSpc>
            <a:spcBef>
              <a:spcPct val="0"/>
            </a:spcBef>
            <a:spcAft>
              <a:spcPct val="35000"/>
            </a:spcAft>
          </a:pPr>
          <a:r>
            <a:rPr lang="en-US" sz="1400" kern="1200" dirty="0" smtClean="0"/>
            <a:t>Collaboration</a:t>
          </a:r>
          <a:endParaRPr lang="en-US" sz="1400" kern="1200" dirty="0"/>
        </a:p>
      </dsp:txBody>
      <dsp:txXfrm>
        <a:off x="5864133" y="804430"/>
        <a:ext cx="1491356" cy="1108938"/>
      </dsp:txXfrm>
    </dsp:sp>
    <dsp:sp modelId="{A2A4F4C0-2E70-4468-AC14-BBE13F508D41}">
      <dsp:nvSpPr>
        <dsp:cNvPr id="0" name=""/>
        <dsp:cNvSpPr/>
      </dsp:nvSpPr>
      <dsp:spPr>
        <a:xfrm>
          <a:off x="7350704" y="574761"/>
          <a:ext cx="1568276" cy="1568276"/>
        </a:xfrm>
        <a:prstGeom prst="ellipse">
          <a:avLst/>
        </a:prstGeom>
        <a:solidFill>
          <a:schemeClr val="accent1">
            <a:alpha val="50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86307" tIns="17780" rIns="86307" bIns="17780" numCol="1" spcCol="1270" anchor="ctr" anchorCtr="0">
          <a:noAutofit/>
        </a:bodyPr>
        <a:lstStyle/>
        <a:p>
          <a:pPr lvl="0" algn="ctr" defTabSz="622300">
            <a:lnSpc>
              <a:spcPct val="90000"/>
            </a:lnSpc>
            <a:spcBef>
              <a:spcPct val="0"/>
            </a:spcBef>
            <a:spcAft>
              <a:spcPct val="35000"/>
            </a:spcAft>
          </a:pPr>
          <a:r>
            <a:rPr lang="en-US" sz="1400" kern="1200" dirty="0" smtClean="0"/>
            <a:t>Business Judgment</a:t>
          </a:r>
          <a:endParaRPr lang="en-US" sz="1400" kern="1200" dirty="0"/>
        </a:p>
      </dsp:txBody>
      <dsp:txXfrm>
        <a:off x="7580373" y="804430"/>
        <a:ext cx="1108938" cy="1108938"/>
      </dsp:txXfrm>
    </dsp:sp>
    <dsp:sp modelId="{8532FD55-DED4-4EF6-AFF6-E85D7BCB57D2}">
      <dsp:nvSpPr>
        <dsp:cNvPr id="0" name=""/>
        <dsp:cNvSpPr/>
      </dsp:nvSpPr>
      <dsp:spPr>
        <a:xfrm>
          <a:off x="8605325" y="574761"/>
          <a:ext cx="1568276" cy="1568276"/>
        </a:xfrm>
        <a:prstGeom prst="ellipse">
          <a:avLst/>
        </a:prstGeom>
        <a:solidFill>
          <a:schemeClr val="accent1">
            <a:alpha val="50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86307" tIns="17780" rIns="86307" bIns="17780" numCol="1" spcCol="1270" anchor="ctr" anchorCtr="0">
          <a:noAutofit/>
        </a:bodyPr>
        <a:lstStyle/>
        <a:p>
          <a:pPr lvl="0" algn="ctr" defTabSz="622300">
            <a:lnSpc>
              <a:spcPct val="90000"/>
            </a:lnSpc>
            <a:spcBef>
              <a:spcPct val="0"/>
            </a:spcBef>
            <a:spcAft>
              <a:spcPct val="35000"/>
            </a:spcAft>
          </a:pPr>
          <a:r>
            <a:rPr lang="en-US" sz="1400" kern="1200" dirty="0" smtClean="0"/>
            <a:t>Execution</a:t>
          </a:r>
          <a:endParaRPr lang="en-US" sz="1400" kern="1200" dirty="0"/>
        </a:p>
      </dsp:txBody>
      <dsp:txXfrm>
        <a:off x="8834994" y="804430"/>
        <a:ext cx="1108938" cy="1108938"/>
      </dsp:txXfrm>
    </dsp:sp>
    <dsp:sp modelId="{9AD096BD-7B8D-43E4-9C50-3C9288001267}">
      <dsp:nvSpPr>
        <dsp:cNvPr id="0" name=""/>
        <dsp:cNvSpPr/>
      </dsp:nvSpPr>
      <dsp:spPr>
        <a:xfrm>
          <a:off x="9859946" y="574761"/>
          <a:ext cx="1568276" cy="1568276"/>
        </a:xfrm>
        <a:prstGeom prst="ellipse">
          <a:avLst/>
        </a:prstGeom>
        <a:solidFill>
          <a:schemeClr val="accent1">
            <a:alpha val="50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86307" tIns="17780" rIns="86307" bIns="17780" numCol="1" spcCol="1270" anchor="ctr" anchorCtr="0">
          <a:noAutofit/>
        </a:bodyPr>
        <a:lstStyle/>
        <a:p>
          <a:pPr lvl="0" algn="ctr" defTabSz="622300">
            <a:lnSpc>
              <a:spcPct val="90000"/>
            </a:lnSpc>
            <a:spcBef>
              <a:spcPct val="0"/>
            </a:spcBef>
            <a:spcAft>
              <a:spcPct val="35000"/>
            </a:spcAft>
          </a:pPr>
          <a:r>
            <a:rPr lang="en-IN" sz="1400" kern="1200" dirty="0" smtClean="0"/>
            <a:t>Building Talent</a:t>
          </a:r>
          <a:endParaRPr lang="en-US" sz="1400" kern="1200" dirty="0"/>
        </a:p>
      </dsp:txBody>
      <dsp:txXfrm>
        <a:off x="10089615" y="804430"/>
        <a:ext cx="1108938" cy="11089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5CF949-8D3C-411B-B268-A2F774944FF9}">
      <dsp:nvSpPr>
        <dsp:cNvPr id="0" name=""/>
        <dsp:cNvSpPr/>
      </dsp:nvSpPr>
      <dsp:spPr>
        <a:xfrm>
          <a:off x="4721" y="0"/>
          <a:ext cx="2064376" cy="990600"/>
        </a:xfrm>
        <a:prstGeom prst="roundRect">
          <a:avLst>
            <a:gd name="adj" fmla="val 10000"/>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Change Potential</a:t>
          </a:r>
          <a:endParaRPr lang="en-US" sz="1600" kern="1200" dirty="0"/>
        </a:p>
      </dsp:txBody>
      <dsp:txXfrm>
        <a:off x="33735" y="29014"/>
        <a:ext cx="2006348" cy="932572"/>
      </dsp:txXfrm>
    </dsp:sp>
    <dsp:sp modelId="{AA5D158D-95AC-439F-904D-BA3C3D3EEC69}">
      <dsp:nvSpPr>
        <dsp:cNvPr id="0" name=""/>
        <dsp:cNvSpPr/>
      </dsp:nvSpPr>
      <dsp:spPr>
        <a:xfrm>
          <a:off x="2275535" y="239317"/>
          <a:ext cx="437647" cy="5119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2275535" y="341710"/>
        <a:ext cx="306353" cy="307179"/>
      </dsp:txXfrm>
    </dsp:sp>
    <dsp:sp modelId="{04E640CA-F4F8-4909-A0B3-E6EC3F28A51A}">
      <dsp:nvSpPr>
        <dsp:cNvPr id="0" name=""/>
        <dsp:cNvSpPr/>
      </dsp:nvSpPr>
      <dsp:spPr>
        <a:xfrm>
          <a:off x="2894848" y="0"/>
          <a:ext cx="2064376" cy="990600"/>
        </a:xfrm>
        <a:prstGeom prst="roundRect">
          <a:avLst>
            <a:gd name="adj" fmla="val 10000"/>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Intellectual Potential</a:t>
          </a:r>
          <a:endParaRPr lang="en-US" sz="1600" kern="1200" dirty="0"/>
        </a:p>
      </dsp:txBody>
      <dsp:txXfrm>
        <a:off x="2923862" y="29014"/>
        <a:ext cx="2006348" cy="932572"/>
      </dsp:txXfrm>
    </dsp:sp>
    <dsp:sp modelId="{A9159066-90BD-436E-A046-40711C680199}">
      <dsp:nvSpPr>
        <dsp:cNvPr id="0" name=""/>
        <dsp:cNvSpPr/>
      </dsp:nvSpPr>
      <dsp:spPr>
        <a:xfrm>
          <a:off x="5165662" y="239317"/>
          <a:ext cx="437647" cy="5119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5165662" y="341710"/>
        <a:ext cx="306353" cy="307179"/>
      </dsp:txXfrm>
    </dsp:sp>
    <dsp:sp modelId="{155BA9EE-DEF1-494C-9CA6-89929411A20B}">
      <dsp:nvSpPr>
        <dsp:cNvPr id="0" name=""/>
        <dsp:cNvSpPr/>
      </dsp:nvSpPr>
      <dsp:spPr>
        <a:xfrm>
          <a:off x="5784975" y="0"/>
          <a:ext cx="2064376" cy="990600"/>
        </a:xfrm>
        <a:prstGeom prst="roundRect">
          <a:avLst>
            <a:gd name="adj" fmla="val 10000"/>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People potential</a:t>
          </a:r>
          <a:endParaRPr lang="en-US" sz="1600" kern="1200" dirty="0"/>
        </a:p>
      </dsp:txBody>
      <dsp:txXfrm>
        <a:off x="5813989" y="29014"/>
        <a:ext cx="2006348" cy="932572"/>
      </dsp:txXfrm>
    </dsp:sp>
    <dsp:sp modelId="{9AF19ED5-26AB-4CE0-BB06-960BBAD0C14E}">
      <dsp:nvSpPr>
        <dsp:cNvPr id="0" name=""/>
        <dsp:cNvSpPr/>
      </dsp:nvSpPr>
      <dsp:spPr>
        <a:xfrm>
          <a:off x="8055789" y="239317"/>
          <a:ext cx="437647" cy="5119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8055789" y="341710"/>
        <a:ext cx="306353" cy="307179"/>
      </dsp:txXfrm>
    </dsp:sp>
    <dsp:sp modelId="{9D7507E5-6404-49CD-AB08-3BB76273CD1A}">
      <dsp:nvSpPr>
        <dsp:cNvPr id="0" name=""/>
        <dsp:cNvSpPr/>
      </dsp:nvSpPr>
      <dsp:spPr>
        <a:xfrm>
          <a:off x="8675102" y="0"/>
          <a:ext cx="2064376" cy="990600"/>
        </a:xfrm>
        <a:prstGeom prst="roundRect">
          <a:avLst>
            <a:gd name="adj" fmla="val 10000"/>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Motivational Potential</a:t>
          </a:r>
          <a:endParaRPr lang="en-US" sz="1600" kern="1200" dirty="0"/>
        </a:p>
      </dsp:txBody>
      <dsp:txXfrm>
        <a:off x="8704116" y="29014"/>
        <a:ext cx="2006348" cy="9325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E4DF50-AB94-49E4-8775-599E1DBCAD14}">
      <dsp:nvSpPr>
        <dsp:cNvPr id="0" name=""/>
        <dsp:cNvSpPr/>
      </dsp:nvSpPr>
      <dsp:spPr>
        <a:xfrm>
          <a:off x="2651760" y="0"/>
          <a:ext cx="3977640" cy="1351359"/>
        </a:xfrm>
        <a:prstGeom prst="rightArrow">
          <a:avLst>
            <a:gd name="adj1" fmla="val 75000"/>
            <a:gd name="adj2" fmla="val 50000"/>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795" tIns="10795" rIns="10795" bIns="10795"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Have the power and standing to drive change top down</a:t>
          </a:r>
          <a:endParaRPr lang="en-US" sz="1700" kern="1200" dirty="0"/>
        </a:p>
        <a:p>
          <a:pPr marL="171450" lvl="1" indent="-171450" algn="l" defTabSz="755650">
            <a:lnSpc>
              <a:spcPct val="90000"/>
            </a:lnSpc>
            <a:spcBef>
              <a:spcPct val="0"/>
            </a:spcBef>
            <a:spcAft>
              <a:spcPct val="15000"/>
            </a:spcAft>
            <a:buChar char="••"/>
          </a:pPr>
          <a:endParaRPr lang="en-US" sz="1700" kern="1200" dirty="0"/>
        </a:p>
      </dsp:txBody>
      <dsp:txXfrm>
        <a:off x="2651760" y="168920"/>
        <a:ext cx="3470880" cy="1013519"/>
      </dsp:txXfrm>
    </dsp:sp>
    <dsp:sp modelId="{BB0EBD6F-F988-410E-AD3A-DD12BA367A34}">
      <dsp:nvSpPr>
        <dsp:cNvPr id="0" name=""/>
        <dsp:cNvSpPr/>
      </dsp:nvSpPr>
      <dsp:spPr>
        <a:xfrm>
          <a:off x="0" y="0"/>
          <a:ext cx="2651760" cy="1351359"/>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a:lnSpc>
              <a:spcPct val="90000"/>
            </a:lnSpc>
            <a:spcBef>
              <a:spcPct val="0"/>
            </a:spcBef>
            <a:spcAft>
              <a:spcPct val="35000"/>
            </a:spcAft>
          </a:pPr>
          <a:r>
            <a:rPr lang="en-US" sz="1600" kern="1200" dirty="0" smtClean="0"/>
            <a:t>1.</a:t>
          </a:r>
        </a:p>
        <a:p>
          <a:pPr lvl="0" algn="ctr" defTabSz="711200">
            <a:lnSpc>
              <a:spcPct val="90000"/>
            </a:lnSpc>
            <a:spcBef>
              <a:spcPct val="0"/>
            </a:spcBef>
            <a:spcAft>
              <a:spcPct val="35000"/>
            </a:spcAft>
          </a:pPr>
          <a:r>
            <a:rPr lang="en-US" sz="1600" kern="1200" dirty="0" smtClean="0"/>
            <a:t>Executive &amp; Supervisory Board visibility</a:t>
          </a:r>
          <a:endParaRPr lang="en-US" sz="1600" kern="1200" dirty="0"/>
        </a:p>
      </dsp:txBody>
      <dsp:txXfrm>
        <a:off x="65968" y="65968"/>
        <a:ext cx="2519824" cy="1219423"/>
      </dsp:txXfrm>
    </dsp:sp>
    <dsp:sp modelId="{7CD63BB7-AE06-4B46-95AE-1300996F53A8}">
      <dsp:nvSpPr>
        <dsp:cNvPr id="0" name=""/>
        <dsp:cNvSpPr/>
      </dsp:nvSpPr>
      <dsp:spPr>
        <a:xfrm>
          <a:off x="2651760" y="1486495"/>
          <a:ext cx="3977640" cy="1351359"/>
        </a:xfrm>
        <a:prstGeom prst="rightArrow">
          <a:avLst>
            <a:gd name="adj1" fmla="val 75000"/>
            <a:gd name="adj2" fmla="val 50000"/>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795" tIns="10795" rIns="10795" bIns="10795"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Perform the transition within 2-5 years</a:t>
          </a:r>
          <a:endParaRPr lang="en-US" sz="1700" kern="1200" dirty="0"/>
        </a:p>
      </dsp:txBody>
      <dsp:txXfrm>
        <a:off x="2651760" y="1655415"/>
        <a:ext cx="3470880" cy="1013519"/>
      </dsp:txXfrm>
    </dsp:sp>
    <dsp:sp modelId="{820DCF75-C87C-44FB-9C5B-A4A18CE5E1A6}">
      <dsp:nvSpPr>
        <dsp:cNvPr id="0" name=""/>
        <dsp:cNvSpPr/>
      </dsp:nvSpPr>
      <dsp:spPr>
        <a:xfrm>
          <a:off x="0" y="1486495"/>
          <a:ext cx="2651760" cy="1351359"/>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a:lnSpc>
              <a:spcPct val="90000"/>
            </a:lnSpc>
            <a:spcBef>
              <a:spcPct val="0"/>
            </a:spcBef>
            <a:spcAft>
              <a:spcPct val="35000"/>
            </a:spcAft>
          </a:pPr>
          <a:r>
            <a:rPr lang="en-US" sz="1600" kern="1200" dirty="0" smtClean="0"/>
            <a:t>2.</a:t>
          </a:r>
        </a:p>
        <a:p>
          <a:pPr lvl="0" algn="ctr" defTabSz="711200">
            <a:lnSpc>
              <a:spcPct val="90000"/>
            </a:lnSpc>
            <a:spcBef>
              <a:spcPct val="0"/>
            </a:spcBef>
            <a:spcAft>
              <a:spcPct val="35000"/>
            </a:spcAft>
          </a:pPr>
          <a:r>
            <a:rPr lang="en-US" sz="1600" kern="1200" dirty="0" smtClean="0"/>
            <a:t>Focus on digital as core of the role</a:t>
          </a:r>
          <a:endParaRPr lang="en-US" sz="1600" kern="1200" dirty="0"/>
        </a:p>
      </dsp:txBody>
      <dsp:txXfrm>
        <a:off x="65968" y="1552463"/>
        <a:ext cx="2519824" cy="1219423"/>
      </dsp:txXfrm>
    </dsp:sp>
    <dsp:sp modelId="{ED96D846-5BF4-4EF4-8B16-95240D564BA9}">
      <dsp:nvSpPr>
        <dsp:cNvPr id="0" name=""/>
        <dsp:cNvSpPr/>
      </dsp:nvSpPr>
      <dsp:spPr>
        <a:xfrm>
          <a:off x="2651760" y="2972990"/>
          <a:ext cx="3977640" cy="1351359"/>
        </a:xfrm>
        <a:prstGeom prst="rightArrow">
          <a:avLst>
            <a:gd name="adj1" fmla="val 75000"/>
            <a:gd name="adj2" fmla="val 50000"/>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795" tIns="10795" rIns="10795" bIns="10795"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Connect digital transformation with tangible business goals</a:t>
          </a:r>
          <a:endParaRPr lang="en-US" sz="1700" kern="1200" dirty="0"/>
        </a:p>
      </dsp:txBody>
      <dsp:txXfrm>
        <a:off x="2651760" y="3141910"/>
        <a:ext cx="3470880" cy="1013519"/>
      </dsp:txXfrm>
    </dsp:sp>
    <dsp:sp modelId="{1C418E58-5C6D-4D46-AAB6-5BB4F5441CB6}">
      <dsp:nvSpPr>
        <dsp:cNvPr id="0" name=""/>
        <dsp:cNvSpPr/>
      </dsp:nvSpPr>
      <dsp:spPr>
        <a:xfrm>
          <a:off x="0" y="2972990"/>
          <a:ext cx="2651760" cy="1351359"/>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a:lnSpc>
              <a:spcPct val="90000"/>
            </a:lnSpc>
            <a:spcBef>
              <a:spcPct val="0"/>
            </a:spcBef>
            <a:spcAft>
              <a:spcPct val="35000"/>
            </a:spcAft>
          </a:pPr>
          <a:r>
            <a:rPr lang="en-US" sz="1600" kern="1200" dirty="0" smtClean="0"/>
            <a:t>3.</a:t>
          </a:r>
        </a:p>
        <a:p>
          <a:pPr lvl="0" algn="ctr" defTabSz="711200">
            <a:lnSpc>
              <a:spcPct val="90000"/>
            </a:lnSpc>
            <a:spcBef>
              <a:spcPct val="0"/>
            </a:spcBef>
            <a:spcAft>
              <a:spcPct val="35000"/>
            </a:spcAft>
          </a:pPr>
          <a:r>
            <a:rPr lang="en-US" sz="1600" kern="1200" dirty="0" err="1" smtClean="0"/>
            <a:t>P&amp;l</a:t>
          </a:r>
          <a:r>
            <a:rPr lang="en-US" sz="1600" kern="1200" dirty="0" smtClean="0"/>
            <a:t> Control</a:t>
          </a:r>
          <a:endParaRPr lang="en-US" sz="1600" kern="1200" dirty="0"/>
        </a:p>
      </dsp:txBody>
      <dsp:txXfrm>
        <a:off x="65968" y="3038958"/>
        <a:ext cx="2519824" cy="121942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90D34E-2AF3-410D-853C-BC027E9E4B34}">
      <dsp:nvSpPr>
        <dsp:cNvPr id="0" name=""/>
        <dsp:cNvSpPr/>
      </dsp:nvSpPr>
      <dsp:spPr>
        <a:xfrm>
          <a:off x="822959" y="0"/>
          <a:ext cx="9326880" cy="28702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B42682-EB14-434A-A541-9C2842946115}">
      <dsp:nvSpPr>
        <dsp:cNvPr id="0" name=""/>
        <dsp:cNvSpPr/>
      </dsp:nvSpPr>
      <dsp:spPr>
        <a:xfrm>
          <a:off x="4838" y="861059"/>
          <a:ext cx="2551114" cy="1148080"/>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Awareness</a:t>
          </a:r>
          <a:endParaRPr lang="en-US" sz="2300" kern="1200" dirty="0"/>
        </a:p>
      </dsp:txBody>
      <dsp:txXfrm>
        <a:off x="60883" y="917104"/>
        <a:ext cx="2439024" cy="1035990"/>
      </dsp:txXfrm>
    </dsp:sp>
    <dsp:sp modelId="{DFD8B035-8EA0-4599-9340-0EA9A1FCE129}">
      <dsp:nvSpPr>
        <dsp:cNvPr id="0" name=""/>
        <dsp:cNvSpPr/>
      </dsp:nvSpPr>
      <dsp:spPr>
        <a:xfrm>
          <a:off x="2808841" y="861059"/>
          <a:ext cx="2551114" cy="1148080"/>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err="1" smtClean="0"/>
            <a:t>Realisation</a:t>
          </a:r>
          <a:endParaRPr lang="en-US" sz="2300" kern="1200" dirty="0"/>
        </a:p>
      </dsp:txBody>
      <dsp:txXfrm>
        <a:off x="2864886" y="917104"/>
        <a:ext cx="2439024" cy="1035990"/>
      </dsp:txXfrm>
    </dsp:sp>
    <dsp:sp modelId="{E1DD7F73-C576-40CA-AB53-93D444BEF936}">
      <dsp:nvSpPr>
        <dsp:cNvPr id="0" name=""/>
        <dsp:cNvSpPr/>
      </dsp:nvSpPr>
      <dsp:spPr>
        <a:xfrm>
          <a:off x="5612844" y="861059"/>
          <a:ext cx="2551114" cy="1148080"/>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Transformation</a:t>
          </a:r>
          <a:endParaRPr lang="en-US" sz="2300" kern="1200" dirty="0"/>
        </a:p>
      </dsp:txBody>
      <dsp:txXfrm>
        <a:off x="5668889" y="917104"/>
        <a:ext cx="2439024" cy="1035990"/>
      </dsp:txXfrm>
    </dsp:sp>
    <dsp:sp modelId="{A9064565-5DC8-4F41-973C-A714E4120B9F}">
      <dsp:nvSpPr>
        <dsp:cNvPr id="0" name=""/>
        <dsp:cNvSpPr/>
      </dsp:nvSpPr>
      <dsp:spPr>
        <a:xfrm>
          <a:off x="8416847" y="861059"/>
          <a:ext cx="2551114" cy="1148080"/>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Constant Innovation</a:t>
          </a:r>
          <a:endParaRPr lang="en-US" sz="2300" kern="1200" dirty="0"/>
        </a:p>
      </dsp:txBody>
      <dsp:txXfrm>
        <a:off x="8472892" y="917104"/>
        <a:ext cx="2439024" cy="103599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3F8EB4-C81A-4DC2-947C-B52D5493EDCB}" type="datetimeFigureOut">
              <a:rPr lang="en-US" smtClean="0"/>
              <a:pPr/>
              <a:t>12/27/2022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B18B3E-C63F-4A98-9FD2-271F0333C0E4}" type="slidenum">
              <a:rPr lang="en-US" smtClean="0"/>
              <a:pPr/>
              <a:t>‹#›</a:t>
            </a:fld>
            <a:endParaRPr lang="en-US"/>
          </a:p>
        </p:txBody>
      </p:sp>
    </p:spTree>
    <p:extLst>
      <p:ext uri="{BB962C8B-B14F-4D97-AF65-F5344CB8AC3E}">
        <p14:creationId xmlns:p14="http://schemas.microsoft.com/office/powerpoint/2010/main" val="1014361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B18B3E-C63F-4A98-9FD2-271F0333C0E4}" type="slidenum">
              <a:rPr lang="en-US" smtClean="0"/>
              <a:pPr/>
              <a:t>1</a:t>
            </a:fld>
            <a:endParaRPr lang="en-US"/>
          </a:p>
        </p:txBody>
      </p:sp>
    </p:spTree>
    <p:extLst>
      <p:ext uri="{BB962C8B-B14F-4D97-AF65-F5344CB8AC3E}">
        <p14:creationId xmlns:p14="http://schemas.microsoft.com/office/powerpoint/2010/main" val="2846612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B3A907-636A-4C04-B729-A0F858D71E47}"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657351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0B18B3E-C63F-4A98-9FD2-271F0333C0E4}"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77500" lnSpcReduction="20000"/>
          </a:bodyPr>
          <a:lstStyle/>
          <a:p>
            <a:r>
              <a:rPr lang="en-US" sz="1800" dirty="0" smtClean="0"/>
              <a:t>Don’t be fooled by the term ‘disruption’. Many people misinterpret this as meaning the process of digital disruption is a negative one; that it is an attack on their business. In reality, it is only a negative force for those who chose to ignore it or try to fight it. Those who embrace it often find that it can benefit their business in various ways, contributing to their success.</a:t>
            </a:r>
          </a:p>
          <a:p>
            <a:r>
              <a:rPr lang="en-US" sz="1800" dirty="0" smtClean="0"/>
              <a:t>Digital disruption is a transformation that is caused by emerging digital technologies and business models. These innovative new technologies and models can impact the value of existing products and services offered in the industry. This is why the term ‘disruption’ is used, as the emergence of these new digital products/services/businesses disrupts the current market and causes the need for re-evaluation..</a:t>
            </a:r>
          </a:p>
          <a:p>
            <a:r>
              <a:rPr lang="en-US" sz="1800" dirty="0" smtClean="0"/>
              <a:t>The extent of digital disruption is identified by two factors</a:t>
            </a:r>
          </a:p>
          <a:p>
            <a:pPr lvl="1"/>
            <a:r>
              <a:rPr lang="en-US" sz="1800" dirty="0" smtClean="0"/>
              <a:t>Degree of Impact (bang)</a:t>
            </a:r>
          </a:p>
          <a:p>
            <a:pPr lvl="1"/>
            <a:r>
              <a:rPr lang="en-US" sz="1800" dirty="0" smtClean="0"/>
              <a:t>Timing (fuse)</a:t>
            </a:r>
          </a:p>
          <a:p>
            <a:r>
              <a:rPr lang="en-US" dirty="0" smtClean="0"/>
              <a:t>The lesson we can learn from Kodak is that digital disruption is an unstoppable force and to try and fight it is futile.</a:t>
            </a:r>
          </a:p>
          <a:p>
            <a:r>
              <a:rPr lang="en-US" dirty="0" smtClean="0"/>
              <a:t>what businesses can do is embrace digital disruption, even plan for it</a:t>
            </a:r>
          </a:p>
          <a:p>
            <a:r>
              <a:rPr lang="en-US" dirty="0" smtClean="0"/>
              <a:t>Keeping an eye on the ball and knowing the signs of digital disruption emerging in your industry means you can get ahead of the game and work with the flow rather than against it</a:t>
            </a:r>
          </a:p>
          <a:p>
            <a:r>
              <a:rPr lang="en-US" dirty="0" smtClean="0"/>
              <a:t>Digital disruption typically marks changes in consumer needs and therefore working with the tide allows you to </a:t>
            </a:r>
            <a:r>
              <a:rPr lang="en-US" dirty="0" err="1" smtClean="0"/>
              <a:t>fulfil</a:t>
            </a:r>
            <a:r>
              <a:rPr lang="en-US" dirty="0" smtClean="0"/>
              <a:t> these emerging needs, keeping existing customers happy and opening up opportunities for new customers to find what they need from your brand.</a:t>
            </a:r>
            <a:endParaRPr lang="en-US" sz="1800" dirty="0" smtClean="0"/>
          </a:p>
          <a:p>
            <a:pPr lvl="1"/>
            <a:r>
              <a:rPr lang="en-US" sz="1200" b="0" i="0" kern="1200" dirty="0" smtClean="0">
                <a:solidFill>
                  <a:schemeClr val="tx1"/>
                </a:solidFill>
                <a:latin typeface="+mn-lt"/>
                <a:ea typeface="+mn-ea"/>
                <a:cs typeface="+mn-cs"/>
              </a:rPr>
              <a:t>Kodak’s rapid decline is even more surprising when we find that in 1975 Kodak built one of the first digital cameras, and during the early years of digital photography Kodak held more patents in this field than any     of its competitors. So, Kodak had the digital technology, a dominant position in the traditional market, a world class brand and plenty of funds to invest – yet they were unable to put all of this together and turn it into a success model under new and very different conditions.</a:t>
            </a:r>
            <a:endParaRPr lang="en-US" sz="1800" dirty="0" smtClean="0"/>
          </a:p>
          <a:p>
            <a:endParaRPr lang="en-US" dirty="0"/>
          </a:p>
        </p:txBody>
      </p:sp>
      <p:sp>
        <p:nvSpPr>
          <p:cNvPr id="4" name="Slide Number Placeholder 3"/>
          <p:cNvSpPr>
            <a:spLocks noGrp="1"/>
          </p:cNvSpPr>
          <p:nvPr>
            <p:ph type="sldNum" sz="quarter" idx="10"/>
          </p:nvPr>
        </p:nvSpPr>
        <p:spPr/>
        <p:txBody>
          <a:bodyPr/>
          <a:lstStyle/>
          <a:p>
            <a:fld id="{F0B18B3E-C63F-4A98-9FD2-271F0333C0E4}" type="slidenum">
              <a:rPr lang="en-US" smtClean="0"/>
              <a:pPr/>
              <a:t>6</a:t>
            </a:fld>
            <a:endParaRPr lang="en-US"/>
          </a:p>
        </p:txBody>
      </p:sp>
    </p:spTree>
    <p:extLst>
      <p:ext uri="{BB962C8B-B14F-4D97-AF65-F5344CB8AC3E}">
        <p14:creationId xmlns:p14="http://schemas.microsoft.com/office/powerpoint/2010/main" val="1657899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B3A907-636A-4C04-B729-A0F858D71E47}"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15964965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5058" name="Shape 230"/>
          <p:cNvSpPr>
            <a:spLocks noGrp="1" noRot="1" noChangeAspect="1" noTextEdit="1"/>
          </p:cNvSpPr>
          <p:nvPr>
            <p:ph type="sldImg" idx="2"/>
          </p:nvPr>
        </p:nvSpPr>
        <p:spPr bwMode="auto">
          <a:noFill/>
          <a:ln cap="flat">
            <a:solidFill>
              <a:srgbClr val="000000"/>
            </a:solidFill>
            <a:miter lim="800000"/>
            <a:headEnd type="none" w="med" len="med"/>
            <a:tailEnd type="none" w="med" len="med"/>
          </a:ln>
        </p:spPr>
      </p:sp>
      <p:sp>
        <p:nvSpPr>
          <p:cNvPr id="45059" name="Shape 231"/>
          <p:cNvSpPr>
            <a:spLocks noGrp="1"/>
          </p:cNvSpPr>
          <p:nvPr>
            <p:ph type="body" idx="1"/>
          </p:nvPr>
        </p:nvSpPr>
        <p:spPr bwMode="auto">
          <a:noFill/>
        </p:spPr>
        <p:txBody>
          <a:bodyPr wrap="square" lIns="91417" tIns="45708" rIns="91417" bIns="45708" numCol="1" anchor="t" anchorCtr="0" compatLnSpc="1">
            <a:prstTxWarp prst="textNoShape">
              <a:avLst/>
            </a:prstTxWarp>
          </a:bodyPr>
          <a:lstStyle/>
          <a:p>
            <a:pPr eaLnBrk="1" hangingPunct="1">
              <a:spcBef>
                <a:spcPct val="0"/>
              </a:spcBef>
              <a:buClr>
                <a:srgbClr val="000000"/>
              </a:buClr>
              <a:buSzPct val="25000"/>
            </a:pPr>
            <a:endParaRPr lang="en-US" i="1" smtClean="0">
              <a:solidFill>
                <a:srgbClr val="000000"/>
              </a:solidFill>
              <a:latin typeface="Arial" charset="0"/>
              <a:cs typeface="Arial" charset="0"/>
              <a:sym typeface="Arial" charset="0"/>
            </a:endParaRPr>
          </a:p>
        </p:txBody>
      </p:sp>
      <p:sp>
        <p:nvSpPr>
          <p:cNvPr id="34820" name="Shape 232"/>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A4A4909-891D-4B3A-B71F-30A2DA754FCE}" type="slidenum">
              <a:rPr lang="en-US" smtClean="0"/>
              <a:pPr fontAlgn="base">
                <a:spcBef>
                  <a:spcPct val="0"/>
                </a:spcBef>
                <a:spcAft>
                  <a:spcPct val="0"/>
                </a:spcAft>
                <a:defRPr/>
              </a:pPr>
              <a:t>10</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92500" lnSpcReduction="10000"/>
          </a:bodyPr>
          <a:lstStyle/>
          <a:p>
            <a:pPr lvl="0"/>
            <a:r>
              <a:rPr lang="en-US" sz="1200" dirty="0" smtClean="0"/>
              <a:t>Inspirational Leadership</a:t>
            </a:r>
          </a:p>
          <a:p>
            <a:pPr lvl="1"/>
            <a:r>
              <a:rPr lang="en-US" sz="1200" dirty="0" err="1" smtClean="0"/>
              <a:t>Energising</a:t>
            </a:r>
            <a:r>
              <a:rPr lang="en-US" sz="1200" dirty="0" smtClean="0"/>
              <a:t> &amp; </a:t>
            </a:r>
            <a:r>
              <a:rPr lang="en-US" sz="1200" dirty="0" err="1" smtClean="0"/>
              <a:t>Builiding</a:t>
            </a:r>
            <a:r>
              <a:rPr lang="en-US" sz="1200" dirty="0" smtClean="0"/>
              <a:t> Confidence in people about digital</a:t>
            </a:r>
          </a:p>
          <a:p>
            <a:pPr lvl="0"/>
            <a:r>
              <a:rPr lang="en-US" sz="1200" dirty="0" smtClean="0"/>
              <a:t>Competitive edge</a:t>
            </a:r>
          </a:p>
          <a:p>
            <a:pPr lvl="1"/>
            <a:r>
              <a:rPr lang="en-US" sz="1200" dirty="0" smtClean="0"/>
              <a:t>Motivating people to innovate &amp; experiment	</a:t>
            </a:r>
          </a:p>
          <a:p>
            <a:pPr lvl="0"/>
            <a:r>
              <a:rPr lang="en-US" sz="1200" dirty="0" smtClean="0"/>
              <a:t>Strategic </a:t>
            </a:r>
          </a:p>
          <a:p>
            <a:pPr lvl="0"/>
            <a:r>
              <a:rPr lang="en-US" sz="1200" dirty="0" smtClean="0"/>
              <a:t>Direction</a:t>
            </a:r>
          </a:p>
          <a:p>
            <a:pPr lvl="1"/>
            <a:r>
              <a:rPr lang="en-US" sz="1200" dirty="0" smtClean="0"/>
              <a:t>Setting &amp; aligning the business behind a transformative digital version</a:t>
            </a:r>
          </a:p>
          <a:p>
            <a:pPr lvl="0"/>
            <a:r>
              <a:rPr lang="en-US" sz="1200" dirty="0" smtClean="0"/>
              <a:t>Influence</a:t>
            </a:r>
          </a:p>
          <a:p>
            <a:pPr lvl="1"/>
            <a:r>
              <a:rPr lang="en-US" sz="1200" dirty="0" smtClean="0"/>
              <a:t>Driving mindset shifts amongst senior leaders to champion a digital agenda</a:t>
            </a:r>
          </a:p>
          <a:p>
            <a:pPr lvl="0"/>
            <a:r>
              <a:rPr lang="en-US" sz="1200" dirty="0" smtClean="0"/>
              <a:t>Collaboration</a:t>
            </a:r>
          </a:p>
          <a:p>
            <a:pPr lvl="1"/>
            <a:r>
              <a:rPr lang="en-US" sz="1200" dirty="0" smtClean="0"/>
              <a:t>Building Strategic partnerships inside and outside of the enterprise</a:t>
            </a:r>
          </a:p>
          <a:p>
            <a:pPr lvl="0"/>
            <a:r>
              <a:rPr lang="en-US" sz="1200" dirty="0" smtClean="0"/>
              <a:t>Business Judgment</a:t>
            </a:r>
          </a:p>
          <a:p>
            <a:pPr lvl="1"/>
            <a:r>
              <a:rPr lang="en-US" sz="1200" dirty="0" smtClean="0"/>
              <a:t>Rapidly building working business models that release transformation</a:t>
            </a:r>
          </a:p>
          <a:p>
            <a:pPr lvl="0"/>
            <a:r>
              <a:rPr lang="en-US" sz="1200" dirty="0" smtClean="0"/>
              <a:t>Execution</a:t>
            </a:r>
          </a:p>
          <a:p>
            <a:pPr lvl="1"/>
            <a:r>
              <a:rPr lang="en-US" sz="1200" dirty="0" smtClean="0"/>
              <a:t>Driving optimal performance between people and technology to deliver results </a:t>
            </a:r>
          </a:p>
          <a:p>
            <a:pPr lvl="0"/>
            <a:r>
              <a:rPr lang="en-US" sz="1200" dirty="0" smtClean="0"/>
              <a:t>Building talent</a:t>
            </a:r>
          </a:p>
          <a:p>
            <a:pPr lvl="1"/>
            <a:r>
              <a:rPr lang="en-US" sz="1200" dirty="0" smtClean="0"/>
              <a:t>Sourcing the talent required to deliver the digital strategy</a:t>
            </a:r>
          </a:p>
          <a:p>
            <a:pPr lvl="0"/>
            <a:r>
              <a:rPr lang="en-US" dirty="0" smtClean="0"/>
              <a:t>Change Potential</a:t>
            </a:r>
          </a:p>
          <a:p>
            <a:pPr lvl="1"/>
            <a:r>
              <a:rPr lang="en-US" dirty="0" smtClean="0"/>
              <a:t>Driving &amp; Responding to change; seeing opportunity in uncertainty</a:t>
            </a:r>
          </a:p>
          <a:p>
            <a:pPr lvl="0"/>
            <a:r>
              <a:rPr lang="en-US" dirty="0" smtClean="0"/>
              <a:t>Intellectual Potential</a:t>
            </a:r>
          </a:p>
          <a:p>
            <a:pPr lvl="1"/>
            <a:r>
              <a:rPr lang="en-US" dirty="0" smtClean="0"/>
              <a:t>Thinking quickly &amp; flexibly</a:t>
            </a:r>
          </a:p>
          <a:p>
            <a:pPr lvl="0"/>
            <a:r>
              <a:rPr lang="en-US" dirty="0" smtClean="0"/>
              <a:t>People potential</a:t>
            </a:r>
          </a:p>
          <a:p>
            <a:pPr lvl="1"/>
            <a:r>
              <a:rPr lang="en-US" dirty="0" smtClean="0"/>
              <a:t>Adapting to complex and changing interpersonal demands</a:t>
            </a:r>
          </a:p>
          <a:p>
            <a:pPr lvl="0"/>
            <a:r>
              <a:rPr lang="en-US" dirty="0" smtClean="0"/>
              <a:t>Motivational Potential</a:t>
            </a:r>
          </a:p>
          <a:p>
            <a:pPr lvl="1"/>
            <a:r>
              <a:rPr lang="en-US" dirty="0" smtClean="0"/>
              <a:t>Adapting personal drive and focus to achieve in new and changing contents</a:t>
            </a:r>
          </a:p>
          <a:p>
            <a:pPr lvl="1"/>
            <a:endParaRPr lang="en-US" sz="1200" dirty="0" smtClean="0"/>
          </a:p>
          <a:p>
            <a:endParaRPr lang="en-US" dirty="0"/>
          </a:p>
        </p:txBody>
      </p:sp>
      <p:sp>
        <p:nvSpPr>
          <p:cNvPr id="4" name="Slide Number Placeholder 3"/>
          <p:cNvSpPr>
            <a:spLocks noGrp="1"/>
          </p:cNvSpPr>
          <p:nvPr>
            <p:ph type="sldNum" sz="quarter" idx="10"/>
          </p:nvPr>
        </p:nvSpPr>
        <p:spPr/>
        <p:txBody>
          <a:bodyPr/>
          <a:lstStyle/>
          <a:p>
            <a:fld id="{F0B18B3E-C63F-4A98-9FD2-271F0333C0E4}" type="slidenum">
              <a:rPr lang="en-US" smtClean="0"/>
              <a:pPr/>
              <a:t>15</a:t>
            </a:fld>
            <a:endParaRPr lang="en-US"/>
          </a:p>
        </p:txBody>
      </p:sp>
    </p:spTree>
    <p:extLst>
      <p:ext uri="{BB962C8B-B14F-4D97-AF65-F5344CB8AC3E}">
        <p14:creationId xmlns:p14="http://schemas.microsoft.com/office/powerpoint/2010/main" val="3210509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Customer Centric</a:t>
            </a:r>
          </a:p>
          <a:p>
            <a:pPr>
              <a:buFont typeface="Arial" pitchFamily="34" charset="0"/>
              <a:buChar char="•"/>
            </a:pPr>
            <a:r>
              <a:rPr lang="en-US" dirty="0" smtClean="0"/>
              <a:t>Leaders prioritize development driven by customer experiences</a:t>
            </a:r>
          </a:p>
          <a:p>
            <a:pPr>
              <a:buFont typeface="Arial" pitchFamily="34" charset="0"/>
              <a:buChar char="•"/>
            </a:pPr>
            <a:r>
              <a:rPr lang="en-US" dirty="0" smtClean="0"/>
              <a:t>And</a:t>
            </a:r>
            <a:r>
              <a:rPr lang="en-US" baseline="0" dirty="0" smtClean="0"/>
              <a:t> align structures, processes &amp; strategies towards seamless customer experiences</a:t>
            </a:r>
            <a:endParaRPr lang="en-US" dirty="0" smtClean="0"/>
          </a:p>
          <a:p>
            <a:pPr>
              <a:buFont typeface="Arial" pitchFamily="34" charset="0"/>
              <a:buChar char="•"/>
            </a:pPr>
            <a:r>
              <a:rPr lang="en-US" dirty="0" smtClean="0"/>
              <a:t>Tech Savvy</a:t>
            </a:r>
          </a:p>
          <a:p>
            <a:pPr>
              <a:buFont typeface="Arial" pitchFamily="34" charset="0"/>
              <a:buChar char="•"/>
            </a:pPr>
            <a:endParaRPr lang="en-US" dirty="0" smtClean="0"/>
          </a:p>
          <a:p>
            <a:pPr>
              <a:buFont typeface="Arial" pitchFamily="34" charset="0"/>
              <a:buChar char="•"/>
            </a:pPr>
            <a:r>
              <a:rPr lang="en-US" dirty="0" smtClean="0"/>
              <a:t>Visionary</a:t>
            </a:r>
          </a:p>
          <a:p>
            <a:pPr>
              <a:buFont typeface="Arial" pitchFamily="34" charset="0"/>
              <a:buChar char="•"/>
            </a:pPr>
            <a:endParaRPr lang="en-US" dirty="0" smtClean="0"/>
          </a:p>
          <a:p>
            <a:pPr>
              <a:buFont typeface="Arial" pitchFamily="34" charset="0"/>
              <a:buChar char="•"/>
            </a:pPr>
            <a:r>
              <a:rPr lang="en-US" dirty="0" smtClean="0"/>
              <a:t>Adaptive &amp; Agile</a:t>
            </a:r>
          </a:p>
          <a:p>
            <a:pPr>
              <a:buFont typeface="Arial" pitchFamily="34" charset="0"/>
              <a:buChar char="•"/>
            </a:pPr>
            <a:endParaRPr lang="en-US" dirty="0" smtClean="0"/>
          </a:p>
          <a:p>
            <a:pPr>
              <a:buFont typeface="Arial" pitchFamily="34" charset="0"/>
              <a:buChar char="•"/>
            </a:pPr>
            <a:r>
              <a:rPr lang="en-US" dirty="0" smtClean="0"/>
              <a:t>Decision Making</a:t>
            </a:r>
            <a:endParaRPr lang="en-US" dirty="0"/>
          </a:p>
        </p:txBody>
      </p:sp>
      <p:sp>
        <p:nvSpPr>
          <p:cNvPr id="4" name="Slide Number Placeholder 3"/>
          <p:cNvSpPr>
            <a:spLocks noGrp="1"/>
          </p:cNvSpPr>
          <p:nvPr>
            <p:ph type="sldNum" sz="quarter" idx="10"/>
          </p:nvPr>
        </p:nvSpPr>
        <p:spPr/>
        <p:txBody>
          <a:bodyPr/>
          <a:lstStyle/>
          <a:p>
            <a:fld id="{F0B18B3E-C63F-4A98-9FD2-271F0333C0E4}" type="slidenum">
              <a:rPr lang="en-US" smtClean="0"/>
              <a:pPr/>
              <a:t>18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0B18B3E-C63F-4A98-9FD2-271F0333C0E4}" type="slidenum">
              <a:rPr lang="en-US" smtClean="0"/>
              <a:pPr/>
              <a:t>19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62500" lnSpcReduction="20000"/>
          </a:bodyPr>
          <a:lstStyle/>
          <a:p>
            <a:pPr lvl="0"/>
            <a:r>
              <a:rPr lang="en-US" sz="1800" dirty="0" smtClean="0"/>
              <a:t>Awareness</a:t>
            </a:r>
          </a:p>
          <a:p>
            <a:pPr lvl="1"/>
            <a:r>
              <a:rPr lang="en-US" sz="1000" dirty="0" smtClean="0">
                <a:solidFill>
                  <a:srgbClr val="FF0000"/>
                </a:solidFill>
              </a:rPr>
              <a:t>QUESTIONS</a:t>
            </a:r>
            <a:r>
              <a:rPr lang="en-US" sz="1000" dirty="0" smtClean="0"/>
              <a:t>:</a:t>
            </a:r>
          </a:p>
          <a:p>
            <a:pPr lvl="1"/>
            <a:r>
              <a:rPr lang="en-US" sz="1000" dirty="0" smtClean="0"/>
              <a:t>What has happened or is happening to companies across industries?</a:t>
            </a:r>
          </a:p>
          <a:p>
            <a:pPr lvl="1"/>
            <a:r>
              <a:rPr lang="en-US" sz="1000" dirty="0" smtClean="0"/>
              <a:t>Where does my own industry &amp; company stand?</a:t>
            </a:r>
          </a:p>
          <a:p>
            <a:pPr lvl="1"/>
            <a:r>
              <a:rPr lang="en-US" sz="1000" dirty="0" smtClean="0"/>
              <a:t>What kind of digital technologies exist &amp; how could they possibly affect my business?</a:t>
            </a:r>
          </a:p>
          <a:p>
            <a:pPr lvl="1"/>
            <a:r>
              <a:rPr lang="en-US" sz="1000" dirty="0" smtClean="0">
                <a:solidFill>
                  <a:srgbClr val="FF0000"/>
                </a:solidFill>
              </a:rPr>
              <a:t>ACTIONS</a:t>
            </a:r>
          </a:p>
          <a:p>
            <a:pPr lvl="1"/>
            <a:r>
              <a:rPr lang="en-US" sz="1000" dirty="0" smtClean="0"/>
              <a:t>Benchmark analysis of similar companies and industry</a:t>
            </a:r>
          </a:p>
          <a:p>
            <a:pPr lvl="1"/>
            <a:r>
              <a:rPr lang="en-US" sz="1000" dirty="0" smtClean="0"/>
              <a:t>Competitor analysis</a:t>
            </a:r>
          </a:p>
          <a:p>
            <a:pPr lvl="1"/>
            <a:r>
              <a:rPr lang="en-US" sz="1000" dirty="0" smtClean="0"/>
              <a:t>Research on existing and rising digital technologies</a:t>
            </a:r>
          </a:p>
          <a:p>
            <a:pPr lvl="0"/>
            <a:r>
              <a:rPr lang="en-US" sz="1800" dirty="0" smtClean="0"/>
              <a:t>Realization</a:t>
            </a:r>
          </a:p>
          <a:p>
            <a:pPr lvl="1"/>
            <a:r>
              <a:rPr lang="en-US" sz="1000" dirty="0" smtClean="0">
                <a:solidFill>
                  <a:srgbClr val="FF0000"/>
                </a:solidFill>
              </a:rPr>
              <a:t>QUESTIONS</a:t>
            </a:r>
          </a:p>
          <a:p>
            <a:pPr lvl="1"/>
            <a:r>
              <a:rPr lang="en-US" sz="1000" dirty="0" smtClean="0">
                <a:solidFill>
                  <a:schemeClr val="tx1"/>
                </a:solidFill>
              </a:rPr>
              <a:t>Which threats is Digitization causing for my company and what are the possible mitigations?</a:t>
            </a:r>
          </a:p>
          <a:p>
            <a:pPr lvl="1"/>
            <a:r>
              <a:rPr lang="en-US" sz="1000" dirty="0" smtClean="0">
                <a:solidFill>
                  <a:schemeClr val="tx1"/>
                </a:solidFill>
              </a:rPr>
              <a:t>How much do I have to reach?</a:t>
            </a:r>
          </a:p>
          <a:p>
            <a:pPr lvl="1"/>
            <a:r>
              <a:rPr lang="en-US" sz="1000" dirty="0" smtClean="0">
                <a:solidFill>
                  <a:schemeClr val="tx1"/>
                </a:solidFill>
              </a:rPr>
              <a:t>Who is responsible for DIGITAL?</a:t>
            </a:r>
          </a:p>
          <a:p>
            <a:pPr lvl="1"/>
            <a:r>
              <a:rPr lang="en-US" sz="1000" dirty="0" smtClean="0">
                <a:solidFill>
                  <a:schemeClr val="tx1"/>
                </a:solidFill>
              </a:rPr>
              <a:t>What are the next concrete steps?</a:t>
            </a:r>
          </a:p>
          <a:p>
            <a:pPr lvl="1"/>
            <a:r>
              <a:rPr lang="en-US" sz="1000" dirty="0" smtClean="0">
                <a:solidFill>
                  <a:srgbClr val="FF0000"/>
                </a:solidFill>
              </a:rPr>
              <a:t>ACTIONS</a:t>
            </a:r>
          </a:p>
          <a:p>
            <a:pPr lvl="1"/>
            <a:r>
              <a:rPr lang="en-US" sz="1000" dirty="0" smtClean="0">
                <a:solidFill>
                  <a:schemeClr val="tx1"/>
                </a:solidFill>
              </a:rPr>
              <a:t>Analysis of the individual fuse/bang scenario</a:t>
            </a:r>
          </a:p>
          <a:p>
            <a:pPr lvl="1"/>
            <a:r>
              <a:rPr lang="en-US" sz="1000" dirty="0" smtClean="0">
                <a:solidFill>
                  <a:schemeClr val="tx1"/>
                </a:solidFill>
              </a:rPr>
              <a:t>Digital maturity assessment</a:t>
            </a:r>
          </a:p>
          <a:p>
            <a:pPr lvl="1"/>
            <a:r>
              <a:rPr lang="en-US" sz="1000" dirty="0" smtClean="0">
                <a:solidFill>
                  <a:schemeClr val="tx1"/>
                </a:solidFill>
              </a:rPr>
              <a:t> Definition of  a Digital Strategy &amp; execution plan</a:t>
            </a:r>
          </a:p>
          <a:p>
            <a:pPr lvl="0"/>
            <a:r>
              <a:rPr lang="en-US" sz="1800" dirty="0" smtClean="0"/>
              <a:t>Transformation</a:t>
            </a:r>
          </a:p>
          <a:p>
            <a:pPr lvl="1"/>
            <a:r>
              <a:rPr lang="en-US" sz="1000" dirty="0" smtClean="0">
                <a:solidFill>
                  <a:srgbClr val="FF0000"/>
                </a:solidFill>
              </a:rPr>
              <a:t>QUESTIONS</a:t>
            </a:r>
            <a:endParaRPr lang="en-US" sz="1000" dirty="0" smtClean="0"/>
          </a:p>
          <a:p>
            <a:pPr lvl="1"/>
            <a:r>
              <a:rPr lang="en-US" sz="1000" dirty="0" smtClean="0">
                <a:solidFill>
                  <a:schemeClr val="tx1"/>
                </a:solidFill>
              </a:rPr>
              <a:t>Who is the right person to be a digital leader?</a:t>
            </a:r>
          </a:p>
          <a:p>
            <a:pPr lvl="1"/>
            <a:r>
              <a:rPr lang="en-US" sz="1000" dirty="0" smtClean="0">
                <a:solidFill>
                  <a:schemeClr val="tx1"/>
                </a:solidFill>
              </a:rPr>
              <a:t>How can we lead cultural change in order to enable new solutions, technologies and businesses in future/</a:t>
            </a:r>
          </a:p>
          <a:p>
            <a:pPr lvl="1"/>
            <a:r>
              <a:rPr lang="en-US" sz="1000" dirty="0" smtClean="0">
                <a:solidFill>
                  <a:schemeClr val="tx1"/>
                </a:solidFill>
              </a:rPr>
              <a:t>What kind of technologies need to be established  to transform </a:t>
            </a:r>
            <a:r>
              <a:rPr lang="en-US" sz="1000" dirty="0" err="1" smtClean="0">
                <a:solidFill>
                  <a:schemeClr val="tx1"/>
                </a:solidFill>
              </a:rPr>
              <a:t>succesfully</a:t>
            </a:r>
            <a:r>
              <a:rPr lang="en-US" sz="1000" dirty="0" smtClean="0">
                <a:solidFill>
                  <a:schemeClr val="tx1"/>
                </a:solidFill>
              </a:rPr>
              <a:t>?</a:t>
            </a:r>
          </a:p>
          <a:p>
            <a:pPr lvl="1"/>
            <a:r>
              <a:rPr lang="en-US" sz="1000" dirty="0" smtClean="0">
                <a:solidFill>
                  <a:srgbClr val="FF0000"/>
                </a:solidFill>
              </a:rPr>
              <a:t>ACTIONS</a:t>
            </a:r>
            <a:endParaRPr lang="en-US" sz="1000" dirty="0" smtClean="0">
              <a:solidFill>
                <a:schemeClr val="tx1"/>
              </a:solidFill>
            </a:endParaRPr>
          </a:p>
          <a:p>
            <a:pPr lvl="1"/>
            <a:r>
              <a:rPr lang="en-US" sz="1000" dirty="0" smtClean="0">
                <a:solidFill>
                  <a:schemeClr val="tx1"/>
                </a:solidFill>
              </a:rPr>
              <a:t>Analysis of internal skills &amp; capabilities  needed for digital transformation</a:t>
            </a:r>
          </a:p>
          <a:p>
            <a:pPr lvl="1"/>
            <a:r>
              <a:rPr lang="en-US" sz="1000" dirty="0" smtClean="0">
                <a:solidFill>
                  <a:schemeClr val="tx1"/>
                </a:solidFill>
              </a:rPr>
              <a:t>Analysis of organizational  structures</a:t>
            </a:r>
          </a:p>
          <a:p>
            <a:pPr lvl="1"/>
            <a:r>
              <a:rPr lang="en-US" sz="1000" dirty="0" smtClean="0">
                <a:solidFill>
                  <a:schemeClr val="tx1"/>
                </a:solidFill>
              </a:rPr>
              <a:t>Appointing a Digital leader (</a:t>
            </a:r>
            <a:r>
              <a:rPr lang="en-US" sz="1000" dirty="0" err="1" smtClean="0">
                <a:solidFill>
                  <a:schemeClr val="tx1"/>
                </a:solidFill>
              </a:rPr>
              <a:t>eg</a:t>
            </a:r>
            <a:r>
              <a:rPr lang="en-US" sz="1000" dirty="0" smtClean="0">
                <a:solidFill>
                  <a:schemeClr val="tx1"/>
                </a:solidFill>
              </a:rPr>
              <a:t>. CDO)</a:t>
            </a:r>
          </a:p>
          <a:p>
            <a:pPr lvl="0"/>
            <a:r>
              <a:rPr lang="en-US" sz="1800" dirty="0" smtClean="0"/>
              <a:t>Constant Innovation</a:t>
            </a:r>
          </a:p>
          <a:p>
            <a:pPr lvl="1"/>
            <a:r>
              <a:rPr lang="en-US" sz="1000" dirty="0" smtClean="0">
                <a:solidFill>
                  <a:srgbClr val="FF0000"/>
                </a:solidFill>
              </a:rPr>
              <a:t>QUESTIONS</a:t>
            </a:r>
            <a:endParaRPr lang="en-US" sz="1000" dirty="0" smtClean="0"/>
          </a:p>
          <a:p>
            <a:pPr lvl="1"/>
            <a:r>
              <a:rPr lang="en-US" sz="1000" dirty="0" smtClean="0"/>
              <a:t>How can we change our culture to enable responsibility and innovation?</a:t>
            </a:r>
          </a:p>
          <a:p>
            <a:pPr lvl="1"/>
            <a:r>
              <a:rPr lang="en-US" sz="1000" dirty="0" smtClean="0"/>
              <a:t>How do we ensure constant change?</a:t>
            </a:r>
          </a:p>
          <a:p>
            <a:pPr lvl="1"/>
            <a:r>
              <a:rPr lang="en-US" sz="1000" dirty="0" smtClean="0"/>
              <a:t>How can we collaborate with our ecosystem to stay ahead of new trends and technologies?</a:t>
            </a:r>
          </a:p>
          <a:p>
            <a:pPr lvl="1"/>
            <a:endParaRPr lang="en-US" sz="1000" dirty="0" smtClean="0"/>
          </a:p>
          <a:p>
            <a:pPr lvl="1"/>
            <a:r>
              <a:rPr lang="en-US" sz="1000" dirty="0" smtClean="0">
                <a:solidFill>
                  <a:srgbClr val="FF0000"/>
                </a:solidFill>
              </a:rPr>
              <a:t>ACTIONS</a:t>
            </a:r>
            <a:endParaRPr lang="en-US" sz="1000" dirty="0" smtClean="0"/>
          </a:p>
          <a:p>
            <a:pPr lvl="1"/>
            <a:r>
              <a:rPr lang="en-US" sz="1000" dirty="0" smtClean="0"/>
              <a:t>Redesign the company’s DNA</a:t>
            </a:r>
          </a:p>
          <a:p>
            <a:pPr lvl="1"/>
            <a:r>
              <a:rPr lang="en-US" sz="1000" dirty="0" smtClean="0"/>
              <a:t>Implementation of Innovation leadership</a:t>
            </a:r>
          </a:p>
          <a:p>
            <a:pPr lvl="1"/>
            <a:r>
              <a:rPr lang="en-US" sz="1000" dirty="0" smtClean="0"/>
              <a:t>Building external relationships for an effective ecosystem</a:t>
            </a:r>
            <a:endParaRPr lang="en-US" dirty="0" smtClean="0"/>
          </a:p>
          <a:p>
            <a:endParaRPr lang="en-US" dirty="0"/>
          </a:p>
        </p:txBody>
      </p:sp>
      <p:sp>
        <p:nvSpPr>
          <p:cNvPr id="4" name="Slide Number Placeholder 3"/>
          <p:cNvSpPr>
            <a:spLocks noGrp="1"/>
          </p:cNvSpPr>
          <p:nvPr>
            <p:ph type="sldNum" sz="quarter" idx="10"/>
          </p:nvPr>
        </p:nvSpPr>
        <p:spPr/>
        <p:txBody>
          <a:bodyPr/>
          <a:lstStyle/>
          <a:p>
            <a:fld id="{F0B18B3E-C63F-4A98-9FD2-271F0333C0E4}" type="slidenum">
              <a:rPr lang="en-US" smtClean="0"/>
              <a:pPr/>
              <a:t>20</a:t>
            </a:fld>
            <a:endParaRPr lang="en-US"/>
          </a:p>
        </p:txBody>
      </p:sp>
    </p:spTree>
    <p:extLst>
      <p:ext uri="{BB962C8B-B14F-4D97-AF65-F5344CB8AC3E}">
        <p14:creationId xmlns:p14="http://schemas.microsoft.com/office/powerpoint/2010/main" val="1046683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0B18B3E-C63F-4A98-9FD2-271F0333C0E4}" type="slidenum">
              <a:rPr lang="en-US" smtClean="0"/>
              <a:pPr/>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12/27/2022</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12/27/2022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12/27/2022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12/27/2022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12/27/2022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12/27/2022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12/27/2022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extLst/>
          </a:lstStyle>
          <a:p>
            <a:fld id="{1D8BD707-D9CF-40AE-B4C6-C98DA3205C09}" type="datetimeFigureOut">
              <a:rPr lang="en-US" smtClean="0"/>
              <a:pPr/>
              <a:t>12/27/2022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12/27/2022</a:t>
            </a:fld>
            <a:endParaRPr lang="en-US"/>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955249" y="5001994"/>
            <a:ext cx="5069337"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71414" y="5785023"/>
            <a:ext cx="506933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12315"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1481330"/>
            <a:ext cx="109728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12/27/2022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1"/>
            <a:ext cx="84328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12/27/2022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and Content 1">
    <p:spTree>
      <p:nvGrpSpPr>
        <p:cNvPr id="1" name="Shape 19"/>
        <p:cNvGrpSpPr/>
        <p:nvPr/>
      </p:nvGrpSpPr>
      <p:grpSpPr>
        <a:xfrm>
          <a:off x="0" y="0"/>
          <a:ext cx="0" cy="0"/>
          <a:chOff x="0" y="0"/>
          <a:chExt cx="0" cy="0"/>
        </a:xfrm>
      </p:grpSpPr>
      <p:sp>
        <p:nvSpPr>
          <p:cNvPr id="20" name="Shape 20"/>
          <p:cNvSpPr txBox="1">
            <a:spLocks noGrp="1"/>
          </p:cNvSpPr>
          <p:nvPr>
            <p:ph type="body" idx="1"/>
          </p:nvPr>
        </p:nvSpPr>
        <p:spPr>
          <a:xfrm>
            <a:off x="914400" y="1451989"/>
            <a:ext cx="10363200" cy="4641200"/>
          </a:xfrm>
          <a:prstGeom prst="rect">
            <a:avLst/>
          </a:prstGeom>
          <a:noFill/>
          <a:ln>
            <a:noFill/>
          </a:ln>
        </p:spPr>
        <p:txBody>
          <a:bodyPr/>
          <a:lstStyle>
            <a:lvl1pPr marL="292100" marR="0" lvl="0" indent="-31750" algn="l" rtl="0">
              <a:lnSpc>
                <a:spcPct val="100000"/>
              </a:lnSpc>
              <a:spcBef>
                <a:spcPts val="400"/>
              </a:spcBef>
              <a:spcAft>
                <a:spcPts val="0"/>
              </a:spcAft>
              <a:buClr>
                <a:schemeClr val="dk2"/>
              </a:buClr>
              <a:buSzPct val="100000"/>
              <a:buFont typeface="Calibri"/>
              <a:buChar char="•"/>
              <a:defRPr sz="2100" b="0" i="0" u="none" strike="noStrike" cap="none">
                <a:solidFill>
                  <a:schemeClr val="dk2"/>
                </a:solidFill>
                <a:latin typeface="Calibri"/>
                <a:ea typeface="Calibri"/>
                <a:cs typeface="Calibri"/>
                <a:sym typeface="Calibri"/>
              </a:defRPr>
            </a:lvl1pPr>
            <a:lvl2pPr marL="647700" marR="0" lvl="1" indent="-25400" algn="l" rtl="0">
              <a:lnSpc>
                <a:spcPct val="100000"/>
              </a:lnSpc>
              <a:spcBef>
                <a:spcPts val="400"/>
              </a:spcBef>
              <a:spcAft>
                <a:spcPts val="0"/>
              </a:spcAft>
              <a:buClr>
                <a:schemeClr val="dk2"/>
              </a:buClr>
              <a:buSzPct val="100000"/>
              <a:buFont typeface="Calibri"/>
              <a:buChar char="–"/>
              <a:defRPr sz="1800" b="0" i="0" u="none" strike="noStrike" cap="none">
                <a:solidFill>
                  <a:schemeClr val="dk2"/>
                </a:solidFill>
                <a:latin typeface="Calibri"/>
                <a:ea typeface="Calibri"/>
                <a:cs typeface="Calibri"/>
                <a:sym typeface="Calibri"/>
              </a:defRPr>
            </a:lvl2pPr>
            <a:lvl3pPr marL="990600" marR="0" lvl="2" indent="19050" algn="l" rtl="0">
              <a:lnSpc>
                <a:spcPct val="100000"/>
              </a:lnSpc>
              <a:spcBef>
                <a:spcPts val="300"/>
              </a:spcBef>
              <a:spcAft>
                <a:spcPts val="0"/>
              </a:spcAft>
              <a:buClr>
                <a:schemeClr val="dk2"/>
              </a:buClr>
              <a:buSzPct val="100000"/>
              <a:buFont typeface="Calibri"/>
              <a:buChar char="•"/>
              <a:defRPr sz="1700" b="0" i="0" u="none" strike="noStrike" cap="none">
                <a:solidFill>
                  <a:schemeClr val="dk2"/>
                </a:solidFill>
                <a:latin typeface="Calibri"/>
                <a:ea typeface="Calibri"/>
                <a:cs typeface="Calibri"/>
                <a:sym typeface="Calibri"/>
              </a:defRPr>
            </a:lvl3pPr>
            <a:lvl4pPr marL="1384300" marR="0" lvl="3" indent="19050" algn="l" rtl="0">
              <a:lnSpc>
                <a:spcPct val="100000"/>
              </a:lnSpc>
              <a:spcBef>
                <a:spcPts val="300"/>
              </a:spcBef>
              <a:spcAft>
                <a:spcPts val="0"/>
              </a:spcAft>
              <a:buClr>
                <a:schemeClr val="dk2"/>
              </a:buClr>
              <a:buSzPct val="100000"/>
              <a:buFont typeface="Calibri"/>
              <a:buChar char="–"/>
              <a:defRPr sz="1700" b="0" i="0" u="none" strike="noStrike" cap="none">
                <a:solidFill>
                  <a:schemeClr val="dk2"/>
                </a:solidFill>
                <a:latin typeface="Calibri"/>
                <a:ea typeface="Calibri"/>
                <a:cs typeface="Calibri"/>
                <a:sym typeface="Calibri"/>
              </a:defRPr>
            </a:lvl4pPr>
            <a:lvl5pPr marL="1778000" marR="0" lvl="4" indent="-6350" algn="l" rtl="0">
              <a:lnSpc>
                <a:spcPct val="100000"/>
              </a:lnSpc>
              <a:spcBef>
                <a:spcPts val="300"/>
              </a:spcBef>
              <a:spcAft>
                <a:spcPts val="0"/>
              </a:spcAft>
              <a:buClr>
                <a:schemeClr val="dk2"/>
              </a:buClr>
              <a:buSzPct val="100000"/>
              <a:buFont typeface="Calibri"/>
              <a:buChar char="»"/>
              <a:defRPr sz="1500" b="0" i="0" u="none" strike="noStrike" cap="none">
                <a:solidFill>
                  <a:schemeClr val="dk2"/>
                </a:solidFill>
                <a:latin typeface="Calibri"/>
                <a:ea typeface="Calibri"/>
                <a:cs typeface="Calibri"/>
                <a:sym typeface="Calibri"/>
              </a:defRPr>
            </a:lvl5pPr>
            <a:lvl6pPr marL="2171700" marR="0" lvl="5" indent="-6350" algn="l" rtl="0">
              <a:lnSpc>
                <a:spcPct val="100000"/>
              </a:lnSpc>
              <a:spcBef>
                <a:spcPts val="300"/>
              </a:spcBef>
              <a:spcAft>
                <a:spcPts val="0"/>
              </a:spcAft>
              <a:buClr>
                <a:schemeClr val="dk1"/>
              </a:buClr>
              <a:buSzPct val="100000"/>
              <a:buFont typeface="Arial"/>
              <a:buChar char="»"/>
              <a:defRPr sz="1500" b="0" i="0" u="none" strike="noStrike" cap="none">
                <a:solidFill>
                  <a:schemeClr val="dk1"/>
                </a:solidFill>
                <a:latin typeface="Arial"/>
                <a:ea typeface="Arial"/>
                <a:cs typeface="Arial"/>
                <a:sym typeface="Arial"/>
              </a:defRPr>
            </a:lvl6pPr>
            <a:lvl7pPr marL="2578100" marR="0" lvl="6" indent="-19050" algn="l" rtl="0">
              <a:lnSpc>
                <a:spcPct val="100000"/>
              </a:lnSpc>
              <a:spcBef>
                <a:spcPts val="300"/>
              </a:spcBef>
              <a:spcAft>
                <a:spcPts val="0"/>
              </a:spcAft>
              <a:buClr>
                <a:schemeClr val="dk1"/>
              </a:buClr>
              <a:buSzPct val="100000"/>
              <a:buFont typeface="Arial"/>
              <a:buChar char="»"/>
              <a:defRPr sz="1500" b="0" i="0" u="none" strike="noStrike" cap="none">
                <a:solidFill>
                  <a:schemeClr val="dk1"/>
                </a:solidFill>
                <a:latin typeface="Arial"/>
                <a:ea typeface="Arial"/>
                <a:cs typeface="Arial"/>
                <a:sym typeface="Arial"/>
              </a:defRPr>
            </a:lvl7pPr>
            <a:lvl8pPr marL="2971800" marR="0" lvl="7" indent="-19050" algn="l" rtl="0">
              <a:lnSpc>
                <a:spcPct val="100000"/>
              </a:lnSpc>
              <a:spcBef>
                <a:spcPts val="300"/>
              </a:spcBef>
              <a:spcAft>
                <a:spcPts val="0"/>
              </a:spcAft>
              <a:buClr>
                <a:schemeClr val="dk1"/>
              </a:buClr>
              <a:buSzPct val="100000"/>
              <a:buFont typeface="Arial"/>
              <a:buChar char="»"/>
              <a:defRPr sz="1500" b="0" i="0" u="none" strike="noStrike" cap="none">
                <a:solidFill>
                  <a:schemeClr val="dk1"/>
                </a:solidFill>
                <a:latin typeface="Arial"/>
                <a:ea typeface="Arial"/>
                <a:cs typeface="Arial"/>
                <a:sym typeface="Arial"/>
              </a:defRPr>
            </a:lvl8pPr>
            <a:lvl9pPr marL="3365500" marR="0" lvl="8" indent="-6350" algn="l" rtl="0">
              <a:lnSpc>
                <a:spcPct val="100000"/>
              </a:lnSpc>
              <a:spcBef>
                <a:spcPts val="300"/>
              </a:spcBef>
              <a:spcAft>
                <a:spcPts val="0"/>
              </a:spcAft>
              <a:buClr>
                <a:schemeClr val="dk1"/>
              </a:buClr>
              <a:buSzPct val="1000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21" name="Shape 21"/>
          <p:cNvSpPr txBox="1">
            <a:spLocks noGrp="1"/>
          </p:cNvSpPr>
          <p:nvPr>
            <p:ph type="title"/>
          </p:nvPr>
        </p:nvSpPr>
        <p:spPr>
          <a:xfrm>
            <a:off x="914400" y="381000"/>
            <a:ext cx="10363200" cy="990400"/>
          </a:xfrm>
          <a:prstGeom prst="rect">
            <a:avLst/>
          </a:prstGeom>
          <a:noFill/>
          <a:ln>
            <a:noFill/>
          </a:ln>
        </p:spPr>
        <p:txBody>
          <a:bodyPr/>
          <a:lstStyle>
            <a:lvl1pPr marL="0" marR="0" lvl="0" indent="0" algn="l" rtl="0">
              <a:lnSpc>
                <a:spcPct val="100000"/>
              </a:lnSpc>
              <a:spcBef>
                <a:spcPts val="0"/>
              </a:spcBef>
              <a:spcAft>
                <a:spcPts val="0"/>
              </a:spcAft>
              <a:buClr>
                <a:schemeClr val="dk2"/>
              </a:buClr>
              <a:buFont typeface="Helvetica Neue"/>
              <a:buNone/>
              <a:defRPr sz="2400" b="0" i="0" u="none" strike="noStrike" cap="none">
                <a:solidFill>
                  <a:srgbClr val="64379B"/>
                </a:solidFill>
                <a:latin typeface="Calibri"/>
                <a:ea typeface="Calibri"/>
                <a:cs typeface="Calibri"/>
                <a:sym typeface="Calibri"/>
              </a:defRPr>
            </a:lvl1pPr>
            <a:lvl2pPr marL="0" marR="0" lvl="1" indent="0" algn="l" rtl="0">
              <a:spcBef>
                <a:spcPts val="0"/>
              </a:spcBef>
              <a:spcAft>
                <a:spcPts val="0"/>
              </a:spcAft>
              <a:buClr>
                <a:schemeClr val="dk2"/>
              </a:buClr>
              <a:buFont typeface="Helvetica Neue"/>
              <a:buNone/>
              <a:defRPr sz="2400" b="0" i="0" u="none" strike="noStrike" cap="none">
                <a:solidFill>
                  <a:srgbClr val="64379B"/>
                </a:solidFill>
                <a:latin typeface="Arial"/>
                <a:ea typeface="Arial"/>
                <a:cs typeface="Arial"/>
                <a:sym typeface="Arial"/>
              </a:defRPr>
            </a:lvl2pPr>
            <a:lvl3pPr marL="0" marR="0" lvl="2" indent="0" algn="l" rtl="0">
              <a:spcBef>
                <a:spcPts val="0"/>
              </a:spcBef>
              <a:spcAft>
                <a:spcPts val="0"/>
              </a:spcAft>
              <a:buClr>
                <a:schemeClr val="dk2"/>
              </a:buClr>
              <a:buFont typeface="Helvetica Neue"/>
              <a:buNone/>
              <a:defRPr sz="2400" b="0" i="0" u="none" strike="noStrike" cap="none">
                <a:solidFill>
                  <a:srgbClr val="64379B"/>
                </a:solidFill>
                <a:latin typeface="Arial"/>
                <a:ea typeface="Arial"/>
                <a:cs typeface="Arial"/>
                <a:sym typeface="Arial"/>
              </a:defRPr>
            </a:lvl3pPr>
            <a:lvl4pPr marL="0" marR="0" lvl="3" indent="0" algn="l" rtl="0">
              <a:spcBef>
                <a:spcPts val="0"/>
              </a:spcBef>
              <a:spcAft>
                <a:spcPts val="0"/>
              </a:spcAft>
              <a:buClr>
                <a:schemeClr val="dk2"/>
              </a:buClr>
              <a:buFont typeface="Helvetica Neue"/>
              <a:buNone/>
              <a:defRPr sz="2400" b="0" i="0" u="none" strike="noStrike" cap="none">
                <a:solidFill>
                  <a:srgbClr val="64379B"/>
                </a:solidFill>
                <a:latin typeface="Arial"/>
                <a:ea typeface="Arial"/>
                <a:cs typeface="Arial"/>
                <a:sym typeface="Arial"/>
              </a:defRPr>
            </a:lvl4pPr>
            <a:lvl5pPr marL="0" marR="0" lvl="4" indent="0" algn="l" rtl="0">
              <a:spcBef>
                <a:spcPts val="0"/>
              </a:spcBef>
              <a:spcAft>
                <a:spcPts val="0"/>
              </a:spcAft>
              <a:buClr>
                <a:schemeClr val="dk2"/>
              </a:buClr>
              <a:buFont typeface="Helvetica Neue"/>
              <a:buNone/>
              <a:defRPr sz="2400" b="0" i="0" u="none" strike="noStrike" cap="none">
                <a:solidFill>
                  <a:srgbClr val="64379B"/>
                </a:solidFill>
                <a:latin typeface="Arial"/>
                <a:ea typeface="Arial"/>
                <a:cs typeface="Arial"/>
                <a:sym typeface="Arial"/>
              </a:defRPr>
            </a:lvl5pPr>
            <a:lvl6pPr marL="393700" marR="0" lvl="5" indent="0" algn="l" rtl="0">
              <a:spcBef>
                <a:spcPts val="0"/>
              </a:spcBef>
              <a:spcAft>
                <a:spcPts val="0"/>
              </a:spcAft>
              <a:buClr>
                <a:schemeClr val="dk2"/>
              </a:buClr>
              <a:buFont typeface="Helvetica Neue"/>
              <a:buNone/>
              <a:defRPr sz="2400" b="0" i="0" u="none" strike="noStrike" cap="none">
                <a:solidFill>
                  <a:srgbClr val="64379B"/>
                </a:solidFill>
                <a:latin typeface="Arial"/>
                <a:ea typeface="Arial"/>
                <a:cs typeface="Arial"/>
                <a:sym typeface="Arial"/>
              </a:defRPr>
            </a:lvl6pPr>
            <a:lvl7pPr marL="787400" marR="0" lvl="6" indent="0" algn="l" rtl="0">
              <a:spcBef>
                <a:spcPts val="0"/>
              </a:spcBef>
              <a:spcAft>
                <a:spcPts val="0"/>
              </a:spcAft>
              <a:buClr>
                <a:schemeClr val="dk2"/>
              </a:buClr>
              <a:buFont typeface="Helvetica Neue"/>
              <a:buNone/>
              <a:defRPr sz="2400" b="0" i="0" u="none" strike="noStrike" cap="none">
                <a:solidFill>
                  <a:srgbClr val="64379B"/>
                </a:solidFill>
                <a:latin typeface="Arial"/>
                <a:ea typeface="Arial"/>
                <a:cs typeface="Arial"/>
                <a:sym typeface="Arial"/>
              </a:defRPr>
            </a:lvl7pPr>
            <a:lvl8pPr marL="1181100" marR="0" lvl="7" indent="0" algn="l" rtl="0">
              <a:spcBef>
                <a:spcPts val="0"/>
              </a:spcBef>
              <a:spcAft>
                <a:spcPts val="0"/>
              </a:spcAft>
              <a:buClr>
                <a:schemeClr val="dk2"/>
              </a:buClr>
              <a:buFont typeface="Helvetica Neue"/>
              <a:buNone/>
              <a:defRPr sz="2400" b="0" i="0" u="none" strike="noStrike" cap="none">
                <a:solidFill>
                  <a:srgbClr val="64379B"/>
                </a:solidFill>
                <a:latin typeface="Arial"/>
                <a:ea typeface="Arial"/>
                <a:cs typeface="Arial"/>
                <a:sym typeface="Arial"/>
              </a:defRPr>
            </a:lvl8pPr>
            <a:lvl9pPr marL="1587500" marR="0" lvl="8" indent="0" algn="l" rtl="0">
              <a:spcBef>
                <a:spcPts val="0"/>
              </a:spcBef>
              <a:spcAft>
                <a:spcPts val="0"/>
              </a:spcAft>
              <a:buClr>
                <a:schemeClr val="dk2"/>
              </a:buClr>
              <a:buFont typeface="Helvetica Neue"/>
              <a:buNone/>
              <a:defRPr sz="2400" b="0" i="0" u="none" strike="noStrike" cap="none">
                <a:solidFill>
                  <a:srgbClr val="64379B"/>
                </a:solidFill>
                <a:latin typeface="Arial"/>
                <a:ea typeface="Arial"/>
                <a:cs typeface="Arial"/>
                <a:sym typeface="Arial"/>
              </a:defRPr>
            </a:lvl9pPr>
          </a:lstStyle>
          <a:p>
            <a:endParaRPr/>
          </a:p>
        </p:txBody>
      </p:sp>
    </p:spTree>
    <p:extLst>
      <p:ext uri="{BB962C8B-B14F-4D97-AF65-F5344CB8AC3E}">
        <p14:creationId xmlns:p14="http://schemas.microsoft.com/office/powerpoint/2010/main" val="2830379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955249" y="5001994"/>
            <a:ext cx="5069337"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71414" y="5785023"/>
            <a:ext cx="506933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8056" y="5791253"/>
            <a:ext cx="4536419"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12315"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12/27/2022</a:t>
            </a:fld>
            <a:endParaRPr lang="en-US"/>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png"/><Relationship Id="rId3" Type="http://schemas.openxmlformats.org/officeDocument/2006/relationships/tags" Target="../tags/tag3.xml"/><Relationship Id="rId7" Type="http://schemas.openxmlformats.org/officeDocument/2006/relationships/notesSlide" Target="../notesSlides/notesSlide2.xml"/><Relationship Id="rId12" Type="http://schemas.openxmlformats.org/officeDocument/2006/relationships/image" Target="../media/image7.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2.xml"/><Relationship Id="rId11" Type="http://schemas.openxmlformats.org/officeDocument/2006/relationships/image" Target="../media/image6.png"/><Relationship Id="rId5" Type="http://schemas.openxmlformats.org/officeDocument/2006/relationships/tags" Target="../tags/tag5.xml"/><Relationship Id="rId15" Type="http://schemas.openxmlformats.org/officeDocument/2006/relationships/image" Target="../media/image2.png"/><Relationship Id="rId10" Type="http://schemas.openxmlformats.org/officeDocument/2006/relationships/image" Target="../media/image5.png"/><Relationship Id="rId4" Type="http://schemas.openxmlformats.org/officeDocument/2006/relationships/tags" Target="../tags/tag4.xml"/><Relationship Id="rId9" Type="http://schemas.openxmlformats.org/officeDocument/2006/relationships/image" Target="../media/image4.png"/><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tags" Target="../tags/tag8.xml"/><Relationship Id="rId7" Type="http://schemas.openxmlformats.org/officeDocument/2006/relationships/image" Target="../media/image10.jpe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slideLayout" Target="../slideLayouts/slideLayout2.xml"/><Relationship Id="rId5" Type="http://schemas.openxmlformats.org/officeDocument/2006/relationships/tags" Target="../tags/tag10.xml"/><Relationship Id="rId4" Type="http://schemas.openxmlformats.org/officeDocument/2006/relationships/tags" Target="../tags/tag9.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image" Target="../media/image2.png"/><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basol.in/"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1600200"/>
            <a:ext cx="11277600" cy="1470025"/>
          </a:xfrm>
        </p:spPr>
        <p:txBody>
          <a:bodyPr>
            <a:normAutofit fontScale="90000"/>
          </a:bodyPr>
          <a:lstStyle/>
          <a:p>
            <a:pPr algn="ctr"/>
            <a:r>
              <a:rPr lang="en-US" dirty="0" smtClean="0"/>
              <a:t>Changing Role of CA in Dynamic Environment</a:t>
            </a:r>
            <a:endParaRPr lang="en-US" dirty="0"/>
          </a:p>
        </p:txBody>
      </p:sp>
      <p:sp>
        <p:nvSpPr>
          <p:cNvPr id="3" name="Subtitle 2"/>
          <p:cNvSpPr>
            <a:spLocks noGrp="1"/>
          </p:cNvSpPr>
          <p:nvPr>
            <p:ph type="subTitle" idx="1"/>
          </p:nvPr>
        </p:nvSpPr>
        <p:spPr>
          <a:xfrm>
            <a:off x="1828800" y="3352800"/>
            <a:ext cx="8839200" cy="1066800"/>
          </a:xfrm>
        </p:spPr>
        <p:txBody>
          <a:bodyPr>
            <a:normAutofit fontScale="92500"/>
          </a:bodyPr>
          <a:lstStyle/>
          <a:p>
            <a:pPr algn="r"/>
            <a:endParaRPr lang="en-US" dirty="0" smtClean="0">
              <a:solidFill>
                <a:schemeClr val="tx1"/>
              </a:solidFill>
            </a:endParaRPr>
          </a:p>
          <a:p>
            <a:pPr algn="r"/>
            <a:r>
              <a:rPr lang="en-US" dirty="0" smtClean="0">
                <a:solidFill>
                  <a:schemeClr val="tx1"/>
                </a:solidFill>
              </a:rPr>
              <a:t>CA </a:t>
            </a:r>
            <a:r>
              <a:rPr lang="en-US" dirty="0" err="1" smtClean="0">
                <a:solidFill>
                  <a:schemeClr val="tx1"/>
                </a:solidFill>
              </a:rPr>
              <a:t>Prayas</a:t>
            </a:r>
            <a:r>
              <a:rPr lang="en-US" dirty="0" smtClean="0">
                <a:solidFill>
                  <a:schemeClr val="tx1"/>
                </a:solidFill>
              </a:rPr>
              <a:t> Sharma-Founder &amp; CEO Beyond Accounting </a:t>
            </a:r>
          </a:p>
        </p:txBody>
      </p:sp>
      <p:sp>
        <p:nvSpPr>
          <p:cNvPr id="2" name="TextBox 1"/>
          <p:cNvSpPr txBox="1"/>
          <p:nvPr/>
        </p:nvSpPr>
        <p:spPr>
          <a:xfrm>
            <a:off x="9296400" y="6477000"/>
            <a:ext cx="1675459" cy="369332"/>
          </a:xfrm>
          <a:prstGeom prst="rect">
            <a:avLst/>
          </a:prstGeom>
          <a:noFill/>
        </p:spPr>
        <p:txBody>
          <a:bodyPr wrap="none" rtlCol="0">
            <a:spAutoFit/>
          </a:bodyPr>
          <a:lstStyle/>
          <a:p>
            <a:r>
              <a:rPr lang="en-US" dirty="0" smtClean="0"/>
              <a:t>www.basol.in</a:t>
            </a:r>
            <a:endParaRPr lang="en-US"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0"/>
            <a:ext cx="47244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1143000"/>
            <a:ext cx="12192000" cy="52578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33" name="Rectangle 1432"/>
          <p:cNvSpPr/>
          <p:nvPr/>
        </p:nvSpPr>
        <p:spPr>
          <a:xfrm>
            <a:off x="9281180" y="1295400"/>
            <a:ext cx="2606020" cy="4932947"/>
          </a:xfrm>
          <a:prstGeom prst="rect">
            <a:avLst/>
          </a:prstGeom>
          <a:solidFill>
            <a:schemeClr val="bg1"/>
          </a:solidFill>
          <a:ln w="19050" cap="flat" cmpd="sng" algn="ctr">
            <a:noFill/>
            <a:prstDash val="solid"/>
          </a:ln>
          <a:effectLst/>
        </p:spPr>
        <p:txBody>
          <a:bodyPr lIns="84397" tIns="42198" rIns="84397" bIns="42198" rtlCol="0" anchor="ctr"/>
          <a:lstStyle/>
          <a:p>
            <a:pPr algn="ctr"/>
            <a:endParaRPr lang="en-US" sz="923" kern="0" dirty="0">
              <a:solidFill>
                <a:srgbClr val="FFFFFF"/>
              </a:solidFill>
              <a:latin typeface="+mj-lt"/>
              <a:cs typeface="Arial" charset="0"/>
            </a:endParaRPr>
          </a:p>
        </p:txBody>
      </p:sp>
      <p:sp>
        <p:nvSpPr>
          <p:cNvPr id="1440" name="Rectangle 13"/>
          <p:cNvSpPr>
            <a:spLocks noChangeArrowheads="1"/>
          </p:cNvSpPr>
          <p:nvPr/>
        </p:nvSpPr>
        <p:spPr bwMode="auto">
          <a:xfrm>
            <a:off x="287346" y="1295400"/>
            <a:ext cx="7904678" cy="4933232"/>
          </a:xfrm>
          <a:prstGeom prst="rect">
            <a:avLst/>
          </a:prstGeom>
          <a:solidFill>
            <a:schemeClr val="bg1"/>
          </a:solidFill>
          <a:ln w="19050" cap="flat" cmpd="sng" algn="ctr">
            <a:noFill/>
            <a:prstDash val="solid"/>
          </a:ln>
          <a:effectLst/>
          <a:extLst/>
        </p:spPr>
        <p:txBody>
          <a:bodyPr lIns="84397" tIns="42198" rIns="84397" bIns="42198" rtlCol="0" anchor="ctr"/>
          <a:lstStyle/>
          <a:p>
            <a:pPr algn="ctr">
              <a:defRPr/>
            </a:pPr>
            <a:endParaRPr lang="en-GB" sz="923" kern="0" dirty="0">
              <a:solidFill>
                <a:srgbClr val="FFFFFF"/>
              </a:solidFill>
              <a:latin typeface="+mj-lt"/>
              <a:cs typeface="Arial" charset="0"/>
            </a:endParaRPr>
          </a:p>
        </p:txBody>
      </p:sp>
      <p:sp>
        <p:nvSpPr>
          <p:cNvPr id="5" name="Slide Number Placeholder 4"/>
          <p:cNvSpPr>
            <a:spLocks noGrp="1"/>
          </p:cNvSpPr>
          <p:nvPr>
            <p:ph type="sldNum" sz="quarter" idx="12"/>
          </p:nvPr>
        </p:nvSpPr>
        <p:spPr>
          <a:xfrm>
            <a:off x="8382001" y="6400801"/>
            <a:ext cx="1819275" cy="365125"/>
          </a:xfrm>
        </p:spPr>
        <p:txBody>
          <a:bodyPr/>
          <a:lstStyle/>
          <a:p>
            <a:pPr>
              <a:defRPr/>
            </a:pPr>
            <a:fld id="{0B2A70D8-CBB8-495C-976F-B5A735A99DCE}" type="slidenum">
              <a:rPr lang="en-US" smtClean="0"/>
              <a:pPr>
                <a:defRPr/>
              </a:pPr>
              <a:t>2</a:t>
            </a:fld>
            <a:endParaRPr lang="en-US" dirty="0"/>
          </a:p>
        </p:txBody>
      </p:sp>
      <p:sp>
        <p:nvSpPr>
          <p:cNvPr id="7" name="Title 1"/>
          <p:cNvSpPr>
            <a:spLocks noGrp="1"/>
          </p:cNvSpPr>
          <p:nvPr>
            <p:ph type="title"/>
          </p:nvPr>
        </p:nvSpPr>
        <p:spPr>
          <a:xfrm>
            <a:off x="256309" y="654930"/>
            <a:ext cx="9203351" cy="371316"/>
          </a:xfrm>
        </p:spPr>
        <p:txBody>
          <a:bodyPr>
            <a:noAutofit/>
          </a:bodyPr>
          <a:lstStyle/>
          <a:p>
            <a:r>
              <a:rPr lang="en-US" sz="2800" b="1" dirty="0"/>
              <a:t>India </a:t>
            </a:r>
            <a:r>
              <a:rPr lang="en-US" sz="2800" b="1" dirty="0" smtClean="0"/>
              <a:t>to </a:t>
            </a:r>
            <a:r>
              <a:rPr lang="en-US" sz="2800" b="1" dirty="0"/>
              <a:t>outperform most global economies </a:t>
            </a:r>
            <a:r>
              <a:rPr lang="en-US" sz="2800" b="1" dirty="0" smtClean="0"/>
              <a:t>by 2024</a:t>
            </a:r>
            <a:endParaRPr lang="en-US" sz="2800" b="1" dirty="0"/>
          </a:p>
        </p:txBody>
      </p:sp>
      <p:grpSp>
        <p:nvGrpSpPr>
          <p:cNvPr id="3" name="Group 3"/>
          <p:cNvGrpSpPr/>
          <p:nvPr/>
        </p:nvGrpSpPr>
        <p:grpSpPr>
          <a:xfrm>
            <a:off x="9459660" y="2837498"/>
            <a:ext cx="2192215" cy="478785"/>
            <a:chOff x="6754149" y="2372226"/>
            <a:chExt cx="2192215" cy="518683"/>
          </a:xfrm>
        </p:grpSpPr>
        <p:sp>
          <p:nvSpPr>
            <p:cNvPr id="1430" name="Rectangle 17"/>
            <p:cNvSpPr>
              <a:spLocks noChangeArrowheads="1"/>
            </p:cNvSpPr>
            <p:nvPr>
              <p:custDataLst>
                <p:tags r:id="rId5"/>
              </p:custDataLst>
            </p:nvPr>
          </p:nvSpPr>
          <p:spPr bwMode="auto">
            <a:xfrm>
              <a:off x="7391400" y="2424115"/>
              <a:ext cx="1554964" cy="466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buClr>
                  <a:schemeClr val="tx2"/>
                </a:buClr>
                <a:defRPr sz="1600">
                  <a:solidFill>
                    <a:schemeClr val="tx1"/>
                  </a:solidFill>
                  <a:latin typeface="Arial" panose="020B0604020202020204" pitchFamily="34" charset="0"/>
                  <a:cs typeface="Arial" panose="020B0604020202020204" pitchFamily="34" charset="0"/>
                </a:defRPr>
              </a:lvl1pPr>
              <a:lvl2pPr marL="193675" indent="-192088" defTabSz="895350">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2pPr>
              <a:lvl3pPr marL="457200" indent="-261938" defTabSz="895350">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3pPr>
              <a:lvl4pPr marL="614363" indent="-155575" defTabSz="895350">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746125" indent="-130175" defTabSz="895350">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5pPr>
              <a:lvl6pPr marL="1203325" indent="-130175" defTabSz="895350" fontAlgn="base">
                <a:spcBef>
                  <a:spcPct val="0"/>
                </a:spcBef>
                <a:spcAft>
                  <a:spcPct val="0"/>
                </a:spcAft>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6pPr>
              <a:lvl7pPr marL="1660525" indent="-130175" defTabSz="895350" fontAlgn="base">
                <a:spcBef>
                  <a:spcPct val="0"/>
                </a:spcBef>
                <a:spcAft>
                  <a:spcPct val="0"/>
                </a:spcAft>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7pPr>
              <a:lvl8pPr marL="2117725" indent="-130175" defTabSz="895350" fontAlgn="base">
                <a:spcBef>
                  <a:spcPct val="0"/>
                </a:spcBef>
                <a:spcAft>
                  <a:spcPct val="0"/>
                </a:spcAft>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8pPr>
              <a:lvl9pPr marL="2574925" indent="-130175" defTabSz="895350" fontAlgn="base">
                <a:spcBef>
                  <a:spcPct val="0"/>
                </a:spcBef>
                <a:spcAft>
                  <a:spcPct val="0"/>
                </a:spcAft>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9pPr>
            </a:lstStyle>
            <a:p>
              <a:pPr>
                <a:buClr>
                  <a:srgbClr val="A4013F"/>
                </a:buClr>
                <a:defRPr/>
              </a:pPr>
              <a:r>
                <a:rPr lang="en-GB" altLang="en-US" sz="1400" kern="0" dirty="0">
                  <a:solidFill>
                    <a:srgbClr val="000000"/>
                  </a:solidFill>
                  <a:latin typeface="+mj-lt"/>
                </a:rPr>
                <a:t>Trillion nominal GDP</a:t>
              </a:r>
              <a:endParaRPr lang="en-US" altLang="en-US" sz="1400" kern="0" dirty="0">
                <a:solidFill>
                  <a:srgbClr val="000000"/>
                </a:solidFill>
                <a:latin typeface="+mj-lt"/>
              </a:endParaRPr>
            </a:p>
          </p:txBody>
        </p:sp>
        <p:sp>
          <p:nvSpPr>
            <p:cNvPr id="1432" name="TextBox 1431"/>
            <p:cNvSpPr txBox="1"/>
            <p:nvPr/>
          </p:nvSpPr>
          <p:spPr>
            <a:xfrm>
              <a:off x="6754149" y="2372226"/>
              <a:ext cx="333426" cy="369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spAutoFit/>
            </a:bodyPr>
            <a:lstStyle>
              <a:lvl1pPr lvl="0" defTabSz="895350">
                <a:buClr>
                  <a:schemeClr val="tx2"/>
                </a:buClr>
                <a:defRPr sz="1600">
                  <a:latin typeface="+mn-lt"/>
                </a:defRPr>
              </a:lvl1pPr>
              <a:lvl2pPr marL="193675" indent="-192088" defTabSz="895350">
                <a:buClr>
                  <a:schemeClr val="tx2"/>
                </a:buClr>
                <a:buSzPct val="125000"/>
                <a:buFont typeface="Arial" charset="0"/>
                <a:buChar char="▪"/>
                <a:defRPr sz="1600">
                  <a:latin typeface="+mn-lt"/>
                </a:defRPr>
              </a:lvl2pPr>
              <a:lvl3pPr marL="457200" indent="-261938" defTabSz="895350">
                <a:buClr>
                  <a:schemeClr val="tx2"/>
                </a:buClr>
                <a:buSzPct val="120000"/>
                <a:buFont typeface="Arial" charset="0"/>
                <a:buChar char="–"/>
                <a:defRPr sz="1600">
                  <a:latin typeface="+mn-lt"/>
                </a:defRPr>
              </a:lvl3pPr>
              <a:lvl4pPr marL="614363" indent="-155575" defTabSz="895350">
                <a:buClr>
                  <a:schemeClr val="tx2"/>
                </a:buClr>
                <a:buSzPct val="120000"/>
                <a:buFont typeface="Arial" charset="0"/>
                <a:buChar char="▫"/>
                <a:defRPr sz="1600">
                  <a:latin typeface="+mn-lt"/>
                </a:defRPr>
              </a:lvl4pPr>
              <a:lvl5pPr marL="746125"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r">
                <a:buClr>
                  <a:srgbClr val="A4013F"/>
                </a:buClr>
                <a:defRPr/>
              </a:pPr>
              <a:r>
                <a:rPr lang="en-GB" sz="2215" b="1" kern="0" dirty="0">
                  <a:solidFill>
                    <a:srgbClr val="A4013F"/>
                  </a:solidFill>
                  <a:latin typeface="+mj-lt"/>
                  <a:cs typeface="Arial" charset="0"/>
                </a:rPr>
                <a:t>$5</a:t>
              </a:r>
            </a:p>
          </p:txBody>
        </p:sp>
      </p:grpSp>
      <p:sp>
        <p:nvSpPr>
          <p:cNvPr id="1443" name="4. Footnote"/>
          <p:cNvSpPr txBox="1">
            <a:spLocks noChangeArrowheads="1"/>
          </p:cNvSpPr>
          <p:nvPr>
            <p:custDataLst>
              <p:tags r:id="rId1"/>
            </p:custDataLst>
          </p:nvPr>
        </p:nvSpPr>
        <p:spPr bwMode="gray">
          <a:xfrm>
            <a:off x="821592" y="1470847"/>
            <a:ext cx="6822538"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defPPr>
              <a:defRPr lang="en-US"/>
            </a:defPPr>
            <a:lvl1pPr marL="104775" indent="-104775" defTabSz="895350">
              <a:defRPr sz="1000" b="0">
                <a:solidFill>
                  <a:srgbClr val="000000"/>
                </a:solidFill>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pPr algn="ctr" fontAlgn="base">
              <a:spcBef>
                <a:spcPct val="0"/>
              </a:spcBef>
              <a:spcAft>
                <a:spcPct val="0"/>
              </a:spcAft>
              <a:defRPr/>
            </a:pPr>
            <a:r>
              <a:rPr lang="en-US" sz="1600" b="1" kern="0" dirty="0">
                <a:latin typeface="+mj-lt"/>
                <a:cs typeface="Arial" panose="020B0604020202020204" pitchFamily="34" charset="0"/>
              </a:rPr>
              <a:t>Global </a:t>
            </a:r>
            <a:r>
              <a:rPr lang="en-US" sz="1600" b="1" kern="0" dirty="0">
                <a:solidFill>
                  <a:srgbClr val="AE275F"/>
                </a:solidFill>
                <a:latin typeface="+mj-lt"/>
                <a:cs typeface="Arial" panose="020B0604020202020204" pitchFamily="34" charset="0"/>
              </a:rPr>
              <a:t>Growth </a:t>
            </a:r>
            <a:r>
              <a:rPr lang="en-US" sz="1600" b="1" kern="0" dirty="0">
                <a:latin typeface="+mj-lt"/>
                <a:cs typeface="Arial" panose="020B0604020202020204" pitchFamily="34" charset="0"/>
              </a:rPr>
              <a:t>Projections : Predicted Growth Rates up to </a:t>
            </a:r>
            <a:r>
              <a:rPr lang="en-US" sz="1600" b="1" kern="0" dirty="0">
                <a:solidFill>
                  <a:srgbClr val="AE275F"/>
                </a:solidFill>
                <a:latin typeface="+mj-lt"/>
                <a:cs typeface="Arial" panose="020B0604020202020204" pitchFamily="34" charset="0"/>
              </a:rPr>
              <a:t>2024</a:t>
            </a:r>
          </a:p>
        </p:txBody>
      </p:sp>
      <p:grpSp>
        <p:nvGrpSpPr>
          <p:cNvPr id="4" name="Group 7"/>
          <p:cNvGrpSpPr/>
          <p:nvPr/>
        </p:nvGrpSpPr>
        <p:grpSpPr>
          <a:xfrm>
            <a:off x="9397246" y="5298084"/>
            <a:ext cx="2295181" cy="646331"/>
            <a:chOff x="6691738" y="4960203"/>
            <a:chExt cx="2295182" cy="700191"/>
          </a:xfrm>
        </p:grpSpPr>
        <p:sp>
          <p:nvSpPr>
            <p:cNvPr id="1446" name="Rectangle 17"/>
            <p:cNvSpPr>
              <a:spLocks noChangeArrowheads="1"/>
            </p:cNvSpPr>
            <p:nvPr>
              <p:custDataLst>
                <p:tags r:id="rId4"/>
              </p:custDataLst>
            </p:nvPr>
          </p:nvSpPr>
          <p:spPr bwMode="auto">
            <a:xfrm>
              <a:off x="7391400" y="4960203"/>
              <a:ext cx="1595520" cy="70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buClr>
                  <a:schemeClr val="tx2"/>
                </a:buClr>
                <a:defRPr sz="1600">
                  <a:solidFill>
                    <a:schemeClr val="tx1"/>
                  </a:solidFill>
                  <a:latin typeface="Arial" panose="020B0604020202020204" pitchFamily="34" charset="0"/>
                  <a:cs typeface="Arial" panose="020B0604020202020204" pitchFamily="34" charset="0"/>
                </a:defRPr>
              </a:lvl1pPr>
              <a:lvl2pPr marL="193675" indent="-192088" defTabSz="895350">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2pPr>
              <a:lvl3pPr marL="457200" indent="-261938" defTabSz="895350">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3pPr>
              <a:lvl4pPr marL="614363" indent="-155575" defTabSz="895350">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746125" indent="-130175" defTabSz="895350">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5pPr>
              <a:lvl6pPr marL="1203325" indent="-130175" defTabSz="895350" fontAlgn="base">
                <a:spcBef>
                  <a:spcPct val="0"/>
                </a:spcBef>
                <a:spcAft>
                  <a:spcPct val="0"/>
                </a:spcAft>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6pPr>
              <a:lvl7pPr marL="1660525" indent="-130175" defTabSz="895350" fontAlgn="base">
                <a:spcBef>
                  <a:spcPct val="0"/>
                </a:spcBef>
                <a:spcAft>
                  <a:spcPct val="0"/>
                </a:spcAft>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7pPr>
              <a:lvl8pPr marL="2117725" indent="-130175" defTabSz="895350" fontAlgn="base">
                <a:spcBef>
                  <a:spcPct val="0"/>
                </a:spcBef>
                <a:spcAft>
                  <a:spcPct val="0"/>
                </a:spcAft>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8pPr>
              <a:lvl9pPr marL="2574925" indent="-130175" defTabSz="895350" fontAlgn="base">
                <a:spcBef>
                  <a:spcPct val="0"/>
                </a:spcBef>
                <a:spcAft>
                  <a:spcPct val="0"/>
                </a:spcAft>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Clr>
                  <a:srgbClr val="1F497D"/>
                </a:buClr>
              </a:pPr>
              <a:r>
                <a:rPr lang="en-US" sz="1400" dirty="0">
                  <a:solidFill>
                    <a:prstClr val="black"/>
                  </a:solidFill>
                  <a:latin typeface="+mj-lt"/>
                </a:rPr>
                <a:t>Population between 20 to 60 years ( from 53%)</a:t>
              </a:r>
              <a:endParaRPr lang="en-IN" sz="1400" dirty="0">
                <a:solidFill>
                  <a:prstClr val="black"/>
                </a:solidFill>
                <a:latin typeface="+mj-lt"/>
              </a:endParaRPr>
            </a:p>
          </p:txBody>
        </p:sp>
        <p:sp>
          <p:nvSpPr>
            <p:cNvPr id="1447" name="TextBox 1446"/>
            <p:cNvSpPr txBox="1"/>
            <p:nvPr/>
          </p:nvSpPr>
          <p:spPr>
            <a:xfrm>
              <a:off x="6691738" y="5117068"/>
              <a:ext cx="609141" cy="369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spAutoFit/>
            </a:bodyPr>
            <a:lstStyle>
              <a:lvl1pPr lvl="0" defTabSz="895350">
                <a:buClr>
                  <a:schemeClr val="tx2"/>
                </a:buClr>
                <a:defRPr sz="1600">
                  <a:latin typeface="+mn-lt"/>
                </a:defRPr>
              </a:lvl1pPr>
              <a:lvl2pPr marL="193675" indent="-192088" defTabSz="895350">
                <a:buClr>
                  <a:schemeClr val="tx2"/>
                </a:buClr>
                <a:buSzPct val="125000"/>
                <a:buFont typeface="Arial" charset="0"/>
                <a:buChar char="▪"/>
                <a:defRPr sz="1600">
                  <a:latin typeface="+mn-lt"/>
                </a:defRPr>
              </a:lvl2pPr>
              <a:lvl3pPr marL="457200" indent="-261938" defTabSz="895350">
                <a:buClr>
                  <a:schemeClr val="tx2"/>
                </a:buClr>
                <a:buSzPct val="120000"/>
                <a:buFont typeface="Arial" charset="0"/>
                <a:buChar char="–"/>
                <a:defRPr sz="1600">
                  <a:latin typeface="+mn-lt"/>
                </a:defRPr>
              </a:lvl3pPr>
              <a:lvl4pPr marL="614363" indent="-155575" defTabSz="895350">
                <a:buClr>
                  <a:schemeClr val="tx2"/>
                </a:buClr>
                <a:buSzPct val="120000"/>
                <a:buFont typeface="Arial" charset="0"/>
                <a:buChar char="▫"/>
                <a:defRPr sz="1600">
                  <a:latin typeface="+mn-lt"/>
                </a:defRPr>
              </a:lvl4pPr>
              <a:lvl5pPr marL="746125"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r">
                <a:buClr>
                  <a:srgbClr val="A4013F"/>
                </a:buClr>
                <a:defRPr/>
              </a:pPr>
              <a:r>
                <a:rPr lang="en-GB" sz="2200" b="1" kern="0" dirty="0">
                  <a:solidFill>
                    <a:srgbClr val="A4013F"/>
                  </a:solidFill>
                  <a:latin typeface="+mj-lt"/>
                  <a:cs typeface="Arial" charset="0"/>
                </a:rPr>
                <a:t>55</a:t>
              </a:r>
              <a:r>
                <a:rPr lang="en-GB" sz="2215" b="1" kern="0" dirty="0">
                  <a:solidFill>
                    <a:srgbClr val="A4013F"/>
                  </a:solidFill>
                  <a:latin typeface="+mj-lt"/>
                  <a:cs typeface="Arial" charset="0"/>
                </a:rPr>
                <a:t>% </a:t>
              </a:r>
            </a:p>
          </p:txBody>
        </p:sp>
      </p:grpSp>
      <p:grpSp>
        <p:nvGrpSpPr>
          <p:cNvPr id="6" name="Group 2"/>
          <p:cNvGrpSpPr/>
          <p:nvPr/>
        </p:nvGrpSpPr>
        <p:grpSpPr>
          <a:xfrm>
            <a:off x="9498132" y="1570143"/>
            <a:ext cx="2189127" cy="646331"/>
            <a:chOff x="6792621" y="921603"/>
            <a:chExt cx="2189127" cy="700191"/>
          </a:xfrm>
        </p:grpSpPr>
        <p:sp>
          <p:nvSpPr>
            <p:cNvPr id="1448" name="Rectangle 14"/>
            <p:cNvSpPr>
              <a:spLocks noChangeArrowheads="1"/>
            </p:cNvSpPr>
            <p:nvPr>
              <p:custDataLst>
                <p:tags r:id="rId3"/>
              </p:custDataLst>
            </p:nvPr>
          </p:nvSpPr>
          <p:spPr bwMode="auto">
            <a:xfrm>
              <a:off x="7391400" y="921603"/>
              <a:ext cx="1590348" cy="70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buClr>
                  <a:schemeClr val="tx2"/>
                </a:buClr>
                <a:defRPr sz="1600">
                  <a:solidFill>
                    <a:schemeClr val="tx1"/>
                  </a:solidFill>
                  <a:latin typeface="Arial" panose="020B0604020202020204" pitchFamily="34" charset="0"/>
                  <a:cs typeface="Arial" panose="020B0604020202020204" pitchFamily="34" charset="0"/>
                </a:defRPr>
              </a:lvl1pPr>
              <a:lvl2pPr marL="193675" indent="-192088" defTabSz="895350">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2pPr>
              <a:lvl3pPr marL="457200" indent="-261938" defTabSz="895350">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3pPr>
              <a:lvl4pPr marL="614363" indent="-155575" defTabSz="895350">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746125" indent="-130175" defTabSz="895350">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5pPr>
              <a:lvl6pPr marL="1203325" indent="-130175" defTabSz="895350" fontAlgn="base">
                <a:spcBef>
                  <a:spcPct val="0"/>
                </a:spcBef>
                <a:spcAft>
                  <a:spcPct val="0"/>
                </a:spcAft>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6pPr>
              <a:lvl7pPr marL="1660525" indent="-130175" defTabSz="895350" fontAlgn="base">
                <a:spcBef>
                  <a:spcPct val="0"/>
                </a:spcBef>
                <a:spcAft>
                  <a:spcPct val="0"/>
                </a:spcAft>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7pPr>
              <a:lvl8pPr marL="2117725" indent="-130175" defTabSz="895350" fontAlgn="base">
                <a:spcBef>
                  <a:spcPct val="0"/>
                </a:spcBef>
                <a:spcAft>
                  <a:spcPct val="0"/>
                </a:spcAft>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8pPr>
              <a:lvl9pPr marL="2574925" indent="-130175" defTabSz="895350" fontAlgn="base">
                <a:spcBef>
                  <a:spcPct val="0"/>
                </a:spcBef>
                <a:spcAft>
                  <a:spcPct val="0"/>
                </a:spcAft>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Clr>
                  <a:srgbClr val="A4013F"/>
                </a:buClr>
                <a:defRPr/>
              </a:pPr>
              <a:r>
                <a:rPr lang="en-GB" altLang="en-US" sz="1400" b="1" kern="0" dirty="0">
                  <a:solidFill>
                    <a:srgbClr val="AE275F"/>
                  </a:solidFill>
                  <a:latin typeface="+mj-lt"/>
                </a:rPr>
                <a:t>Highest </a:t>
              </a:r>
              <a:r>
                <a:rPr lang="en-GB" altLang="en-US" sz="1400" kern="0" dirty="0">
                  <a:solidFill>
                    <a:srgbClr val="000000"/>
                  </a:solidFill>
                  <a:latin typeface="+mj-lt"/>
                </a:rPr>
                <a:t>growth rate for India, China slows down</a:t>
              </a:r>
              <a:endParaRPr lang="en-US" altLang="en-US" sz="1400" kern="0" dirty="0">
                <a:solidFill>
                  <a:srgbClr val="000000"/>
                </a:solidFill>
                <a:latin typeface="+mj-lt"/>
              </a:endParaRPr>
            </a:p>
          </p:txBody>
        </p:sp>
        <p:sp>
          <p:nvSpPr>
            <p:cNvPr id="1449" name="TextBox 1448"/>
            <p:cNvSpPr txBox="1"/>
            <p:nvPr/>
          </p:nvSpPr>
          <p:spPr>
            <a:xfrm>
              <a:off x="6792621" y="1140105"/>
              <a:ext cx="357470" cy="366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spAutoFit/>
            </a:bodyPr>
            <a:lstStyle>
              <a:lvl1pPr lvl="0" defTabSz="895350">
                <a:buClr>
                  <a:schemeClr val="tx2"/>
                </a:buClr>
                <a:defRPr sz="1600">
                  <a:latin typeface="+mn-lt"/>
                </a:defRPr>
              </a:lvl1pPr>
              <a:lvl2pPr marL="193675" indent="-192088" defTabSz="895350">
                <a:buClr>
                  <a:schemeClr val="tx2"/>
                </a:buClr>
                <a:buSzPct val="125000"/>
                <a:buFont typeface="Arial" charset="0"/>
                <a:buChar char="▪"/>
                <a:defRPr sz="1600">
                  <a:latin typeface="+mn-lt"/>
                </a:defRPr>
              </a:lvl2pPr>
              <a:lvl3pPr marL="457200" indent="-261938" defTabSz="895350">
                <a:buClr>
                  <a:schemeClr val="tx2"/>
                </a:buClr>
                <a:buSzPct val="120000"/>
                <a:buFont typeface="Arial" charset="0"/>
                <a:buChar char="–"/>
                <a:defRPr sz="1600">
                  <a:latin typeface="+mn-lt"/>
                </a:defRPr>
              </a:lvl3pPr>
              <a:lvl4pPr marL="614363" indent="-155575" defTabSz="895350">
                <a:buClr>
                  <a:schemeClr val="tx2"/>
                </a:buClr>
                <a:buSzPct val="120000"/>
                <a:buFont typeface="Arial" charset="0"/>
                <a:buChar char="▫"/>
                <a:defRPr sz="1600">
                  <a:latin typeface="+mn-lt"/>
                </a:defRPr>
              </a:lvl4pPr>
              <a:lvl5pPr marL="746125"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r">
                <a:buClr>
                  <a:srgbClr val="A4013F"/>
                </a:buClr>
                <a:defRPr/>
              </a:pPr>
              <a:r>
                <a:rPr lang="en-GB" sz="2200" b="1" kern="0" dirty="0">
                  <a:solidFill>
                    <a:srgbClr val="A4013F"/>
                  </a:solidFill>
                  <a:latin typeface="+mj-lt"/>
                  <a:cs typeface="Arial" charset="0"/>
                </a:rPr>
                <a:t>7%</a:t>
              </a:r>
            </a:p>
          </p:txBody>
        </p:sp>
      </p:grpSp>
      <p:sp>
        <p:nvSpPr>
          <p:cNvPr id="2" name="TextBox 1"/>
          <p:cNvSpPr txBox="1"/>
          <p:nvPr/>
        </p:nvSpPr>
        <p:spPr>
          <a:xfrm>
            <a:off x="152400" y="6583363"/>
            <a:ext cx="5105400" cy="246221"/>
          </a:xfrm>
          <a:prstGeom prst="rect">
            <a:avLst/>
          </a:prstGeom>
          <a:noFill/>
        </p:spPr>
        <p:txBody>
          <a:bodyPr wrap="square" rtlCol="0">
            <a:spAutoFit/>
          </a:bodyPr>
          <a:lstStyle/>
          <a:p>
            <a:pPr defTabSz="880719" fontAlgn="base">
              <a:spcBef>
                <a:spcPct val="0"/>
              </a:spcBef>
              <a:spcAft>
                <a:spcPct val="0"/>
              </a:spcAft>
            </a:pPr>
            <a:r>
              <a:rPr lang="en-US" sz="1000" dirty="0">
                <a:solidFill>
                  <a:prstClr val="black"/>
                </a:solidFill>
                <a:cs typeface="Arial" charset="0"/>
              </a:rPr>
              <a:t>Source : USDA, Harvard Center for International development, Morgan Stanley</a:t>
            </a:r>
          </a:p>
        </p:txBody>
      </p:sp>
      <p:grpSp>
        <p:nvGrpSpPr>
          <p:cNvPr id="8" name="Group 5"/>
          <p:cNvGrpSpPr/>
          <p:nvPr/>
        </p:nvGrpSpPr>
        <p:grpSpPr>
          <a:xfrm>
            <a:off x="9412316" y="4104755"/>
            <a:ext cx="2281360" cy="447926"/>
            <a:chOff x="6705560" y="2979003"/>
            <a:chExt cx="2281360" cy="485252"/>
          </a:xfrm>
        </p:grpSpPr>
        <p:sp>
          <p:nvSpPr>
            <p:cNvPr id="22" name="Rectangle 17"/>
            <p:cNvSpPr>
              <a:spLocks noChangeArrowheads="1"/>
            </p:cNvSpPr>
            <p:nvPr>
              <p:custDataLst>
                <p:tags r:id="rId2"/>
              </p:custDataLst>
            </p:nvPr>
          </p:nvSpPr>
          <p:spPr bwMode="auto">
            <a:xfrm>
              <a:off x="7391400" y="2979003"/>
              <a:ext cx="1595520" cy="466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buClr>
                  <a:schemeClr val="tx2"/>
                </a:buClr>
                <a:defRPr sz="1600">
                  <a:solidFill>
                    <a:schemeClr val="tx1"/>
                  </a:solidFill>
                  <a:latin typeface="Arial" panose="020B0604020202020204" pitchFamily="34" charset="0"/>
                  <a:cs typeface="Arial" panose="020B0604020202020204" pitchFamily="34" charset="0"/>
                </a:defRPr>
              </a:lvl1pPr>
              <a:lvl2pPr marL="193675" indent="-192088" defTabSz="895350">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2pPr>
              <a:lvl3pPr marL="457200" indent="-261938" defTabSz="895350">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3pPr>
              <a:lvl4pPr marL="614363" indent="-155575" defTabSz="895350">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746125" indent="-130175" defTabSz="895350">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5pPr>
              <a:lvl6pPr marL="1203325" indent="-130175" defTabSz="895350" fontAlgn="base">
                <a:spcBef>
                  <a:spcPct val="0"/>
                </a:spcBef>
                <a:spcAft>
                  <a:spcPct val="0"/>
                </a:spcAft>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6pPr>
              <a:lvl7pPr marL="1660525" indent="-130175" defTabSz="895350" fontAlgn="base">
                <a:spcBef>
                  <a:spcPct val="0"/>
                </a:spcBef>
                <a:spcAft>
                  <a:spcPct val="0"/>
                </a:spcAft>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7pPr>
              <a:lvl8pPr marL="2117725" indent="-130175" defTabSz="895350" fontAlgn="base">
                <a:spcBef>
                  <a:spcPct val="0"/>
                </a:spcBef>
                <a:spcAft>
                  <a:spcPct val="0"/>
                </a:spcAft>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8pPr>
              <a:lvl9pPr marL="2574925" indent="-130175" defTabSz="895350" fontAlgn="base">
                <a:spcBef>
                  <a:spcPct val="0"/>
                </a:spcBef>
                <a:spcAft>
                  <a:spcPct val="0"/>
                </a:spcAft>
                <a:buClr>
                  <a:srgbClr val="D71920"/>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Clr>
                  <a:srgbClr val="1F497D"/>
                </a:buClr>
              </a:pPr>
              <a:r>
                <a:rPr lang="en-US" sz="1400" dirty="0">
                  <a:solidFill>
                    <a:prstClr val="black"/>
                  </a:solidFill>
                  <a:latin typeface="+mj-lt"/>
                </a:rPr>
                <a:t>Rank ( up from 7</a:t>
              </a:r>
              <a:r>
                <a:rPr lang="en-US" sz="1400" baseline="30000" dirty="0">
                  <a:solidFill>
                    <a:prstClr val="black"/>
                  </a:solidFill>
                  <a:latin typeface="+mj-lt"/>
                </a:rPr>
                <a:t>th</a:t>
              </a:r>
              <a:r>
                <a:rPr lang="en-US" sz="1400" dirty="0">
                  <a:solidFill>
                    <a:prstClr val="black"/>
                  </a:solidFill>
                  <a:latin typeface="+mj-lt"/>
                </a:rPr>
                <a:t> ) as per nominal GDP</a:t>
              </a:r>
              <a:endParaRPr lang="en-IN" sz="1400" dirty="0">
                <a:solidFill>
                  <a:prstClr val="black"/>
                </a:solidFill>
                <a:latin typeface="+mj-lt"/>
              </a:endParaRPr>
            </a:p>
          </p:txBody>
        </p:sp>
        <p:sp>
          <p:nvSpPr>
            <p:cNvPr id="23" name="TextBox 22"/>
            <p:cNvSpPr txBox="1"/>
            <p:nvPr/>
          </p:nvSpPr>
          <p:spPr>
            <a:xfrm>
              <a:off x="6705560" y="3094989"/>
              <a:ext cx="439223" cy="369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spAutoFit/>
            </a:bodyPr>
            <a:lstStyle>
              <a:lvl1pPr lvl="0" defTabSz="895350">
                <a:buClr>
                  <a:schemeClr val="tx2"/>
                </a:buClr>
                <a:defRPr sz="1600">
                  <a:latin typeface="+mn-lt"/>
                </a:defRPr>
              </a:lvl1pPr>
              <a:lvl2pPr marL="193675" indent="-192088" defTabSz="895350">
                <a:buClr>
                  <a:schemeClr val="tx2"/>
                </a:buClr>
                <a:buSzPct val="125000"/>
                <a:buFont typeface="Arial" charset="0"/>
                <a:buChar char="▪"/>
                <a:defRPr sz="1600">
                  <a:latin typeface="+mn-lt"/>
                </a:defRPr>
              </a:lvl2pPr>
              <a:lvl3pPr marL="457200" indent="-261938" defTabSz="895350">
                <a:buClr>
                  <a:schemeClr val="tx2"/>
                </a:buClr>
                <a:buSzPct val="120000"/>
                <a:buFont typeface="Arial" charset="0"/>
                <a:buChar char="–"/>
                <a:defRPr sz="1600">
                  <a:latin typeface="+mn-lt"/>
                </a:defRPr>
              </a:lvl3pPr>
              <a:lvl4pPr marL="614363" indent="-155575" defTabSz="895350">
                <a:buClr>
                  <a:schemeClr val="tx2"/>
                </a:buClr>
                <a:buSzPct val="120000"/>
                <a:buFont typeface="Arial" charset="0"/>
                <a:buChar char="▫"/>
                <a:defRPr sz="1600">
                  <a:latin typeface="+mn-lt"/>
                </a:defRPr>
              </a:lvl4pPr>
              <a:lvl5pPr marL="746125"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r">
                <a:buClr>
                  <a:srgbClr val="A4013F"/>
                </a:buClr>
                <a:defRPr/>
              </a:pPr>
              <a:r>
                <a:rPr lang="en-GB" sz="2215" b="1" kern="0" dirty="0">
                  <a:solidFill>
                    <a:srgbClr val="A4013F"/>
                  </a:solidFill>
                  <a:latin typeface="+mj-lt"/>
                  <a:cs typeface="Arial" charset="0"/>
                </a:rPr>
                <a:t>4</a:t>
              </a:r>
              <a:r>
                <a:rPr lang="en-GB" sz="2215" b="1" kern="0" baseline="30000" dirty="0">
                  <a:solidFill>
                    <a:srgbClr val="A4013F"/>
                  </a:solidFill>
                  <a:latin typeface="+mj-lt"/>
                  <a:cs typeface="Arial" charset="0"/>
                </a:rPr>
                <a:t>th</a:t>
              </a:r>
              <a:r>
                <a:rPr lang="en-GB" sz="2215" b="1" kern="0" dirty="0">
                  <a:solidFill>
                    <a:srgbClr val="A4013F"/>
                  </a:solidFill>
                  <a:latin typeface="+mj-lt"/>
                  <a:cs typeface="Arial" charset="0"/>
                </a:rPr>
                <a:t> </a:t>
              </a:r>
            </a:p>
          </p:txBody>
        </p:sp>
      </p:grpSp>
      <p:pic>
        <p:nvPicPr>
          <p:cNvPr id="24" name="Picture 23"/>
          <p:cNvPicPr>
            <a:picLocks noChangeAspect="1"/>
          </p:cNvPicPr>
          <p:nvPr/>
        </p:nvPicPr>
        <p:blipFill>
          <a:blip r:embed="rId8"/>
          <a:stretch>
            <a:fillRect/>
          </a:stretch>
        </p:blipFill>
        <p:spPr>
          <a:xfrm>
            <a:off x="1375365" y="5814680"/>
            <a:ext cx="752381" cy="262868"/>
          </a:xfrm>
          <a:prstGeom prst="rect">
            <a:avLst/>
          </a:prstGeom>
        </p:spPr>
      </p:pic>
      <p:pic>
        <p:nvPicPr>
          <p:cNvPr id="25" name="Picture 24"/>
          <p:cNvPicPr>
            <a:picLocks noChangeAspect="1"/>
          </p:cNvPicPr>
          <p:nvPr/>
        </p:nvPicPr>
        <p:blipFill>
          <a:blip r:embed="rId9"/>
          <a:stretch>
            <a:fillRect/>
          </a:stretch>
        </p:blipFill>
        <p:spPr>
          <a:xfrm>
            <a:off x="2212416" y="5814680"/>
            <a:ext cx="806861" cy="262868"/>
          </a:xfrm>
          <a:prstGeom prst="rect">
            <a:avLst/>
          </a:prstGeom>
        </p:spPr>
      </p:pic>
      <p:pic>
        <p:nvPicPr>
          <p:cNvPr id="26" name="Picture 25"/>
          <p:cNvPicPr>
            <a:picLocks noChangeAspect="1"/>
          </p:cNvPicPr>
          <p:nvPr/>
        </p:nvPicPr>
        <p:blipFill>
          <a:blip r:embed="rId10"/>
          <a:stretch>
            <a:fillRect/>
          </a:stretch>
        </p:blipFill>
        <p:spPr>
          <a:xfrm>
            <a:off x="3126410" y="5814680"/>
            <a:ext cx="857143" cy="263736"/>
          </a:xfrm>
          <a:prstGeom prst="rect">
            <a:avLst/>
          </a:prstGeom>
        </p:spPr>
      </p:pic>
      <p:pic>
        <p:nvPicPr>
          <p:cNvPr id="27" name="Picture 26"/>
          <p:cNvPicPr>
            <a:picLocks noChangeAspect="1"/>
          </p:cNvPicPr>
          <p:nvPr/>
        </p:nvPicPr>
        <p:blipFill>
          <a:blip r:embed="rId11"/>
          <a:stretch>
            <a:fillRect/>
          </a:stretch>
        </p:blipFill>
        <p:spPr>
          <a:xfrm>
            <a:off x="4090686" y="5814681"/>
            <a:ext cx="990476" cy="254945"/>
          </a:xfrm>
          <a:prstGeom prst="rect">
            <a:avLst/>
          </a:prstGeom>
        </p:spPr>
      </p:pic>
      <p:pic>
        <p:nvPicPr>
          <p:cNvPr id="28" name="Picture 27"/>
          <p:cNvPicPr>
            <a:picLocks noChangeAspect="1"/>
          </p:cNvPicPr>
          <p:nvPr/>
        </p:nvPicPr>
        <p:blipFill>
          <a:blip r:embed="rId12"/>
          <a:stretch>
            <a:fillRect/>
          </a:stretch>
        </p:blipFill>
        <p:spPr>
          <a:xfrm>
            <a:off x="5165431" y="5814680"/>
            <a:ext cx="876190" cy="263736"/>
          </a:xfrm>
          <a:prstGeom prst="rect">
            <a:avLst/>
          </a:prstGeom>
        </p:spPr>
      </p:pic>
      <p:pic>
        <p:nvPicPr>
          <p:cNvPr id="29" name="Picture 28"/>
          <p:cNvPicPr>
            <a:picLocks noChangeAspect="1"/>
          </p:cNvPicPr>
          <p:nvPr/>
        </p:nvPicPr>
        <p:blipFill>
          <a:blip r:embed="rId13"/>
          <a:stretch>
            <a:fillRect/>
          </a:stretch>
        </p:blipFill>
        <p:spPr>
          <a:xfrm>
            <a:off x="6132925" y="5814681"/>
            <a:ext cx="876190" cy="281319"/>
          </a:xfrm>
          <a:prstGeom prst="rect">
            <a:avLst/>
          </a:prstGeom>
        </p:spPr>
      </p:pic>
      <p:pic>
        <p:nvPicPr>
          <p:cNvPr id="9" name="Picture 8"/>
          <p:cNvPicPr>
            <a:picLocks noChangeAspect="1"/>
          </p:cNvPicPr>
          <p:nvPr/>
        </p:nvPicPr>
        <p:blipFill>
          <a:blip r:embed="rId14">
            <a:clrChange>
              <a:clrFrom>
                <a:srgbClr val="FFFFFF"/>
              </a:clrFrom>
              <a:clrTo>
                <a:srgbClr val="FFFFFF">
                  <a:alpha val="0"/>
                </a:srgbClr>
              </a:clrTo>
            </a:clrChange>
          </a:blip>
          <a:stretch>
            <a:fillRect/>
          </a:stretch>
        </p:blipFill>
        <p:spPr>
          <a:xfrm>
            <a:off x="412474" y="1893309"/>
            <a:ext cx="7640775" cy="3641458"/>
          </a:xfrm>
          <a:prstGeom prst="rect">
            <a:avLst/>
          </a:prstGeom>
        </p:spPr>
      </p:pic>
      <p:cxnSp>
        <p:nvCxnSpPr>
          <p:cNvPr id="12" name="Straight Connector 11"/>
          <p:cNvCxnSpPr/>
          <p:nvPr/>
        </p:nvCxnSpPr>
        <p:spPr>
          <a:xfrm>
            <a:off x="9459660" y="2362200"/>
            <a:ext cx="229001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9459660" y="3657600"/>
            <a:ext cx="229001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9459660" y="5029200"/>
            <a:ext cx="2290013" cy="0"/>
          </a:xfrm>
          <a:prstGeom prst="line">
            <a:avLst/>
          </a:prstGeom>
        </p:spPr>
        <p:style>
          <a:lnRef idx="1">
            <a:schemeClr val="accent1"/>
          </a:lnRef>
          <a:fillRef idx="0">
            <a:schemeClr val="accent1"/>
          </a:fillRef>
          <a:effectRef idx="0">
            <a:schemeClr val="accent1"/>
          </a:effectRef>
          <a:fontRef idx="minor">
            <a:schemeClr val="tx1"/>
          </a:fontRef>
        </p:style>
      </p:cxnSp>
      <p:pic>
        <p:nvPicPr>
          <p:cNvPr id="32"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758136" y="0"/>
            <a:ext cx="3429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download (4).jpg"/>
          <p:cNvPicPr>
            <a:picLocks noChangeAspect="1"/>
          </p:cNvPicPr>
          <p:nvPr/>
        </p:nvPicPr>
        <p:blipFill>
          <a:blip r:embed="rId7"/>
          <a:stretch>
            <a:fillRect/>
          </a:stretch>
        </p:blipFill>
        <p:spPr>
          <a:xfrm>
            <a:off x="6096001" y="1143000"/>
            <a:ext cx="5992706" cy="5257800"/>
          </a:xfrm>
          <a:prstGeom prst="rect">
            <a:avLst/>
          </a:prstGeom>
        </p:spPr>
      </p:pic>
      <p:graphicFrame>
        <p:nvGraphicFramePr>
          <p:cNvPr id="33" name="Chart 32"/>
          <p:cNvGraphicFramePr/>
          <p:nvPr>
            <p:extLst>
              <p:ext uri="{D42A27DB-BD31-4B8C-83A1-F6EECF244321}">
                <p14:modId xmlns:p14="http://schemas.microsoft.com/office/powerpoint/2010/main" val="180404788"/>
              </p:ext>
            </p:extLst>
          </p:nvPr>
        </p:nvGraphicFramePr>
        <p:xfrm>
          <a:off x="304801" y="1714340"/>
          <a:ext cx="5334000" cy="4229260"/>
        </p:xfrm>
        <a:graphic>
          <a:graphicData uri="http://schemas.openxmlformats.org/drawingml/2006/chart">
            <c:chart xmlns:c="http://schemas.openxmlformats.org/drawingml/2006/chart" xmlns:r="http://schemas.openxmlformats.org/officeDocument/2006/relationships" r:id="rId8"/>
          </a:graphicData>
        </a:graphic>
      </p:graphicFrame>
      <p:sp>
        <p:nvSpPr>
          <p:cNvPr id="36" name="Rectangle 35"/>
          <p:cNvSpPr/>
          <p:nvPr/>
        </p:nvSpPr>
        <p:spPr>
          <a:xfrm>
            <a:off x="914400" y="3048000"/>
            <a:ext cx="813827" cy="307777"/>
          </a:xfrm>
          <a:prstGeom prst="rect">
            <a:avLst/>
          </a:prstGeom>
        </p:spPr>
        <p:txBody>
          <a:bodyPr wrap="square">
            <a:spAutoFit/>
          </a:bodyPr>
          <a:lstStyle/>
          <a:p>
            <a:r>
              <a:rPr lang="en-US" altLang="en-US" sz="1400" b="1" dirty="0" smtClean="0">
                <a:solidFill>
                  <a:srgbClr val="A4013F"/>
                </a:solidFill>
                <a:sym typeface="+mn-lt"/>
              </a:rPr>
              <a:t>204</a:t>
            </a:r>
            <a:endParaRPr lang="en-IN" dirty="0">
              <a:solidFill>
                <a:prstClr val="black"/>
              </a:solidFill>
            </a:endParaRPr>
          </a:p>
        </p:txBody>
      </p:sp>
      <p:sp>
        <p:nvSpPr>
          <p:cNvPr id="37" name="Rectangle 36"/>
          <p:cNvSpPr/>
          <p:nvPr/>
        </p:nvSpPr>
        <p:spPr>
          <a:xfrm>
            <a:off x="2971800" y="2514600"/>
            <a:ext cx="676000" cy="307777"/>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en-US" sz="1400" b="1" dirty="0">
                <a:solidFill>
                  <a:srgbClr val="A4013F"/>
                </a:solidFill>
                <a:sym typeface="+mn-lt"/>
              </a:rPr>
              <a:t>265</a:t>
            </a:r>
            <a:endParaRPr lang="en-IN" dirty="0">
              <a:solidFill>
                <a:prstClr val="black"/>
              </a:solidFill>
            </a:endParaRPr>
          </a:p>
        </p:txBody>
      </p:sp>
      <p:sp>
        <p:nvSpPr>
          <p:cNvPr id="38" name="Rectangle 37"/>
          <p:cNvSpPr/>
          <p:nvPr/>
        </p:nvSpPr>
        <p:spPr>
          <a:xfrm>
            <a:off x="4648200" y="1981200"/>
            <a:ext cx="547041" cy="307777"/>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en-US" sz="1400" b="1" dirty="0">
                <a:solidFill>
                  <a:srgbClr val="A4013F"/>
                </a:solidFill>
                <a:sym typeface="+mn-lt"/>
              </a:rPr>
              <a:t>322</a:t>
            </a:r>
            <a:endParaRPr lang="en-IN" dirty="0">
              <a:solidFill>
                <a:prstClr val="black"/>
              </a:solidFill>
            </a:endParaRPr>
          </a:p>
        </p:txBody>
      </p:sp>
      <p:sp>
        <p:nvSpPr>
          <p:cNvPr id="3" name="Slide Number Placeholder 2"/>
          <p:cNvSpPr>
            <a:spLocks noGrp="1"/>
          </p:cNvSpPr>
          <p:nvPr>
            <p:ph type="sldNum" sz="quarter" idx="12"/>
          </p:nvPr>
        </p:nvSpPr>
        <p:spPr/>
        <p:txBody>
          <a:bodyPr>
            <a:normAutofit/>
          </a:bodyPr>
          <a:lstStyle/>
          <a:p>
            <a:pPr>
              <a:defRPr/>
            </a:pPr>
            <a:fld id="{0B2A70D8-CBB8-495C-976F-B5A735A99DCE}" type="slidenum">
              <a:rPr lang="en-US" smtClean="0"/>
              <a:pPr>
                <a:defRPr/>
              </a:pPr>
              <a:t>3</a:t>
            </a:fld>
            <a:endParaRPr lang="en-US" dirty="0"/>
          </a:p>
        </p:txBody>
      </p:sp>
      <p:sp>
        <p:nvSpPr>
          <p:cNvPr id="2" name="Title 1"/>
          <p:cNvSpPr>
            <a:spLocks noGrp="1"/>
          </p:cNvSpPr>
          <p:nvPr>
            <p:ph type="title"/>
          </p:nvPr>
        </p:nvSpPr>
        <p:spPr>
          <a:xfrm>
            <a:off x="381000" y="533400"/>
            <a:ext cx="10625480" cy="470580"/>
          </a:xfrm>
        </p:spPr>
        <p:txBody>
          <a:bodyPr vert="horz" anchor="ctr">
            <a:noAutofit/>
          </a:bodyPr>
          <a:lstStyle/>
          <a:p>
            <a:r>
              <a:rPr lang="en-US" sz="2800" b="1" dirty="0"/>
              <a:t>And this growth will bring affluence ; ~ 3x growth in consuming class </a:t>
            </a:r>
          </a:p>
        </p:txBody>
      </p:sp>
      <p:sp>
        <p:nvSpPr>
          <p:cNvPr id="49" name="TextBox 48"/>
          <p:cNvSpPr txBox="1">
            <a:spLocks/>
          </p:cNvSpPr>
          <p:nvPr/>
        </p:nvSpPr>
        <p:spPr>
          <a:xfrm>
            <a:off x="1511449" y="1180864"/>
            <a:ext cx="3196680" cy="587756"/>
          </a:xfrm>
          <a:prstGeom prst="rect">
            <a:avLst/>
          </a:prstGeom>
          <a:solidFill>
            <a:schemeClr val="bg1">
              <a:lumMod val="85000"/>
            </a:schemeClr>
          </a:solidFill>
          <a:ln w="9525">
            <a:noFill/>
            <a:miter lim="800000"/>
            <a:headEnd/>
            <a:tailEnd/>
          </a:ln>
          <a:effectLst/>
          <a:extLst/>
        </p:spPr>
        <p:txBody>
          <a:bodyPr vert="horz" wrap="square" lIns="73464" tIns="73464" rIns="73464" bIns="73464" numCol="1" anchor="ctr" anchorCtr="0" compatLnSpc="1">
            <a:prstTxWarp prst="textNoShape">
              <a:avLst/>
            </a:prstTxWarp>
            <a:noAutofit/>
          </a:bodyPr>
          <a:lstStyle>
            <a:lvl1pPr marL="0" lvl="0" indent="0" defTabSz="895255" eaLnBrk="1" hangingPunct="1">
              <a:buClr>
                <a:schemeClr val="tx2"/>
              </a:buClr>
              <a:defRPr baseline="0">
                <a:latin typeface="+mn-lt"/>
              </a:defRPr>
            </a:lvl1pPr>
            <a:lvl2pPr marL="193655" lvl="1" indent="-192067" defTabSz="895255" eaLnBrk="1" hangingPunct="1">
              <a:buClr>
                <a:schemeClr val="tx2"/>
              </a:buClr>
              <a:buSzPct val="125000"/>
              <a:buFont typeface="Arial" charset="0"/>
              <a:buChar char="▪"/>
              <a:defRPr baseline="0">
                <a:latin typeface="+mn-lt"/>
              </a:defRPr>
            </a:lvl2pPr>
            <a:lvl3pPr marL="457151" lvl="2" indent="-261910" defTabSz="895255" eaLnBrk="1" hangingPunct="1">
              <a:buClr>
                <a:schemeClr val="tx2"/>
              </a:buClr>
              <a:buSzPct val="120000"/>
              <a:buFont typeface="Arial" charset="0"/>
              <a:buChar char="–"/>
              <a:defRPr baseline="0">
                <a:latin typeface="+mn-lt"/>
              </a:defRPr>
            </a:lvl3pPr>
            <a:lvl4pPr marL="614298" lvl="3" indent="-155558" defTabSz="895255" eaLnBrk="1" hangingPunct="1">
              <a:buClr>
                <a:schemeClr val="tx2"/>
              </a:buClr>
              <a:buSzPct val="120000"/>
              <a:buFont typeface="Arial" charset="0"/>
              <a:buChar char="▫"/>
              <a:defRPr baseline="0">
                <a:latin typeface="+mn-lt"/>
              </a:defRPr>
            </a:lvl4pPr>
            <a:lvl5pPr marL="749728" lvl="4" indent="-130162" defTabSz="895255" eaLnBrk="1" hangingPunct="1">
              <a:buClr>
                <a:schemeClr val="tx2"/>
              </a:buClr>
              <a:buSzPct val="89000"/>
              <a:buFont typeface="Arial" charset="0"/>
              <a:buChar char="-"/>
              <a:defRPr baseline="0">
                <a:latin typeface="+mn-lt"/>
              </a:defRPr>
            </a:lvl5pPr>
            <a:lvl6pPr marL="749728" indent="-130162" defTabSz="895255" fontAlgn="base">
              <a:spcBef>
                <a:spcPct val="0"/>
              </a:spcBef>
              <a:spcAft>
                <a:spcPct val="0"/>
              </a:spcAft>
              <a:buClr>
                <a:schemeClr val="tx2"/>
              </a:buClr>
              <a:buSzPct val="89000"/>
              <a:buFont typeface="Arial" charset="0"/>
              <a:buChar char="-"/>
              <a:defRPr baseline="0">
                <a:latin typeface="+mn-lt"/>
              </a:defRPr>
            </a:lvl6pPr>
            <a:lvl7pPr marL="749728" indent="-130162" defTabSz="895255" fontAlgn="base">
              <a:spcBef>
                <a:spcPct val="0"/>
              </a:spcBef>
              <a:spcAft>
                <a:spcPct val="0"/>
              </a:spcAft>
              <a:buClr>
                <a:schemeClr val="tx2"/>
              </a:buClr>
              <a:buSzPct val="89000"/>
              <a:buFont typeface="Arial" charset="0"/>
              <a:buChar char="-"/>
              <a:defRPr baseline="0">
                <a:latin typeface="+mn-lt"/>
              </a:defRPr>
            </a:lvl7pPr>
            <a:lvl8pPr marL="749728" indent="-130162" defTabSz="895255" fontAlgn="base">
              <a:spcBef>
                <a:spcPct val="0"/>
              </a:spcBef>
              <a:spcAft>
                <a:spcPct val="0"/>
              </a:spcAft>
              <a:buClr>
                <a:schemeClr val="tx2"/>
              </a:buClr>
              <a:buSzPct val="89000"/>
              <a:buFont typeface="Arial" charset="0"/>
              <a:buChar char="-"/>
              <a:defRPr baseline="0">
                <a:latin typeface="+mn-lt"/>
              </a:defRPr>
            </a:lvl8pPr>
            <a:lvl9pPr marL="749728" indent="-130162" defTabSz="895255" fontAlgn="base">
              <a:spcBef>
                <a:spcPct val="0"/>
              </a:spcBef>
              <a:spcAft>
                <a:spcPct val="0"/>
              </a:spcAft>
              <a:buClr>
                <a:schemeClr val="tx2"/>
              </a:buClr>
              <a:buSzPct val="89000"/>
              <a:buFont typeface="Arial" charset="0"/>
              <a:buChar char="-"/>
              <a:defRPr baseline="0">
                <a:latin typeface="+mn-lt"/>
              </a:defRPr>
            </a:lvl9pPr>
          </a:lstStyle>
          <a:p>
            <a:pPr algn="ctr" fontAlgn="base">
              <a:spcBef>
                <a:spcPct val="0"/>
              </a:spcBef>
              <a:spcAft>
                <a:spcPct val="0"/>
              </a:spcAft>
              <a:buClr>
                <a:srgbClr val="FFFFFF"/>
              </a:buClr>
              <a:defRPr/>
            </a:pPr>
            <a:r>
              <a:rPr lang="en-US" sz="1400" b="1" kern="0" dirty="0">
                <a:solidFill>
                  <a:srgbClr val="AE275F"/>
                </a:solidFill>
                <a:cs typeface="Arial" panose="020B0604020202020204" pitchFamily="34" charset="0"/>
              </a:rPr>
              <a:t>3X </a:t>
            </a:r>
            <a:r>
              <a:rPr lang="en-US" sz="1400" b="1" kern="0" dirty="0">
                <a:solidFill>
                  <a:srgbClr val="000000"/>
                </a:solidFill>
                <a:cs typeface="Arial" panose="020B0604020202020204" pitchFamily="34" charset="0"/>
              </a:rPr>
              <a:t>Consuming Class </a:t>
            </a:r>
            <a:r>
              <a:rPr lang="en-IN" sz="1400" baseline="30000" dirty="0">
                <a:solidFill>
                  <a:prstClr val="black"/>
                </a:solidFill>
              </a:rPr>
              <a:t>1</a:t>
            </a:r>
            <a:endParaRPr lang="en-US" sz="1400" b="1" kern="0" dirty="0">
              <a:solidFill>
                <a:prstClr val="black"/>
              </a:solidFill>
            </a:endParaRPr>
          </a:p>
        </p:txBody>
      </p:sp>
      <p:sp>
        <p:nvSpPr>
          <p:cNvPr id="52" name="3. Unit of measure"/>
          <p:cNvSpPr txBox="1">
            <a:spLocks noChangeArrowheads="1"/>
          </p:cNvSpPr>
          <p:nvPr/>
        </p:nvSpPr>
        <p:spPr bwMode="auto">
          <a:xfrm>
            <a:off x="2514600" y="5943600"/>
            <a:ext cx="1483956"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r>
              <a:rPr lang="en-US" sz="1200" dirty="0">
                <a:latin typeface="Calibri"/>
              </a:rPr>
              <a:t>(INR Lakh Crores)</a:t>
            </a:r>
          </a:p>
        </p:txBody>
      </p:sp>
      <p:sp>
        <p:nvSpPr>
          <p:cNvPr id="53" name="4. Footnote"/>
          <p:cNvSpPr txBox="1">
            <a:spLocks noChangeArrowheads="1"/>
          </p:cNvSpPr>
          <p:nvPr>
            <p:custDataLst>
              <p:tags r:id="rId1"/>
            </p:custDataLst>
          </p:nvPr>
        </p:nvSpPr>
        <p:spPr bwMode="gray">
          <a:xfrm>
            <a:off x="152400" y="6549719"/>
            <a:ext cx="11963400" cy="307777"/>
          </a:xfrm>
          <a:prstGeom prst="rect">
            <a:avLst/>
          </a:prstGeom>
          <a:noFill/>
          <a:ln>
            <a:noFill/>
          </a:ln>
          <a:effectLst/>
          <a:extLst/>
        </p:spPr>
        <p:txBody>
          <a:bodyPr wrap="square" lIns="0" tIns="0" rIns="0" bIns="0" anchor="b">
            <a:spAutoFit/>
          </a:bodyPr>
          <a:lstStyle>
            <a:defPPr>
              <a:defRPr lang="en-US"/>
            </a:defPPr>
            <a:lvl1pPr marL="104775" indent="-104775" defTabSz="895350">
              <a:defRPr sz="1000" b="0">
                <a:solidFill>
                  <a:srgbClr val="000000"/>
                </a:solidFill>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pPr fontAlgn="base">
              <a:spcBef>
                <a:spcPct val="0"/>
              </a:spcBef>
              <a:spcAft>
                <a:spcPct val="0"/>
              </a:spcAft>
              <a:defRPr/>
            </a:pPr>
            <a:r>
              <a:rPr lang="en-US" kern="0" dirty="0"/>
              <a:t>Source :  1) Income classes defined with household disposable income at 2012 prices at: Globals (&gt;</a:t>
            </a:r>
            <a:r>
              <a:rPr lang="en-GB" kern="0" dirty="0"/>
              <a:t> ` </a:t>
            </a:r>
            <a:r>
              <a:rPr lang="en-US" kern="0" dirty="0"/>
              <a:t>1,700,000), Consumers (</a:t>
            </a:r>
            <a:r>
              <a:rPr lang="en-GB" kern="0" dirty="0"/>
              <a:t>`</a:t>
            </a:r>
            <a:r>
              <a:rPr lang="en-US" kern="0" dirty="0"/>
              <a:t> 485,000-1,700,000). The Globals &amp; Consumers are collectively called the consuming class;</a:t>
            </a:r>
          </a:p>
        </p:txBody>
      </p:sp>
      <p:sp>
        <p:nvSpPr>
          <p:cNvPr id="67" name="TextBox 72"/>
          <p:cNvSpPr txBox="1"/>
          <p:nvPr/>
        </p:nvSpPr>
        <p:spPr>
          <a:xfrm>
            <a:off x="2357884" y="6126404"/>
            <a:ext cx="1802581" cy="21131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fontAlgn="base">
              <a:spcBef>
                <a:spcPct val="0"/>
              </a:spcBef>
              <a:spcAft>
                <a:spcPct val="0"/>
              </a:spcAft>
              <a:buClr>
                <a:srgbClr val="A4013F"/>
              </a:buClr>
            </a:pPr>
            <a:r>
              <a:rPr lang="en-US" sz="1200" dirty="0">
                <a:cs typeface="Arial" panose="020B0604020202020204" pitchFamily="34" charset="0"/>
              </a:rPr>
              <a:t>(millions of households)</a:t>
            </a:r>
          </a:p>
        </p:txBody>
      </p:sp>
      <p:sp>
        <p:nvSpPr>
          <p:cNvPr id="60" name="Rounded Rectangle 59"/>
          <p:cNvSpPr/>
          <p:nvPr/>
        </p:nvSpPr>
        <p:spPr>
          <a:xfrm>
            <a:off x="6096000" y="1143000"/>
            <a:ext cx="6096000" cy="838200"/>
          </a:xfrm>
          <a:prstGeom prst="roundRect">
            <a:avLst/>
          </a:prstGeom>
          <a:solidFill>
            <a:schemeClr val="accent1">
              <a:lumMod val="20000"/>
              <a:lumOff val="80000"/>
            </a:schemeClr>
          </a:solidFill>
          <a:ln w="9525">
            <a:noFill/>
            <a:miter lim="800000"/>
            <a:headEnd/>
            <a:tailEnd/>
          </a:ln>
          <a:effectLst/>
        </p:spPr>
        <p:txBody>
          <a:bodyPr vert="horz" wrap="square" lIns="73464" tIns="73464" rIns="73464" bIns="73464" numCol="1" anchor="ctr" anchorCtr="0" compatLnSpc="1">
            <a:prstTxWarp prst="textNoShape">
              <a:avLst/>
            </a:prstTxWarp>
            <a:noAutofit/>
          </a:bodyPr>
          <a:lstStyle/>
          <a:p>
            <a:pPr algn="ctr" defTabSz="895255" fontAlgn="base">
              <a:spcBef>
                <a:spcPct val="0"/>
              </a:spcBef>
              <a:spcAft>
                <a:spcPct val="0"/>
              </a:spcAft>
              <a:buClr>
                <a:srgbClr val="FFFFFF"/>
              </a:buClr>
            </a:pPr>
            <a:r>
              <a:rPr lang="en-US" sz="1600" b="1" kern="0" dirty="0">
                <a:latin typeface="+mj-lt"/>
                <a:cs typeface="Arial" panose="020B0604020202020204" pitchFamily="34" charset="0"/>
              </a:rPr>
              <a:t>Technology and analytics will be key enablers for while retail customer is chased</a:t>
            </a:r>
          </a:p>
        </p:txBody>
      </p:sp>
      <p:cxnSp>
        <p:nvCxnSpPr>
          <p:cNvPr id="61" name="Straight Connector 60"/>
          <p:cNvCxnSpPr/>
          <p:nvPr>
            <p:custDataLst>
              <p:tags r:id="rId2"/>
            </p:custDataLst>
          </p:nvPr>
        </p:nvCxnSpPr>
        <p:spPr bwMode="gray">
          <a:xfrm flipV="1">
            <a:off x="3429000" y="2209801"/>
            <a:ext cx="1371600" cy="609599"/>
          </a:xfrm>
          <a:prstGeom prst="line">
            <a:avLst/>
          </a:prstGeom>
          <a:solidFill>
            <a:srgbClr val="F2F2F2"/>
          </a:solidFill>
          <a:ln w="38100" cap="flat" cmpd="sng" algn="ctr">
            <a:solidFill>
              <a:srgbClr val="A4013F"/>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2" name="Text Placeholder 20"/>
          <p:cNvSpPr>
            <a:spLocks noGrp="1"/>
          </p:cNvSpPr>
          <p:nvPr>
            <p:custDataLst>
              <p:tags r:id="rId3"/>
            </p:custDataLst>
          </p:nvPr>
        </p:nvSpPr>
        <p:spPr bwMode="auto">
          <a:xfrm>
            <a:off x="3733800" y="2362200"/>
            <a:ext cx="692171" cy="304800"/>
          </a:xfrm>
          <a:prstGeom prst="ellipse">
            <a:avLst/>
          </a:prstGeom>
          <a:solidFill>
            <a:srgbClr val="F2F2F2"/>
          </a:solidFill>
          <a:ln w="9525">
            <a:solidFill>
              <a:srgbClr val="A4013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anchor="ctr" anchorCtr="0" compatLnSpc="1">
            <a:prstTxWarp prst="textNoShape">
              <a:avLst/>
            </a:prstTxWarp>
            <a:noAutofit/>
          </a:bodyPr>
          <a:lstStyle>
            <a:lvl1pPr algn="l" defTabSz="895350" rtl="0" fontAlgn="base">
              <a:spcBef>
                <a:spcPct val="0"/>
              </a:spcBef>
              <a:spcAft>
                <a:spcPct val="0"/>
              </a:spcAft>
              <a:buClr>
                <a:schemeClr val="tx2"/>
              </a:buClr>
              <a:defRPr sz="1600">
                <a:solidFill>
                  <a:schemeClr val="tx1"/>
                </a:solidFill>
                <a:latin typeface="+mn-lt"/>
                <a:ea typeface="+mn-ea"/>
                <a:cs typeface="+mn-cs"/>
              </a:defRPr>
            </a:lvl1pPr>
            <a:lvl2pPr marL="193675" indent="-192088" algn="l" defTabSz="895350" rtl="0" fontAlgn="base">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5pPr>
            <a:lvl6pPr marL="12033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6pPr>
            <a:lvl7pPr marL="16605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7pPr>
            <a:lvl8pPr marL="21177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8pPr>
            <a:lvl9pPr marL="25749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9pPr>
          </a:lstStyle>
          <a:p>
            <a:pPr algn="ctr">
              <a:lnSpc>
                <a:spcPct val="90000"/>
              </a:lnSpc>
              <a:buClr>
                <a:srgbClr val="A4013F"/>
              </a:buClr>
              <a:defRPr/>
            </a:pPr>
            <a:r>
              <a:rPr lang="en-IN" altLang="en-US" sz="1400" b="1" kern="0" dirty="0">
                <a:solidFill>
                  <a:srgbClr val="A4013F"/>
                </a:solidFill>
              </a:rPr>
              <a:t> </a:t>
            </a:r>
            <a:r>
              <a:rPr lang="en-IN" altLang="en-US" sz="1800" b="1" kern="0" dirty="0">
                <a:solidFill>
                  <a:srgbClr val="A4013F"/>
                </a:solidFill>
              </a:rPr>
              <a:t>3 X</a:t>
            </a:r>
            <a:endParaRPr lang="en-GB" sz="1800" b="1" kern="0" dirty="0">
              <a:solidFill>
                <a:srgbClr val="A4013F"/>
              </a:solidFill>
              <a:sym typeface="+mn-lt"/>
            </a:endParaRPr>
          </a:p>
        </p:txBody>
      </p:sp>
      <p:cxnSp>
        <p:nvCxnSpPr>
          <p:cNvPr id="63" name="Straight Connector 62"/>
          <p:cNvCxnSpPr/>
          <p:nvPr>
            <p:custDataLst>
              <p:tags r:id="rId4"/>
            </p:custDataLst>
          </p:nvPr>
        </p:nvCxnSpPr>
        <p:spPr bwMode="gray">
          <a:xfrm flipV="1">
            <a:off x="2362200" y="2667000"/>
            <a:ext cx="766317" cy="421233"/>
          </a:xfrm>
          <a:prstGeom prst="line">
            <a:avLst/>
          </a:prstGeom>
          <a:solidFill>
            <a:srgbClr val="F2F2F2"/>
          </a:solidFill>
          <a:ln w="38100" cap="flat" cmpd="sng" algn="ctr">
            <a:solidFill>
              <a:srgbClr val="A4013F"/>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3" name="Text Placeholder 20"/>
          <p:cNvSpPr>
            <a:spLocks noGrp="1"/>
          </p:cNvSpPr>
          <p:nvPr>
            <p:custDataLst>
              <p:tags r:id="rId5"/>
            </p:custDataLst>
          </p:nvPr>
        </p:nvSpPr>
        <p:spPr bwMode="auto">
          <a:xfrm>
            <a:off x="1676400" y="3048000"/>
            <a:ext cx="692171" cy="304800"/>
          </a:xfrm>
          <a:prstGeom prst="ellipse">
            <a:avLst/>
          </a:prstGeom>
          <a:solidFill>
            <a:srgbClr val="F2F2F2"/>
          </a:solidFill>
          <a:ln w="9525">
            <a:solidFill>
              <a:srgbClr val="A4013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anchor="ctr" anchorCtr="0" compatLnSpc="1">
            <a:prstTxWarp prst="textNoShape">
              <a:avLst/>
            </a:prstTxWarp>
            <a:noAutofit/>
          </a:bodyPr>
          <a:lstStyle>
            <a:lvl1pPr algn="l" defTabSz="895350" rtl="0" fontAlgn="base">
              <a:spcBef>
                <a:spcPct val="0"/>
              </a:spcBef>
              <a:spcAft>
                <a:spcPct val="0"/>
              </a:spcAft>
              <a:buClr>
                <a:schemeClr val="tx2"/>
              </a:buClr>
              <a:defRPr sz="1600">
                <a:solidFill>
                  <a:schemeClr val="tx1"/>
                </a:solidFill>
                <a:latin typeface="+mn-lt"/>
                <a:ea typeface="+mn-ea"/>
                <a:cs typeface="+mn-cs"/>
              </a:defRPr>
            </a:lvl1pPr>
            <a:lvl2pPr marL="193675" indent="-192088" algn="l" defTabSz="895350" rtl="0" fontAlgn="base">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5pPr>
            <a:lvl6pPr marL="12033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6pPr>
            <a:lvl7pPr marL="16605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7pPr>
            <a:lvl8pPr marL="21177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8pPr>
            <a:lvl9pPr marL="25749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9pPr>
          </a:lstStyle>
          <a:p>
            <a:pPr algn="ctr">
              <a:lnSpc>
                <a:spcPct val="90000"/>
              </a:lnSpc>
              <a:buClr>
                <a:srgbClr val="A4013F"/>
              </a:buClr>
              <a:defRPr/>
            </a:pPr>
            <a:r>
              <a:rPr lang="en-IN" altLang="en-US" sz="1400" b="1" kern="0" dirty="0">
                <a:solidFill>
                  <a:srgbClr val="A4013F"/>
                </a:solidFill>
              </a:rPr>
              <a:t> </a:t>
            </a:r>
            <a:r>
              <a:rPr lang="en-IN" altLang="en-US" sz="1800" b="1" kern="0" dirty="0">
                <a:solidFill>
                  <a:srgbClr val="A4013F"/>
                </a:solidFill>
              </a:rPr>
              <a:t>3 X</a:t>
            </a:r>
            <a:endParaRPr lang="en-GB" sz="1800" b="1" kern="0" dirty="0">
              <a:solidFill>
                <a:srgbClr val="A4013F"/>
              </a:solidFill>
              <a:sym typeface="+mn-lt"/>
            </a:endParaRPr>
          </a:p>
        </p:txBody>
      </p:sp>
    </p:spTree>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igitization.png"/>
          <p:cNvPicPr>
            <a:picLocks noGrp="1" noChangeAspect="1"/>
          </p:cNvPicPr>
          <p:nvPr>
            <p:ph idx="1"/>
          </p:nvPr>
        </p:nvPicPr>
        <p:blipFill>
          <a:blip r:embed="rId3"/>
          <a:stretch>
            <a:fillRect/>
          </a:stretch>
        </p:blipFill>
        <p:spPr>
          <a:xfrm>
            <a:off x="0" y="0"/>
            <a:ext cx="12192000" cy="7391400"/>
          </a:xfrm>
        </p:spPr>
      </p:pic>
      <p:pic>
        <p:nvPicPr>
          <p:cNvPr id="5" name="Picture 4" descr="Experge2.jpg"/>
          <p:cNvPicPr>
            <a:picLocks noChangeAspect="1"/>
          </p:cNvPicPr>
          <p:nvPr/>
        </p:nvPicPr>
        <p:blipFill>
          <a:blip r:embed="rId4" cstate="print"/>
          <a:stretch>
            <a:fillRect/>
          </a:stretch>
        </p:blipFill>
        <p:spPr>
          <a:xfrm>
            <a:off x="9753600" y="6858000"/>
            <a:ext cx="2438400" cy="5334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a:bodyPr>
          <a:lstStyle/>
          <a:p>
            <a:pPr>
              <a:defRPr/>
            </a:pPr>
            <a:fld id="{0B2A70D8-CBB8-495C-976F-B5A735A99DCE}" type="slidenum">
              <a:rPr lang="en-US" smtClean="0"/>
              <a:pPr>
                <a:defRPr/>
              </a:pPr>
              <a:t>5</a:t>
            </a:fld>
            <a:endParaRPr lang="en-US" dirty="0"/>
          </a:p>
        </p:txBody>
      </p:sp>
      <p:sp>
        <p:nvSpPr>
          <p:cNvPr id="2" name="Title 1"/>
          <p:cNvSpPr>
            <a:spLocks noGrp="1"/>
          </p:cNvSpPr>
          <p:nvPr>
            <p:ph type="title"/>
          </p:nvPr>
        </p:nvSpPr>
        <p:spPr>
          <a:xfrm>
            <a:off x="381001" y="304800"/>
            <a:ext cx="9831230" cy="794448"/>
          </a:xfrm>
        </p:spPr>
        <p:txBody>
          <a:bodyPr/>
          <a:lstStyle/>
          <a:p>
            <a:pPr lvl="0"/>
            <a:r>
              <a:rPr lang="en-US" sz="2000" b="1" dirty="0"/>
              <a:t>The customer</a:t>
            </a:r>
            <a:r>
              <a:rPr lang="en-IN" sz="2000" b="1" dirty="0"/>
              <a:t> of the future </a:t>
            </a:r>
            <a:r>
              <a:rPr lang="en-US" sz="2000" b="1" dirty="0"/>
              <a:t>is </a:t>
            </a:r>
            <a:r>
              <a:rPr lang="en-IN" sz="2000" b="1" dirty="0"/>
              <a:t>becoming more demanding</a:t>
            </a:r>
          </a:p>
        </p:txBody>
      </p:sp>
      <p:sp>
        <p:nvSpPr>
          <p:cNvPr id="16" name="Rounded Rectangle 15"/>
          <p:cNvSpPr/>
          <p:nvPr/>
        </p:nvSpPr>
        <p:spPr>
          <a:xfrm>
            <a:off x="7239000" y="1031972"/>
            <a:ext cx="1600200" cy="821045"/>
          </a:xfrm>
          <a:prstGeom prst="roundRect">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a:solidFill>
                  <a:schemeClr val="tx1"/>
                </a:solidFill>
                <a:cs typeface="Arial" pitchFamily="34" charset="0"/>
              </a:rPr>
              <a:t>Demanding cross-channel interaction</a:t>
            </a:r>
          </a:p>
        </p:txBody>
      </p:sp>
      <p:sp>
        <p:nvSpPr>
          <p:cNvPr id="18" name="Rounded Rectangle 17"/>
          <p:cNvSpPr/>
          <p:nvPr/>
        </p:nvSpPr>
        <p:spPr>
          <a:xfrm>
            <a:off x="4351423" y="4770726"/>
            <a:ext cx="1600199" cy="821045"/>
          </a:xfrm>
          <a:prstGeom prst="roundRect">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a:solidFill>
                  <a:schemeClr val="tx1"/>
                </a:solidFill>
              </a:rPr>
              <a:t>Having expectation spill over</a:t>
            </a:r>
          </a:p>
        </p:txBody>
      </p:sp>
      <p:sp>
        <p:nvSpPr>
          <p:cNvPr id="21" name="Rounded Rectangle 20"/>
          <p:cNvSpPr/>
          <p:nvPr/>
        </p:nvSpPr>
        <p:spPr>
          <a:xfrm>
            <a:off x="3276600" y="990600"/>
            <a:ext cx="1600200" cy="821046"/>
          </a:xfrm>
          <a:prstGeom prst="roundRect">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a:solidFill>
                  <a:schemeClr val="tx1"/>
                </a:solidFill>
                <a:cs typeface="Arial" pitchFamily="34" charset="0"/>
              </a:rPr>
              <a:t>Smarter, aided by digital tools</a:t>
            </a:r>
          </a:p>
        </p:txBody>
      </p:sp>
      <p:sp>
        <p:nvSpPr>
          <p:cNvPr id="24" name="Rounded Rectangle 23"/>
          <p:cNvSpPr/>
          <p:nvPr/>
        </p:nvSpPr>
        <p:spPr>
          <a:xfrm>
            <a:off x="8534400" y="2819400"/>
            <a:ext cx="1600200" cy="821046"/>
          </a:xfrm>
          <a:prstGeom prst="roundRect">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a:solidFill>
                  <a:schemeClr val="tx1"/>
                </a:solidFill>
                <a:cs typeface="Arial" pitchFamily="34" charset="0"/>
              </a:rPr>
              <a:t>Seeking control over his experience</a:t>
            </a:r>
          </a:p>
        </p:txBody>
      </p:sp>
      <p:sp>
        <p:nvSpPr>
          <p:cNvPr id="26" name="Rounded Rectangle 25"/>
          <p:cNvSpPr/>
          <p:nvPr/>
        </p:nvSpPr>
        <p:spPr>
          <a:xfrm>
            <a:off x="1752600" y="2819401"/>
            <a:ext cx="1600200" cy="838201"/>
          </a:xfrm>
          <a:prstGeom prst="roundRect">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a:solidFill>
                  <a:schemeClr val="tx1"/>
                </a:solidFill>
                <a:cs typeface="Arial" pitchFamily="34" charset="0"/>
              </a:rPr>
              <a:t>Having a universal digital identity</a:t>
            </a:r>
          </a:p>
        </p:txBody>
      </p:sp>
      <p:sp>
        <p:nvSpPr>
          <p:cNvPr id="23" name="TextBox 22"/>
          <p:cNvSpPr txBox="1"/>
          <p:nvPr/>
        </p:nvSpPr>
        <p:spPr>
          <a:xfrm>
            <a:off x="1828800" y="1828800"/>
            <a:ext cx="3062514" cy="738664"/>
          </a:xfrm>
          <a:prstGeom prst="rect">
            <a:avLst/>
          </a:prstGeom>
          <a:noFill/>
        </p:spPr>
        <p:txBody>
          <a:bodyPr wrap="square" rtlCol="0">
            <a:spAutoFit/>
          </a:bodyPr>
          <a:lstStyle/>
          <a:p>
            <a:pPr marL="114300" indent="-114300">
              <a:buFont typeface="Arial" pitchFamily="34" charset="0"/>
              <a:buChar char="•"/>
            </a:pPr>
            <a:r>
              <a:rPr lang="en-IN" sz="1400" dirty="0"/>
              <a:t>Less loyal, shops around</a:t>
            </a:r>
          </a:p>
          <a:p>
            <a:pPr marL="114300" indent="-114300">
              <a:buFont typeface="Arial" pitchFamily="34" charset="0"/>
              <a:buChar char="•"/>
            </a:pPr>
            <a:r>
              <a:rPr lang="en-IN" sz="1400" dirty="0"/>
              <a:t>Compares on experience &amp; pricing</a:t>
            </a:r>
          </a:p>
          <a:p>
            <a:pPr marL="114300" indent="-114300">
              <a:buFont typeface="Arial" pitchFamily="34" charset="0"/>
              <a:buChar char="•"/>
            </a:pPr>
            <a:r>
              <a:rPr lang="en-IN" sz="1400" dirty="0"/>
              <a:t>Socially connected -feedback</a:t>
            </a:r>
          </a:p>
        </p:txBody>
      </p:sp>
      <p:sp>
        <p:nvSpPr>
          <p:cNvPr id="27" name="TextBox 26"/>
          <p:cNvSpPr txBox="1"/>
          <p:nvPr/>
        </p:nvSpPr>
        <p:spPr>
          <a:xfrm>
            <a:off x="1676400" y="3806594"/>
            <a:ext cx="2514600" cy="523220"/>
          </a:xfrm>
          <a:prstGeom prst="rect">
            <a:avLst/>
          </a:prstGeom>
          <a:noFill/>
        </p:spPr>
        <p:txBody>
          <a:bodyPr wrap="square" rtlCol="0">
            <a:spAutoFit/>
          </a:bodyPr>
          <a:lstStyle/>
          <a:p>
            <a:pPr marL="114300" indent="-114300" algn="just">
              <a:buFont typeface="Arial" pitchFamily="34" charset="0"/>
              <a:buChar char="•"/>
            </a:pPr>
            <a:r>
              <a:rPr lang="en-IN" sz="1400" dirty="0" smtClean="0"/>
              <a:t>Expect </a:t>
            </a:r>
            <a:r>
              <a:rPr lang="en-IN" sz="1400" dirty="0"/>
              <a:t>digital delivery of all products &amp; services</a:t>
            </a:r>
          </a:p>
        </p:txBody>
      </p:sp>
      <p:sp>
        <p:nvSpPr>
          <p:cNvPr id="29" name="TextBox 28"/>
          <p:cNvSpPr txBox="1"/>
          <p:nvPr/>
        </p:nvSpPr>
        <p:spPr>
          <a:xfrm>
            <a:off x="6006418" y="4724401"/>
            <a:ext cx="2628900" cy="954107"/>
          </a:xfrm>
          <a:prstGeom prst="rect">
            <a:avLst/>
          </a:prstGeom>
          <a:noFill/>
        </p:spPr>
        <p:txBody>
          <a:bodyPr wrap="square" rtlCol="0">
            <a:spAutoFit/>
          </a:bodyPr>
          <a:lstStyle/>
          <a:p>
            <a:pPr algn="just"/>
            <a:r>
              <a:rPr lang="en-IN" sz="1400" dirty="0"/>
              <a:t>As good as:- </a:t>
            </a:r>
          </a:p>
          <a:p>
            <a:pPr marL="114300" indent="-114300" algn="just">
              <a:buFont typeface="Arial" pitchFamily="34" charset="0"/>
              <a:buChar char="•"/>
            </a:pPr>
            <a:r>
              <a:rPr lang="en-IN" sz="1400" dirty="0"/>
              <a:t>Amazon for delivery</a:t>
            </a:r>
          </a:p>
          <a:p>
            <a:pPr marL="114300" indent="-114300" algn="just">
              <a:buFont typeface="Arial" pitchFamily="34" charset="0"/>
              <a:buChar char="•"/>
            </a:pPr>
            <a:r>
              <a:rPr lang="en-IN" sz="1400" dirty="0"/>
              <a:t>Apple for customer support</a:t>
            </a:r>
          </a:p>
          <a:p>
            <a:pPr marL="114300" indent="-114300" algn="just">
              <a:buFont typeface="Arial" pitchFamily="34" charset="0"/>
              <a:buChar char="•"/>
            </a:pPr>
            <a:r>
              <a:rPr lang="en-IN" sz="1400" dirty="0"/>
              <a:t>McDonalds - consistency</a:t>
            </a:r>
          </a:p>
        </p:txBody>
      </p:sp>
      <p:sp>
        <p:nvSpPr>
          <p:cNvPr id="30" name="TextBox 29"/>
          <p:cNvSpPr txBox="1"/>
          <p:nvPr/>
        </p:nvSpPr>
        <p:spPr>
          <a:xfrm>
            <a:off x="7907171" y="1913128"/>
            <a:ext cx="2490537" cy="523220"/>
          </a:xfrm>
          <a:prstGeom prst="rect">
            <a:avLst/>
          </a:prstGeom>
          <a:noFill/>
        </p:spPr>
        <p:txBody>
          <a:bodyPr wrap="square" rtlCol="0">
            <a:spAutoFit/>
          </a:bodyPr>
          <a:lstStyle/>
          <a:p>
            <a:pPr marL="114300" indent="-114300" algn="just">
              <a:buFont typeface="Arial" pitchFamily="34" charset="0"/>
              <a:buChar char="•"/>
            </a:pPr>
            <a:r>
              <a:rPr lang="en-IN" sz="1400" dirty="0"/>
              <a:t>Omni- Channel experience</a:t>
            </a:r>
          </a:p>
          <a:p>
            <a:pPr marL="114300" indent="-114300" algn="just">
              <a:buFont typeface="Arial" pitchFamily="34" charset="0"/>
              <a:buChar char="•"/>
            </a:pPr>
            <a:r>
              <a:rPr lang="en-IN" sz="1400" dirty="0"/>
              <a:t>Memory  across channels</a:t>
            </a:r>
          </a:p>
        </p:txBody>
      </p:sp>
      <p:sp>
        <p:nvSpPr>
          <p:cNvPr id="31" name="TextBox 30"/>
          <p:cNvSpPr txBox="1"/>
          <p:nvPr/>
        </p:nvSpPr>
        <p:spPr>
          <a:xfrm>
            <a:off x="7954987" y="3657601"/>
            <a:ext cx="2351017" cy="954107"/>
          </a:xfrm>
          <a:prstGeom prst="rect">
            <a:avLst/>
          </a:prstGeom>
          <a:noFill/>
        </p:spPr>
        <p:txBody>
          <a:bodyPr wrap="square" rtlCol="0">
            <a:spAutoFit/>
          </a:bodyPr>
          <a:lstStyle/>
          <a:p>
            <a:pPr marL="114300" indent="-114300">
              <a:buFont typeface="Arial" pitchFamily="34" charset="0"/>
              <a:buChar char="•"/>
            </a:pPr>
            <a:r>
              <a:rPr lang="en-IN" sz="1400" dirty="0"/>
              <a:t>Responsive designs</a:t>
            </a:r>
          </a:p>
          <a:p>
            <a:pPr marL="114300" indent="-114300">
              <a:buFont typeface="Arial" pitchFamily="34" charset="0"/>
              <a:buChar char="•"/>
            </a:pPr>
            <a:r>
              <a:rPr lang="en-IN" sz="1400" dirty="0"/>
              <a:t>Two way interactions</a:t>
            </a:r>
          </a:p>
          <a:p>
            <a:pPr marL="114300" indent="-114300">
              <a:buFont typeface="Arial" pitchFamily="34" charset="0"/>
              <a:buChar char="•"/>
            </a:pPr>
            <a:r>
              <a:rPr lang="en-IN" sz="1400" dirty="0"/>
              <a:t>Customer analytics to service</a:t>
            </a:r>
          </a:p>
        </p:txBody>
      </p:sp>
      <p:sp>
        <p:nvSpPr>
          <p:cNvPr id="22" name="Oval 21"/>
          <p:cNvSpPr/>
          <p:nvPr/>
        </p:nvSpPr>
        <p:spPr>
          <a:xfrm>
            <a:off x="4146781" y="2003588"/>
            <a:ext cx="3657600" cy="2529614"/>
          </a:xfrm>
          <a:prstGeom prst="ellipse">
            <a:avLst/>
          </a:prstGeom>
          <a:solidFill>
            <a:schemeClr val="bg1"/>
          </a:solidFill>
          <a:ln>
            <a:solidFill>
              <a:srgbClr val="AE27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sp>
        <p:nvSpPr>
          <p:cNvPr id="28" name="object 10"/>
          <p:cNvSpPr/>
          <p:nvPr/>
        </p:nvSpPr>
        <p:spPr>
          <a:xfrm>
            <a:off x="5105400" y="2132642"/>
            <a:ext cx="1905000" cy="2286958"/>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pPr>
              <a:defRPr/>
            </a:pPr>
            <a:endParaRPr sz="1400" kern="0" dirty="0">
              <a:solidFill>
                <a:sysClr val="windowText" lastClr="000000"/>
              </a:solidFill>
            </a:endParaRPr>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6800" y="29522"/>
            <a:ext cx="3505200" cy="10372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304800" y="990600"/>
          <a:ext cx="11506200" cy="5867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a:xfrm>
            <a:off x="0" y="228600"/>
            <a:ext cx="8229600" cy="1066800"/>
          </a:xfrm>
        </p:spPr>
        <p:txBody>
          <a:bodyPr/>
          <a:lstStyle/>
          <a:p>
            <a:r>
              <a:rPr lang="en-US" dirty="0" smtClean="0"/>
              <a:t>Digital Disruption</a:t>
            </a:r>
            <a:endParaRPr lang="en-US" dirty="0"/>
          </a:p>
        </p:txBody>
      </p:sp>
      <p:pic>
        <p:nvPicPr>
          <p:cNvPr id="4"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86800" y="0"/>
            <a:ext cx="3505200" cy="10372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609600"/>
          </a:xfrm>
        </p:spPr>
        <p:txBody>
          <a:bodyPr>
            <a:normAutofit fontScale="90000"/>
          </a:bodyPr>
          <a:lstStyle/>
          <a:p>
            <a:r>
              <a:rPr lang="en-US" dirty="0" smtClean="0"/>
              <a:t>Disruption by industry</a:t>
            </a:r>
            <a:endParaRPr lang="en-US" dirty="0"/>
          </a:p>
        </p:txBody>
      </p:sp>
      <p:pic>
        <p:nvPicPr>
          <p:cNvPr id="27" name="Picture 26" descr="download (1).png"/>
          <p:cNvPicPr>
            <a:picLocks noChangeAspect="1"/>
          </p:cNvPicPr>
          <p:nvPr/>
        </p:nvPicPr>
        <p:blipFill>
          <a:blip r:embed="rId2"/>
          <a:stretch>
            <a:fillRect/>
          </a:stretch>
        </p:blipFill>
        <p:spPr>
          <a:xfrm>
            <a:off x="0" y="1752600"/>
            <a:ext cx="3533775" cy="3733800"/>
          </a:xfrm>
          <a:prstGeom prst="rect">
            <a:avLst/>
          </a:prstGeom>
        </p:spPr>
      </p:pic>
      <p:graphicFrame>
        <p:nvGraphicFramePr>
          <p:cNvPr id="30" name="Table 29"/>
          <p:cNvGraphicFramePr>
            <a:graphicFrameLocks noGrp="1"/>
          </p:cNvGraphicFramePr>
          <p:nvPr/>
        </p:nvGraphicFramePr>
        <p:xfrm>
          <a:off x="3505200" y="1066800"/>
          <a:ext cx="8128000" cy="5410200"/>
        </p:xfrm>
        <a:graphic>
          <a:graphicData uri="http://schemas.openxmlformats.org/drawingml/2006/table">
            <a:tbl>
              <a:tblPr firstRow="1" bandRow="1">
                <a:tableStyleId>{5C22544A-7EE6-4342-B048-85BDC9FD1C3A}</a:tableStyleId>
              </a:tblPr>
              <a:tblGrid>
                <a:gridCol w="4064000"/>
                <a:gridCol w="4064000"/>
              </a:tblGrid>
              <a:tr h="409063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Short Fuse Big Bang</a:t>
                      </a:r>
                    </a:p>
                    <a:p>
                      <a:pPr>
                        <a:buFont typeface="Arial" pitchFamily="34" charset="0"/>
                        <a:buChar char="•"/>
                      </a:pPr>
                      <a:r>
                        <a:rPr lang="en-US" dirty="0" smtClean="0"/>
                        <a:t>Retail</a:t>
                      </a:r>
                    </a:p>
                    <a:p>
                      <a:pPr>
                        <a:buFont typeface="Arial" pitchFamily="34" charset="0"/>
                        <a:buChar char="•"/>
                      </a:pPr>
                      <a:r>
                        <a:rPr lang="en-US" dirty="0" smtClean="0"/>
                        <a:t>Media</a:t>
                      </a:r>
                    </a:p>
                    <a:p>
                      <a:pPr>
                        <a:buFont typeface="Arial" pitchFamily="34" charset="0"/>
                        <a:buChar char="•"/>
                      </a:pPr>
                      <a:r>
                        <a:rPr lang="en-US" dirty="0" smtClean="0"/>
                        <a:t>Education</a:t>
                      </a:r>
                    </a:p>
                    <a:p>
                      <a:pPr>
                        <a:buFont typeface="Arial" pitchFamily="34" charset="0"/>
                        <a:buChar char="•"/>
                      </a:pPr>
                      <a:r>
                        <a:rPr lang="en-US" dirty="0" smtClean="0"/>
                        <a:t>Banking &amp; Insurance</a:t>
                      </a:r>
                    </a:p>
                    <a:p>
                      <a:pPr>
                        <a:buFont typeface="Arial" pitchFamily="34" charset="0"/>
                        <a:buChar char="•"/>
                      </a:pPr>
                      <a:r>
                        <a:rPr lang="en-US" dirty="0" smtClean="0"/>
                        <a:t>Real Estate</a:t>
                      </a:r>
                    </a:p>
                    <a:p>
                      <a:pPr>
                        <a:buFont typeface="Arial" pitchFamily="34" charset="0"/>
                        <a:buChar char="•"/>
                      </a:pPr>
                      <a:r>
                        <a:rPr lang="en-US" dirty="0" smtClean="0"/>
                        <a:t>Professional Services</a:t>
                      </a:r>
                    </a:p>
                    <a:p>
                      <a:pPr>
                        <a:buFont typeface="Arial" pitchFamily="34" charset="0"/>
                        <a:buChar char="•"/>
                      </a:pPr>
                      <a:r>
                        <a:rPr lang="en-US" dirty="0" smtClean="0"/>
                        <a:t>Leisure </a:t>
                      </a:r>
                    </a:p>
                    <a:p>
                      <a:pPr>
                        <a:buFont typeface="Arial" pitchFamily="34" charset="0"/>
                        <a:buChar char="•"/>
                      </a:pPr>
                      <a:r>
                        <a:rPr lang="en-US" dirty="0" smtClean="0"/>
                        <a:t>Food</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Long Fuse Big Bang</a:t>
                      </a:r>
                    </a:p>
                    <a:p>
                      <a:pPr>
                        <a:buFont typeface="Arial" pitchFamily="34" charset="0"/>
                        <a:buChar char="•"/>
                      </a:pPr>
                      <a:r>
                        <a:rPr lang="en-US" dirty="0" smtClean="0"/>
                        <a:t>Manufacturing</a:t>
                      </a:r>
                    </a:p>
                    <a:p>
                      <a:pPr>
                        <a:buFont typeface="Arial" pitchFamily="34" charset="0"/>
                        <a:buChar char="•"/>
                      </a:pPr>
                      <a:r>
                        <a:rPr lang="en-US" dirty="0" smtClean="0"/>
                        <a:t>Healthcare</a:t>
                      </a:r>
                    </a:p>
                    <a:p>
                      <a:pPr>
                        <a:buFont typeface="Arial" pitchFamily="34" charset="0"/>
                        <a:buChar char="•"/>
                      </a:pPr>
                      <a:r>
                        <a:rPr lang="en-US" dirty="0" smtClean="0"/>
                        <a:t>Transportation</a:t>
                      </a:r>
                    </a:p>
                    <a:p>
                      <a:pPr>
                        <a:buFont typeface="Arial" pitchFamily="34" charset="0"/>
                        <a:buChar char="•"/>
                      </a:pPr>
                      <a:r>
                        <a:rPr lang="en-US" dirty="0" smtClean="0"/>
                        <a:t>Utilities</a:t>
                      </a:r>
                    </a:p>
                    <a:p>
                      <a:pPr>
                        <a:buFont typeface="Arial" pitchFamily="34" charset="0"/>
                        <a:buChar char="•"/>
                      </a:pPr>
                      <a:r>
                        <a:rPr lang="en-US" dirty="0" smtClean="0"/>
                        <a:t>Agriculture</a:t>
                      </a:r>
                    </a:p>
                    <a:p>
                      <a:pPr>
                        <a:buFont typeface="Arial" pitchFamily="34" charset="0"/>
                        <a:buChar char="•"/>
                      </a:pPr>
                      <a:r>
                        <a:rPr lang="en-US" dirty="0" smtClean="0"/>
                        <a:t>Government</a:t>
                      </a:r>
                    </a:p>
                    <a:p>
                      <a:endParaRPr lang="en-US" dirty="0"/>
                    </a:p>
                  </a:txBody>
                  <a:tcPr/>
                </a:tc>
              </a:tr>
              <a:tr h="131956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Short Fuse Small Bang</a:t>
                      </a:r>
                    </a:p>
                    <a:p>
                      <a:pPr>
                        <a:buFont typeface="Arial" pitchFamily="34" charset="0"/>
                        <a:buChar char="•"/>
                      </a:pPr>
                      <a:r>
                        <a:rPr lang="en-US" dirty="0" smtClean="0"/>
                        <a:t>Construction</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Long Fuse Small Bang</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Mining, oil &amp; gas, chemicals</a:t>
                      </a:r>
                    </a:p>
                    <a:p>
                      <a:endParaRPr lang="en-US" dirty="0"/>
                    </a:p>
                  </a:txBody>
                  <a:tcPr/>
                </a:tc>
              </a:tr>
            </a:tbl>
          </a:graphicData>
        </a:graphic>
      </p:graphicFrame>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6800" y="0"/>
            <a:ext cx="3505200" cy="10372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382001" y="6400801"/>
            <a:ext cx="1819275" cy="365125"/>
          </a:xfrm>
        </p:spPr>
        <p:txBody>
          <a:bodyPr/>
          <a:lstStyle/>
          <a:p>
            <a:pPr>
              <a:defRPr/>
            </a:pPr>
            <a:fld id="{0B2A70D8-CBB8-495C-976F-B5A735A99DCE}" type="slidenum">
              <a:rPr lang="en-US" smtClean="0"/>
              <a:pPr>
                <a:defRPr/>
              </a:pPr>
              <a:t>8</a:t>
            </a:fld>
            <a:endParaRPr lang="en-US" dirty="0"/>
          </a:p>
        </p:txBody>
      </p:sp>
      <p:sp>
        <p:nvSpPr>
          <p:cNvPr id="68" name="TextBox 67"/>
          <p:cNvSpPr txBox="1"/>
          <p:nvPr/>
        </p:nvSpPr>
        <p:spPr>
          <a:xfrm>
            <a:off x="7772400" y="929769"/>
            <a:ext cx="2590800" cy="523220"/>
          </a:xfrm>
          <a:prstGeom prst="rect">
            <a:avLst/>
          </a:prstGeom>
          <a:noFill/>
        </p:spPr>
        <p:txBody>
          <a:bodyPr wrap="square" rtlCol="0">
            <a:spAutoFit/>
          </a:bodyPr>
          <a:lstStyle/>
          <a:p>
            <a:r>
              <a:rPr lang="en-IN" sz="1400" dirty="0"/>
              <a:t>Changing the building blocks of everything</a:t>
            </a:r>
          </a:p>
        </p:txBody>
      </p:sp>
      <p:cxnSp>
        <p:nvCxnSpPr>
          <p:cNvPr id="69" name="Straight Connector 68"/>
          <p:cNvCxnSpPr/>
          <p:nvPr/>
        </p:nvCxnSpPr>
        <p:spPr>
          <a:xfrm>
            <a:off x="7848600" y="1431327"/>
            <a:ext cx="2590800" cy="0"/>
          </a:xfrm>
          <a:prstGeom prst="line">
            <a:avLst/>
          </a:prstGeom>
        </p:spPr>
        <p:style>
          <a:lnRef idx="1">
            <a:schemeClr val="dk1"/>
          </a:lnRef>
          <a:fillRef idx="0">
            <a:schemeClr val="dk1"/>
          </a:fillRef>
          <a:effectRef idx="0">
            <a:schemeClr val="dk1"/>
          </a:effectRef>
          <a:fontRef idx="minor">
            <a:schemeClr val="tx1"/>
          </a:fontRef>
        </p:style>
      </p:cxnSp>
      <p:sp>
        <p:nvSpPr>
          <p:cNvPr id="70" name="TextBox 69"/>
          <p:cNvSpPr txBox="1"/>
          <p:nvPr/>
        </p:nvSpPr>
        <p:spPr>
          <a:xfrm>
            <a:off x="4495800" y="2879128"/>
            <a:ext cx="2743200" cy="307777"/>
          </a:xfrm>
          <a:prstGeom prst="rect">
            <a:avLst/>
          </a:prstGeom>
          <a:noFill/>
        </p:spPr>
        <p:txBody>
          <a:bodyPr wrap="square" rtlCol="0">
            <a:spAutoFit/>
          </a:bodyPr>
          <a:lstStyle/>
          <a:p>
            <a:r>
              <a:rPr lang="en-IN" sz="1400" dirty="0"/>
              <a:t>IT and how we use it</a:t>
            </a:r>
          </a:p>
        </p:txBody>
      </p:sp>
      <p:cxnSp>
        <p:nvCxnSpPr>
          <p:cNvPr id="71" name="Straight Connector 70"/>
          <p:cNvCxnSpPr/>
          <p:nvPr/>
        </p:nvCxnSpPr>
        <p:spPr>
          <a:xfrm>
            <a:off x="4572000" y="3186904"/>
            <a:ext cx="5867400" cy="0"/>
          </a:xfrm>
          <a:prstGeom prst="line">
            <a:avLst/>
          </a:prstGeom>
        </p:spPr>
        <p:style>
          <a:lnRef idx="1">
            <a:schemeClr val="dk1"/>
          </a:lnRef>
          <a:fillRef idx="0">
            <a:schemeClr val="dk1"/>
          </a:fillRef>
          <a:effectRef idx="0">
            <a:schemeClr val="dk1"/>
          </a:effectRef>
          <a:fontRef idx="minor">
            <a:schemeClr val="tx1"/>
          </a:fontRef>
        </p:style>
      </p:cxnSp>
      <p:sp>
        <p:nvSpPr>
          <p:cNvPr id="72" name="TextBox 71"/>
          <p:cNvSpPr txBox="1"/>
          <p:nvPr/>
        </p:nvSpPr>
        <p:spPr>
          <a:xfrm>
            <a:off x="1752600" y="4495800"/>
            <a:ext cx="2743200" cy="307777"/>
          </a:xfrm>
          <a:prstGeom prst="rect">
            <a:avLst/>
          </a:prstGeom>
          <a:noFill/>
        </p:spPr>
        <p:txBody>
          <a:bodyPr wrap="square" rtlCol="0">
            <a:spAutoFit/>
          </a:bodyPr>
          <a:lstStyle/>
          <a:p>
            <a:r>
              <a:rPr lang="en-IN" sz="1400" dirty="0"/>
              <a:t>Rethinking energy comes of age</a:t>
            </a:r>
          </a:p>
        </p:txBody>
      </p:sp>
      <p:cxnSp>
        <p:nvCxnSpPr>
          <p:cNvPr id="73" name="Straight Connector 72"/>
          <p:cNvCxnSpPr/>
          <p:nvPr/>
        </p:nvCxnSpPr>
        <p:spPr>
          <a:xfrm>
            <a:off x="1828800" y="4936527"/>
            <a:ext cx="4191000" cy="0"/>
          </a:xfrm>
          <a:prstGeom prst="line">
            <a:avLst/>
          </a:prstGeom>
        </p:spPr>
        <p:style>
          <a:lnRef idx="1">
            <a:schemeClr val="dk1"/>
          </a:lnRef>
          <a:fillRef idx="0">
            <a:schemeClr val="dk1"/>
          </a:fillRef>
          <a:effectRef idx="0">
            <a:schemeClr val="dk1"/>
          </a:effectRef>
          <a:fontRef idx="minor">
            <a:schemeClr val="tx1"/>
          </a:fontRef>
        </p:style>
      </p:cxnSp>
      <p:sp>
        <p:nvSpPr>
          <p:cNvPr id="74" name="TextBox 73"/>
          <p:cNvSpPr txBox="1"/>
          <p:nvPr/>
        </p:nvSpPr>
        <p:spPr>
          <a:xfrm>
            <a:off x="6134100" y="4628750"/>
            <a:ext cx="2743200" cy="307777"/>
          </a:xfrm>
          <a:prstGeom prst="rect">
            <a:avLst/>
          </a:prstGeom>
          <a:noFill/>
        </p:spPr>
        <p:txBody>
          <a:bodyPr wrap="square" rtlCol="0">
            <a:spAutoFit/>
          </a:bodyPr>
          <a:lstStyle/>
          <a:p>
            <a:r>
              <a:rPr lang="en-IN" sz="1400" dirty="0"/>
              <a:t>Machines working for us</a:t>
            </a:r>
          </a:p>
        </p:txBody>
      </p:sp>
      <p:cxnSp>
        <p:nvCxnSpPr>
          <p:cNvPr id="75" name="Straight Connector 74"/>
          <p:cNvCxnSpPr/>
          <p:nvPr/>
        </p:nvCxnSpPr>
        <p:spPr>
          <a:xfrm>
            <a:off x="6248400" y="4936526"/>
            <a:ext cx="4191000" cy="0"/>
          </a:xfrm>
          <a:prstGeom prst="line">
            <a:avLst/>
          </a:prstGeom>
        </p:spPr>
        <p:style>
          <a:lnRef idx="1">
            <a:schemeClr val="dk1"/>
          </a:lnRef>
          <a:fillRef idx="0">
            <a:schemeClr val="dk1"/>
          </a:fillRef>
          <a:effectRef idx="0">
            <a:schemeClr val="dk1"/>
          </a:effectRef>
          <a:fontRef idx="minor">
            <a:schemeClr val="tx1"/>
          </a:fontRef>
        </p:style>
      </p:cxnSp>
      <p:pic>
        <p:nvPicPr>
          <p:cNvPr id="76" name="Picture 75"/>
          <p:cNvPicPr>
            <a:picLocks/>
          </p:cNvPicPr>
          <p:nvPr/>
        </p:nvPicPr>
        <p:blipFill>
          <a:blip r:embed="rId3"/>
          <a:stretch>
            <a:fillRect/>
          </a:stretch>
        </p:blipFill>
        <p:spPr>
          <a:xfrm>
            <a:off x="8135049" y="1577562"/>
            <a:ext cx="540000" cy="540000"/>
          </a:xfrm>
          <a:prstGeom prst="rect">
            <a:avLst/>
          </a:prstGeom>
        </p:spPr>
      </p:pic>
      <p:pic>
        <p:nvPicPr>
          <p:cNvPr id="77" name="Picture 2" descr="http://cefema.tecnico.ulisboa.pt/wp-content/uploads/2014/09/logo_reduced1.png"/>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49914" y="157756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4" descr="https://cdn4.iconfinder.com/data/icons/networking-solid-icons-vol-1/72/01-512.png"/>
          <p:cNvPicPr>
            <a:picLocks noChangeArrowheads="1"/>
          </p:cNvPicPr>
          <p:nvPr/>
        </p:nvPicPr>
        <p:blipFill>
          <a:blip r:embed="rId5"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846315" y="3306446"/>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6" descr="https://d30y9cdsu7xlg0.cloudfront.net/png/23668-200.png"/>
          <p:cNvPicPr>
            <a:picLocks noChangeArrowheads="1"/>
          </p:cNvPicPr>
          <p:nvPr/>
        </p:nvPicPr>
        <p:blipFill>
          <a:blip r:embed="rId6"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18211" y="3297223"/>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8" descr="https://smartbear.com/SmartBear/media/images/Solutions/icon-internet-of-things.png"/>
          <p:cNvPicPr>
            <a:picLocks noChangeArrowheads="1"/>
          </p:cNvPicPr>
          <p:nvPr/>
        </p:nvPicPr>
        <p:blipFill>
          <a:blip r:embed="rId7"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990108" y="3383912"/>
            <a:ext cx="735283" cy="536698"/>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10" descr="http://units.nsu.ru/ITHum/img/icon5.png"/>
          <p:cNvPicPr>
            <a:picLocks noChangeArrowheads="1"/>
          </p:cNvPicPr>
          <p:nvPr/>
        </p:nvPicPr>
        <p:blipFill>
          <a:blip r:embed="rId8"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545327" y="3353474"/>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12" descr="https://cdn.shopify.com/s/files/1/0596/5889/files/battery-icon-for-fuel-cells-2.png?19738"/>
          <p:cNvPicPr>
            <a:picLocks noChangeArrowheads="1"/>
          </p:cNvPicPr>
          <p:nvPr/>
        </p:nvPicPr>
        <p:blipFill>
          <a:blip r:embed="rId9"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50730" y="5222236"/>
            <a:ext cx="547914" cy="339356"/>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16" descr="https://d30y9cdsu7xlg0.cloudfront.net/png/5324-200.png"/>
          <p:cNvPicPr>
            <a:picLocks noChangeArrowheads="1"/>
          </p:cNvPicPr>
          <p:nvPr/>
        </p:nvPicPr>
        <p:blipFill>
          <a:blip r:embed="rId10"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36867" y="5121914"/>
            <a:ext cx="732193" cy="540000"/>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0" descr="https://d30y9cdsu7xlg0.cloudfront.net/png/77880-200.png"/>
          <p:cNvPicPr>
            <a:picLocks noChangeArrowheads="1"/>
          </p:cNvPicPr>
          <p:nvPr/>
        </p:nvPicPr>
        <p:blipFill>
          <a:blip r:embed="rId11"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829212" y="5097245"/>
            <a:ext cx="653737" cy="598526"/>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2" descr="http://www.tathva.org/tathva.org/images/event.png"/>
          <p:cNvPicPr>
            <a:picLocks noChangeArrowheads="1"/>
          </p:cNvPicPr>
          <p:nvPr/>
        </p:nvPicPr>
        <p:blipFill>
          <a:blip r:embed="rId1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18210" y="5126508"/>
            <a:ext cx="649690" cy="540000"/>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24" descr="https://cdn1.iconfinder.com/data/icons/transportation-vehicles-2/128/self-driving-car2-512.png"/>
          <p:cNvPicPr>
            <a:picLocks noChangeArrowheads="1"/>
          </p:cNvPicPr>
          <p:nvPr/>
        </p:nvPicPr>
        <p:blipFill>
          <a:blip r:embed="rId1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893473" y="4944379"/>
            <a:ext cx="982288" cy="845732"/>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6" descr="https://d30y9cdsu7xlg0.cloudfront.net/png/12044-200.png"/>
          <p:cNvPicPr>
            <a:picLocks noChangeArrowheads="1"/>
          </p:cNvPicPr>
          <p:nvPr/>
        </p:nvPicPr>
        <p:blipFill>
          <a:blip r:embed="rId14"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410511" y="5054585"/>
            <a:ext cx="809632" cy="582660"/>
          </a:xfrm>
          <a:prstGeom prst="rect">
            <a:avLst/>
          </a:prstGeom>
          <a:noFill/>
          <a:extLst>
            <a:ext uri="{909E8E84-426E-40DD-AFC4-6F175D3DCCD1}">
              <a14:hiddenFill xmlns:a14="http://schemas.microsoft.com/office/drawing/2010/main">
                <a:solidFill>
                  <a:srgbClr val="FFFFFF"/>
                </a:solidFill>
              </a14:hiddenFill>
            </a:ext>
          </a:extLst>
        </p:spPr>
      </p:pic>
      <p:sp>
        <p:nvSpPr>
          <p:cNvPr id="88" name="TextBox 87"/>
          <p:cNvSpPr txBox="1"/>
          <p:nvPr/>
        </p:nvSpPr>
        <p:spPr>
          <a:xfrm>
            <a:off x="7816922" y="2203204"/>
            <a:ext cx="1371600" cy="738664"/>
          </a:xfrm>
          <a:prstGeom prst="rect">
            <a:avLst/>
          </a:prstGeom>
          <a:noFill/>
        </p:spPr>
        <p:txBody>
          <a:bodyPr wrap="square" rtlCol="0">
            <a:spAutoFit/>
          </a:bodyPr>
          <a:lstStyle/>
          <a:p>
            <a:r>
              <a:rPr lang="en-IN" sz="1400" dirty="0"/>
              <a:t>Next-generation genomics</a:t>
            </a:r>
          </a:p>
        </p:txBody>
      </p:sp>
      <p:sp>
        <p:nvSpPr>
          <p:cNvPr id="89" name="TextBox 88"/>
          <p:cNvSpPr txBox="1"/>
          <p:nvPr/>
        </p:nvSpPr>
        <p:spPr>
          <a:xfrm>
            <a:off x="9242331" y="2203507"/>
            <a:ext cx="1371600" cy="523220"/>
          </a:xfrm>
          <a:prstGeom prst="rect">
            <a:avLst/>
          </a:prstGeom>
          <a:noFill/>
        </p:spPr>
        <p:txBody>
          <a:bodyPr wrap="square" rtlCol="0">
            <a:spAutoFit/>
          </a:bodyPr>
          <a:lstStyle/>
          <a:p>
            <a:r>
              <a:rPr lang="en-IN" sz="1400" dirty="0"/>
              <a:t>Advanced materials</a:t>
            </a:r>
          </a:p>
        </p:txBody>
      </p:sp>
      <p:sp>
        <p:nvSpPr>
          <p:cNvPr id="90" name="TextBox 89"/>
          <p:cNvSpPr txBox="1"/>
          <p:nvPr/>
        </p:nvSpPr>
        <p:spPr>
          <a:xfrm>
            <a:off x="4751111" y="3876235"/>
            <a:ext cx="990600" cy="523220"/>
          </a:xfrm>
          <a:prstGeom prst="rect">
            <a:avLst/>
          </a:prstGeom>
          <a:noFill/>
        </p:spPr>
        <p:txBody>
          <a:bodyPr wrap="square" rtlCol="0">
            <a:spAutoFit/>
          </a:bodyPr>
          <a:lstStyle/>
          <a:p>
            <a:r>
              <a:rPr lang="en-IN" sz="1400" dirty="0"/>
              <a:t>Mobile internet</a:t>
            </a:r>
          </a:p>
        </p:txBody>
      </p:sp>
      <p:sp>
        <p:nvSpPr>
          <p:cNvPr id="91" name="TextBox 90"/>
          <p:cNvSpPr txBox="1"/>
          <p:nvPr/>
        </p:nvSpPr>
        <p:spPr>
          <a:xfrm>
            <a:off x="5943600" y="3851075"/>
            <a:ext cx="1331527" cy="523220"/>
          </a:xfrm>
          <a:prstGeom prst="rect">
            <a:avLst/>
          </a:prstGeom>
          <a:noFill/>
        </p:spPr>
        <p:txBody>
          <a:bodyPr wrap="square" rtlCol="0">
            <a:spAutoFit/>
          </a:bodyPr>
          <a:lstStyle/>
          <a:p>
            <a:r>
              <a:rPr lang="en-IN" sz="1400" dirty="0"/>
              <a:t>Cloud technology</a:t>
            </a:r>
          </a:p>
        </p:txBody>
      </p:sp>
      <p:sp>
        <p:nvSpPr>
          <p:cNvPr id="92" name="TextBox 91"/>
          <p:cNvSpPr txBox="1"/>
          <p:nvPr/>
        </p:nvSpPr>
        <p:spPr>
          <a:xfrm>
            <a:off x="7909749" y="3876235"/>
            <a:ext cx="990600" cy="523220"/>
          </a:xfrm>
          <a:prstGeom prst="rect">
            <a:avLst/>
          </a:prstGeom>
          <a:noFill/>
        </p:spPr>
        <p:txBody>
          <a:bodyPr wrap="square" rtlCol="0">
            <a:spAutoFit/>
          </a:bodyPr>
          <a:lstStyle/>
          <a:p>
            <a:r>
              <a:rPr lang="en-IN" sz="1400" dirty="0"/>
              <a:t>Internet of things</a:t>
            </a:r>
          </a:p>
        </p:txBody>
      </p:sp>
      <p:sp>
        <p:nvSpPr>
          <p:cNvPr id="93" name="TextBox 92"/>
          <p:cNvSpPr txBox="1"/>
          <p:nvPr/>
        </p:nvSpPr>
        <p:spPr>
          <a:xfrm>
            <a:off x="9242332" y="3869896"/>
            <a:ext cx="1273269" cy="738664"/>
          </a:xfrm>
          <a:prstGeom prst="rect">
            <a:avLst/>
          </a:prstGeom>
          <a:noFill/>
        </p:spPr>
        <p:txBody>
          <a:bodyPr wrap="square" rtlCol="0">
            <a:spAutoFit/>
          </a:bodyPr>
          <a:lstStyle/>
          <a:p>
            <a:r>
              <a:rPr lang="en-IN" sz="1400" dirty="0"/>
              <a:t>Automation of knowledge work</a:t>
            </a:r>
          </a:p>
        </p:txBody>
      </p:sp>
      <p:sp>
        <p:nvSpPr>
          <p:cNvPr id="94" name="TextBox 93"/>
          <p:cNvSpPr txBox="1"/>
          <p:nvPr/>
        </p:nvSpPr>
        <p:spPr>
          <a:xfrm>
            <a:off x="1611438" y="5698527"/>
            <a:ext cx="1315165" cy="523220"/>
          </a:xfrm>
          <a:prstGeom prst="rect">
            <a:avLst/>
          </a:prstGeom>
          <a:noFill/>
        </p:spPr>
        <p:txBody>
          <a:bodyPr wrap="square" rtlCol="0">
            <a:spAutoFit/>
          </a:bodyPr>
          <a:lstStyle/>
          <a:p>
            <a:r>
              <a:rPr lang="en-IN" sz="1400" dirty="0"/>
              <a:t>Energy storage</a:t>
            </a:r>
          </a:p>
        </p:txBody>
      </p:sp>
      <p:sp>
        <p:nvSpPr>
          <p:cNvPr id="95" name="TextBox 94"/>
          <p:cNvSpPr txBox="1"/>
          <p:nvPr/>
        </p:nvSpPr>
        <p:spPr>
          <a:xfrm>
            <a:off x="4751111" y="5648980"/>
            <a:ext cx="990600" cy="523220"/>
          </a:xfrm>
          <a:prstGeom prst="rect">
            <a:avLst/>
          </a:prstGeom>
          <a:noFill/>
        </p:spPr>
        <p:txBody>
          <a:bodyPr wrap="square" rtlCol="0">
            <a:spAutoFit/>
          </a:bodyPr>
          <a:lstStyle/>
          <a:p>
            <a:r>
              <a:rPr lang="en-IN" sz="1400" dirty="0"/>
              <a:t>Renewable energy</a:t>
            </a:r>
          </a:p>
        </p:txBody>
      </p:sp>
      <p:sp>
        <p:nvSpPr>
          <p:cNvPr id="96" name="TextBox 95"/>
          <p:cNvSpPr txBox="1"/>
          <p:nvPr/>
        </p:nvSpPr>
        <p:spPr>
          <a:xfrm>
            <a:off x="6336836" y="5648980"/>
            <a:ext cx="990600" cy="523220"/>
          </a:xfrm>
          <a:prstGeom prst="rect">
            <a:avLst/>
          </a:prstGeom>
          <a:noFill/>
        </p:spPr>
        <p:txBody>
          <a:bodyPr wrap="square" rtlCol="0">
            <a:spAutoFit/>
          </a:bodyPr>
          <a:lstStyle/>
          <a:p>
            <a:r>
              <a:rPr lang="en-IN" sz="1400" dirty="0"/>
              <a:t>Advanced robotics</a:t>
            </a:r>
          </a:p>
        </p:txBody>
      </p:sp>
      <p:sp>
        <p:nvSpPr>
          <p:cNvPr id="97" name="TextBox 96"/>
          <p:cNvSpPr txBox="1"/>
          <p:nvPr/>
        </p:nvSpPr>
        <p:spPr>
          <a:xfrm>
            <a:off x="9320528" y="5653340"/>
            <a:ext cx="1042672" cy="523220"/>
          </a:xfrm>
          <a:prstGeom prst="rect">
            <a:avLst/>
          </a:prstGeom>
          <a:noFill/>
        </p:spPr>
        <p:txBody>
          <a:bodyPr wrap="square" rtlCol="0">
            <a:spAutoFit/>
          </a:bodyPr>
          <a:lstStyle/>
          <a:p>
            <a:r>
              <a:rPr lang="en-IN" sz="1400" dirty="0"/>
              <a:t>3D printing</a:t>
            </a:r>
          </a:p>
        </p:txBody>
      </p:sp>
      <p:sp>
        <p:nvSpPr>
          <p:cNvPr id="98" name="TextBox 97"/>
          <p:cNvSpPr txBox="1"/>
          <p:nvPr/>
        </p:nvSpPr>
        <p:spPr>
          <a:xfrm>
            <a:off x="304800" y="381000"/>
            <a:ext cx="5537414" cy="1754326"/>
          </a:xfrm>
          <a:prstGeom prst="rect">
            <a:avLst/>
          </a:prstGeom>
          <a:noFill/>
        </p:spPr>
        <p:txBody>
          <a:bodyPr wrap="square" rtlCol="0">
            <a:spAutoFit/>
          </a:bodyPr>
          <a:lstStyle/>
          <a:p>
            <a:r>
              <a:rPr lang="en-IN" sz="3600" b="1" dirty="0">
                <a:solidFill>
                  <a:srgbClr val="002060"/>
                </a:solidFill>
              </a:rPr>
              <a:t>Disruptive </a:t>
            </a:r>
            <a:r>
              <a:rPr lang="en-IN" sz="3600" b="1" dirty="0" smtClean="0">
                <a:solidFill>
                  <a:srgbClr val="002060"/>
                </a:solidFill>
              </a:rPr>
              <a:t>tech</a:t>
            </a:r>
            <a:r>
              <a:rPr lang="en-IN" sz="3600" b="1" dirty="0">
                <a:solidFill>
                  <a:srgbClr val="002060"/>
                </a:solidFill>
              </a:rPr>
              <a:t>: </a:t>
            </a:r>
            <a:endParaRPr lang="en-IN" sz="3600" b="1" dirty="0" smtClean="0">
              <a:solidFill>
                <a:srgbClr val="002060"/>
              </a:solidFill>
            </a:endParaRPr>
          </a:p>
          <a:p>
            <a:r>
              <a:rPr lang="en-IN" sz="3600" b="1" dirty="0" smtClean="0">
                <a:solidFill>
                  <a:srgbClr val="002060"/>
                </a:solidFill>
              </a:rPr>
              <a:t>A </a:t>
            </a:r>
            <a:r>
              <a:rPr lang="en-IN" sz="3600" b="1" dirty="0">
                <a:solidFill>
                  <a:srgbClr val="002060"/>
                </a:solidFill>
              </a:rPr>
              <a:t>convergence of forces</a:t>
            </a:r>
          </a:p>
        </p:txBody>
      </p:sp>
      <p:sp>
        <p:nvSpPr>
          <p:cNvPr id="34" name="TextBox 33"/>
          <p:cNvSpPr txBox="1"/>
          <p:nvPr/>
        </p:nvSpPr>
        <p:spPr>
          <a:xfrm>
            <a:off x="7924800" y="5715000"/>
            <a:ext cx="1295400" cy="954107"/>
          </a:xfrm>
          <a:prstGeom prst="rect">
            <a:avLst/>
          </a:prstGeom>
          <a:noFill/>
        </p:spPr>
        <p:txBody>
          <a:bodyPr wrap="square" rtlCol="0">
            <a:spAutoFit/>
          </a:bodyPr>
          <a:lstStyle/>
          <a:p>
            <a:r>
              <a:rPr lang="en-US" sz="1400" dirty="0" smtClean="0"/>
              <a:t>Autonomous &amp; Near Autonomous vehicles</a:t>
            </a:r>
            <a:endParaRPr lang="en-US" sz="1400" dirty="0"/>
          </a:p>
        </p:txBody>
      </p:sp>
      <p:sp>
        <p:nvSpPr>
          <p:cNvPr id="35" name="TextBox 34"/>
          <p:cNvSpPr txBox="1"/>
          <p:nvPr/>
        </p:nvSpPr>
        <p:spPr>
          <a:xfrm>
            <a:off x="2667000" y="5715000"/>
            <a:ext cx="2057400" cy="954107"/>
          </a:xfrm>
          <a:prstGeom prst="rect">
            <a:avLst/>
          </a:prstGeom>
          <a:noFill/>
        </p:spPr>
        <p:txBody>
          <a:bodyPr wrap="square" rtlCol="0">
            <a:spAutoFit/>
          </a:bodyPr>
          <a:lstStyle/>
          <a:p>
            <a:r>
              <a:rPr lang="en-US" sz="1400" dirty="0" smtClean="0"/>
              <a:t>Advanced Oil &amp; Gas </a:t>
            </a:r>
            <a:r>
              <a:rPr lang="en-US" sz="1400" dirty="0" err="1" smtClean="0"/>
              <a:t>Exlporation</a:t>
            </a:r>
            <a:r>
              <a:rPr lang="en-US" sz="1400" dirty="0" smtClean="0"/>
              <a:t> &amp; recovery</a:t>
            </a:r>
          </a:p>
          <a:p>
            <a:endParaRPr lang="en-US" sz="1400" dirty="0"/>
          </a:p>
        </p:txBody>
      </p:sp>
      <p:pic>
        <p:nvPicPr>
          <p:cNvPr id="36"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686800" y="0"/>
            <a:ext cx="3505200" cy="929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40000"/>
              <a:lumOff val="60000"/>
            </a:schemeClr>
          </a:solidFill>
        </p:spPr>
        <p:txBody>
          <a:bodyPr>
            <a:normAutofit/>
          </a:bodyPr>
          <a:lstStyle/>
          <a:p>
            <a:pPr algn="ctr"/>
            <a:r>
              <a:rPr lang="en-US" sz="5400" dirty="0" smtClean="0"/>
              <a:t>V   U    C   A -Environment</a:t>
            </a:r>
            <a:endParaRPr lang="en-US" sz="5400" dirty="0"/>
          </a:p>
        </p:txBody>
      </p:sp>
      <p:sp>
        <p:nvSpPr>
          <p:cNvPr id="5" name="Rectangle 4"/>
          <p:cNvSpPr/>
          <p:nvPr/>
        </p:nvSpPr>
        <p:spPr>
          <a:xfrm>
            <a:off x="722279" y="1731523"/>
            <a:ext cx="10972800" cy="41148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p:cNvGrpSpPr/>
          <p:nvPr/>
        </p:nvGrpSpPr>
        <p:grpSpPr>
          <a:xfrm>
            <a:off x="1752600" y="2438400"/>
            <a:ext cx="8305800" cy="457200"/>
            <a:chOff x="1752600" y="2438400"/>
            <a:chExt cx="8305800" cy="457200"/>
          </a:xfrm>
        </p:grpSpPr>
        <p:sp>
          <p:nvSpPr>
            <p:cNvPr id="6" name="Rectangle 5"/>
            <p:cNvSpPr/>
            <p:nvPr/>
          </p:nvSpPr>
          <p:spPr>
            <a:xfrm>
              <a:off x="1752600" y="2438400"/>
              <a:ext cx="2895600" cy="4572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V</a:t>
              </a:r>
              <a:r>
                <a:rPr lang="en-US" sz="2800" dirty="0" smtClean="0"/>
                <a:t>olatility</a:t>
              </a:r>
              <a:endParaRPr lang="en-US" sz="2800" dirty="0"/>
            </a:p>
          </p:txBody>
        </p:sp>
        <p:cxnSp>
          <p:nvCxnSpPr>
            <p:cNvPr id="8" name="Straight Arrow Connector 7"/>
            <p:cNvCxnSpPr>
              <a:stCxn id="6" idx="3"/>
            </p:cNvCxnSpPr>
            <p:nvPr/>
          </p:nvCxnSpPr>
          <p:spPr>
            <a:xfrm>
              <a:off x="4648200" y="2667000"/>
              <a:ext cx="2514600" cy="0"/>
            </a:xfrm>
            <a:prstGeom prst="straightConnector1">
              <a:avLst/>
            </a:prstGeom>
            <a:ln w="762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7162800" y="2438400"/>
              <a:ext cx="2895600" cy="45720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V</a:t>
              </a:r>
              <a:r>
                <a:rPr lang="en-US" sz="2800" dirty="0" smtClean="0"/>
                <a:t>ision</a:t>
              </a:r>
              <a:endParaRPr lang="en-US" sz="2800" dirty="0"/>
            </a:p>
          </p:txBody>
        </p:sp>
      </p:grpSp>
      <p:grpSp>
        <p:nvGrpSpPr>
          <p:cNvPr id="16" name="Group 15"/>
          <p:cNvGrpSpPr/>
          <p:nvPr/>
        </p:nvGrpSpPr>
        <p:grpSpPr>
          <a:xfrm>
            <a:off x="1752600" y="3302540"/>
            <a:ext cx="8305800" cy="457200"/>
            <a:chOff x="1752600" y="2438400"/>
            <a:chExt cx="8305800" cy="457200"/>
          </a:xfrm>
        </p:grpSpPr>
        <p:sp>
          <p:nvSpPr>
            <p:cNvPr id="17" name="Rectangle 16"/>
            <p:cNvSpPr/>
            <p:nvPr/>
          </p:nvSpPr>
          <p:spPr>
            <a:xfrm>
              <a:off x="1752600" y="2438400"/>
              <a:ext cx="2895600" cy="4572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U</a:t>
              </a:r>
              <a:r>
                <a:rPr lang="en-US" sz="2800" dirty="0" smtClean="0"/>
                <a:t>ncertainty</a:t>
              </a:r>
              <a:endParaRPr lang="en-US" sz="2800" dirty="0"/>
            </a:p>
          </p:txBody>
        </p:sp>
        <p:cxnSp>
          <p:nvCxnSpPr>
            <p:cNvPr id="18" name="Straight Arrow Connector 17"/>
            <p:cNvCxnSpPr>
              <a:stCxn id="17" idx="3"/>
            </p:cNvCxnSpPr>
            <p:nvPr/>
          </p:nvCxnSpPr>
          <p:spPr>
            <a:xfrm>
              <a:off x="4648200" y="2667000"/>
              <a:ext cx="2514600" cy="0"/>
            </a:xfrm>
            <a:prstGeom prst="straightConnector1">
              <a:avLst/>
            </a:prstGeom>
            <a:ln w="762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7162800" y="2438400"/>
              <a:ext cx="2895600" cy="45720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U</a:t>
              </a:r>
              <a:r>
                <a:rPr lang="en-US" sz="2800" dirty="0" smtClean="0"/>
                <a:t>nderstanding </a:t>
              </a:r>
              <a:endParaRPr lang="en-US" sz="2800" dirty="0"/>
            </a:p>
          </p:txBody>
        </p:sp>
      </p:grpSp>
      <p:grpSp>
        <p:nvGrpSpPr>
          <p:cNvPr id="20" name="Group 19"/>
          <p:cNvGrpSpPr/>
          <p:nvPr/>
        </p:nvGrpSpPr>
        <p:grpSpPr>
          <a:xfrm>
            <a:off x="1765570" y="4038600"/>
            <a:ext cx="8305800" cy="457200"/>
            <a:chOff x="1752600" y="2438400"/>
            <a:chExt cx="8305800" cy="457200"/>
          </a:xfrm>
        </p:grpSpPr>
        <p:sp>
          <p:nvSpPr>
            <p:cNvPr id="21" name="Rectangle 20"/>
            <p:cNvSpPr/>
            <p:nvPr/>
          </p:nvSpPr>
          <p:spPr>
            <a:xfrm>
              <a:off x="1752600" y="2438400"/>
              <a:ext cx="2895600" cy="4572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C</a:t>
              </a:r>
              <a:r>
                <a:rPr lang="en-US" sz="2800" dirty="0" smtClean="0"/>
                <a:t>omplexity</a:t>
              </a:r>
              <a:endParaRPr lang="en-US" sz="2800" dirty="0"/>
            </a:p>
          </p:txBody>
        </p:sp>
        <p:cxnSp>
          <p:nvCxnSpPr>
            <p:cNvPr id="22" name="Straight Arrow Connector 21"/>
            <p:cNvCxnSpPr>
              <a:stCxn id="21" idx="3"/>
            </p:cNvCxnSpPr>
            <p:nvPr/>
          </p:nvCxnSpPr>
          <p:spPr>
            <a:xfrm>
              <a:off x="4648200" y="2667000"/>
              <a:ext cx="2514600" cy="0"/>
            </a:xfrm>
            <a:prstGeom prst="straightConnector1">
              <a:avLst/>
            </a:prstGeom>
            <a:ln w="762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7162800" y="2438400"/>
              <a:ext cx="2895600" cy="45720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C</a:t>
              </a:r>
              <a:r>
                <a:rPr lang="en-US" sz="2800" dirty="0" smtClean="0"/>
                <a:t>larity</a:t>
              </a:r>
              <a:endParaRPr lang="en-US" sz="2800" dirty="0"/>
            </a:p>
          </p:txBody>
        </p:sp>
      </p:grpSp>
      <p:grpSp>
        <p:nvGrpSpPr>
          <p:cNvPr id="24" name="Group 23"/>
          <p:cNvGrpSpPr/>
          <p:nvPr/>
        </p:nvGrpSpPr>
        <p:grpSpPr>
          <a:xfrm>
            <a:off x="1765570" y="4876800"/>
            <a:ext cx="8305800" cy="457200"/>
            <a:chOff x="1752600" y="2438400"/>
            <a:chExt cx="8305800" cy="457200"/>
          </a:xfrm>
        </p:grpSpPr>
        <p:sp>
          <p:nvSpPr>
            <p:cNvPr id="25" name="Rectangle 24"/>
            <p:cNvSpPr/>
            <p:nvPr/>
          </p:nvSpPr>
          <p:spPr>
            <a:xfrm>
              <a:off x="1752600" y="2438400"/>
              <a:ext cx="2895600" cy="4572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A</a:t>
              </a:r>
              <a:r>
                <a:rPr lang="en-US" sz="2800" dirty="0" smtClean="0"/>
                <a:t>mbiguity</a:t>
              </a:r>
              <a:endParaRPr lang="en-US" sz="2800" dirty="0"/>
            </a:p>
          </p:txBody>
        </p:sp>
        <p:cxnSp>
          <p:nvCxnSpPr>
            <p:cNvPr id="26" name="Straight Arrow Connector 25"/>
            <p:cNvCxnSpPr>
              <a:stCxn id="25" idx="3"/>
            </p:cNvCxnSpPr>
            <p:nvPr/>
          </p:nvCxnSpPr>
          <p:spPr>
            <a:xfrm>
              <a:off x="4648200" y="2667000"/>
              <a:ext cx="2514600" cy="0"/>
            </a:xfrm>
            <a:prstGeom prst="straightConnector1">
              <a:avLst/>
            </a:prstGeom>
            <a:ln w="762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7162800" y="2438400"/>
              <a:ext cx="2895600" cy="45720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A</a:t>
              </a:r>
              <a:r>
                <a:rPr lang="en-US" sz="2800" dirty="0" smtClean="0"/>
                <a:t>gility</a:t>
              </a:r>
              <a:endParaRPr lang="en-US" sz="2800" dirty="0"/>
            </a:p>
          </p:txBody>
        </p:sp>
      </p:grpSp>
    </p:spTree>
    <p:extLst>
      <p:ext uri="{BB962C8B-B14F-4D97-AF65-F5344CB8AC3E}">
        <p14:creationId xmlns:p14="http://schemas.microsoft.com/office/powerpoint/2010/main" val="30427982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Shape 234"/>
          <p:cNvSpPr txBox="1">
            <a:spLocks noChangeArrowheads="1"/>
          </p:cNvSpPr>
          <p:nvPr/>
        </p:nvSpPr>
        <p:spPr bwMode="auto">
          <a:xfrm>
            <a:off x="321733" y="857250"/>
            <a:ext cx="10244667" cy="2114550"/>
          </a:xfrm>
          <a:prstGeom prst="rect">
            <a:avLst/>
          </a:prstGeom>
          <a:noFill/>
          <a:ln w="9525">
            <a:noFill/>
            <a:miter lim="800000"/>
            <a:headEnd/>
            <a:tailEnd/>
          </a:ln>
        </p:spPr>
        <p:txBody>
          <a:bodyPr lIns="79125" tIns="39550" rIns="79125" bIns="39550"/>
          <a:lstStyle/>
          <a:p>
            <a:pPr marL="546100" indent="-546100">
              <a:lnSpc>
                <a:spcPct val="150000"/>
              </a:lnSpc>
              <a:spcBef>
                <a:spcPts val="1200"/>
              </a:spcBef>
              <a:buClr>
                <a:srgbClr val="9378D0"/>
              </a:buClr>
              <a:buFont typeface="Arial" charset="0"/>
              <a:buNone/>
            </a:pPr>
            <a:endParaRPr lang="en-US" sz="4000" dirty="0">
              <a:latin typeface="Calibri" pitchFamily="34" charset="0"/>
            </a:endParaRPr>
          </a:p>
          <a:p>
            <a:pPr marL="546100" indent="-546100">
              <a:lnSpc>
                <a:spcPct val="150000"/>
              </a:lnSpc>
              <a:spcBef>
                <a:spcPts val="1300"/>
              </a:spcBef>
              <a:buClr>
                <a:srgbClr val="00B050"/>
              </a:buClr>
              <a:buSzPct val="25000"/>
              <a:buFont typeface="Arial" charset="0"/>
              <a:buNone/>
            </a:pPr>
            <a:r>
              <a:rPr lang="en-US" sz="4000" b="1" dirty="0">
                <a:solidFill>
                  <a:srgbClr val="00B050"/>
                </a:solidFill>
                <a:latin typeface="Calibri" pitchFamily="34" charset="0"/>
              </a:rPr>
              <a:t>Survival of Fittest &amp; Adaptable</a:t>
            </a:r>
          </a:p>
          <a:p>
            <a:pPr marL="546100" indent="-546100">
              <a:lnSpc>
                <a:spcPct val="150000"/>
              </a:lnSpc>
              <a:spcBef>
                <a:spcPts val="1200"/>
              </a:spcBef>
              <a:buClr>
                <a:srgbClr val="0000CC"/>
              </a:buClr>
              <a:buFont typeface="Arial" charset="0"/>
              <a:buNone/>
            </a:pPr>
            <a:endParaRPr lang="en-US" sz="4000" dirty="0">
              <a:latin typeface="Calibri" pitchFamily="34" charset="0"/>
            </a:endParaRPr>
          </a:p>
        </p:txBody>
      </p:sp>
      <p:pic>
        <p:nvPicPr>
          <p:cNvPr id="15363" name="Shape 235"/>
          <p:cNvPicPr preferRelativeResize="0">
            <a:picLocks noChangeAspect="1" noChangeArrowheads="1"/>
          </p:cNvPicPr>
          <p:nvPr/>
        </p:nvPicPr>
        <p:blipFill>
          <a:blip r:embed="rId3"/>
          <a:srcRect/>
          <a:stretch>
            <a:fillRect/>
          </a:stretch>
        </p:blipFill>
        <p:spPr bwMode="auto">
          <a:xfrm>
            <a:off x="9004301" y="4470400"/>
            <a:ext cx="3187700" cy="1816100"/>
          </a:xfrm>
          <a:prstGeom prst="rect">
            <a:avLst/>
          </a:prstGeom>
          <a:noFill/>
          <a:ln w="9525">
            <a:noFill/>
            <a:miter lim="800000"/>
            <a:headEnd/>
            <a:tailEnd/>
          </a:ln>
        </p:spPr>
      </p:pic>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7600" y="0"/>
            <a:ext cx="47244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4195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34">
                                            <p:txEl>
                                              <p:pRg st="0" end="0"/>
                                            </p:txEl>
                                          </p:spTgt>
                                        </p:tgtEl>
                                        <p:attrNameLst>
                                          <p:attrName>style.visibility</p:attrName>
                                        </p:attrNameLst>
                                      </p:cBhvr>
                                      <p:to>
                                        <p:strVal val="visible"/>
                                      </p:to>
                                    </p:set>
                                    <p:anim calcmode="lin" valueType="num">
                                      <p:cBhvr additive="base">
                                        <p:cTn id="7" dur="500"/>
                                        <p:tgtEl>
                                          <p:spTgt spid="234">
                                            <p:txEl>
                                              <p:pRg st="0" end="0"/>
                                            </p:txEl>
                                          </p:spTgt>
                                        </p:tgtEl>
                                        <p:attrNameLst>
                                          <p:attrName>ppt_w</p:attrName>
                                        </p:attrNameLst>
                                      </p:cBhvr>
                                      <p:tavLst>
                                        <p:tav tm="0">
                                          <p:val>
                                            <p:strVal val="0"/>
                                          </p:val>
                                        </p:tav>
                                        <p:tav tm="100000">
                                          <p:val>
                                            <p:strVal val="#ppt_w"/>
                                          </p:val>
                                        </p:tav>
                                      </p:tavLst>
                                    </p:anim>
                                    <p:anim calcmode="lin" valueType="num">
                                      <p:cBhvr additive="base">
                                        <p:cTn id="8" dur="500"/>
                                        <p:tgtEl>
                                          <p:spTgt spid="234">
                                            <p:txEl>
                                              <p:pRg st="0" end="0"/>
                                            </p:txEl>
                                          </p:spTgt>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234">
                                            <p:txEl>
                                              <p:pRg st="1" end="1"/>
                                            </p:txEl>
                                          </p:spTgt>
                                        </p:tgtEl>
                                        <p:attrNameLst>
                                          <p:attrName>style.visibility</p:attrName>
                                        </p:attrNameLst>
                                      </p:cBhvr>
                                      <p:to>
                                        <p:strVal val="visible"/>
                                      </p:to>
                                    </p:set>
                                    <p:anim calcmode="lin" valueType="num">
                                      <p:cBhvr additive="base">
                                        <p:cTn id="13" dur="500"/>
                                        <p:tgtEl>
                                          <p:spTgt spid="234">
                                            <p:txEl>
                                              <p:pRg st="1" end="1"/>
                                            </p:txEl>
                                          </p:spTgt>
                                        </p:tgtEl>
                                        <p:attrNameLst>
                                          <p:attrName>ppt_w</p:attrName>
                                        </p:attrNameLst>
                                      </p:cBhvr>
                                      <p:tavLst>
                                        <p:tav tm="0">
                                          <p:val>
                                            <p:strVal val="0"/>
                                          </p:val>
                                        </p:tav>
                                        <p:tav tm="100000">
                                          <p:val>
                                            <p:strVal val="#ppt_w"/>
                                          </p:val>
                                        </p:tav>
                                      </p:tavLst>
                                    </p:anim>
                                    <p:anim calcmode="lin" valueType="num">
                                      <p:cBhvr additive="base">
                                        <p:cTn id="14" dur="500"/>
                                        <p:tgtEl>
                                          <p:spTgt spid="234">
                                            <p:txEl>
                                              <p:pRg st="1" end="1"/>
                                            </p:txEl>
                                          </p:spTgt>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234">
                                            <p:txEl>
                                              <p:pRg st="2" end="2"/>
                                            </p:txEl>
                                          </p:spTgt>
                                        </p:tgtEl>
                                        <p:attrNameLst>
                                          <p:attrName>style.visibility</p:attrName>
                                        </p:attrNameLst>
                                      </p:cBhvr>
                                      <p:to>
                                        <p:strVal val="visible"/>
                                      </p:to>
                                    </p:set>
                                    <p:anim calcmode="lin" valueType="num">
                                      <p:cBhvr additive="base">
                                        <p:cTn id="19" dur="500"/>
                                        <p:tgtEl>
                                          <p:spTgt spid="234">
                                            <p:txEl>
                                              <p:pRg st="2" end="2"/>
                                            </p:txEl>
                                          </p:spTgt>
                                        </p:tgtEl>
                                        <p:attrNameLst>
                                          <p:attrName>ppt_w</p:attrName>
                                        </p:attrNameLst>
                                      </p:cBhvr>
                                      <p:tavLst>
                                        <p:tav tm="0">
                                          <p:val>
                                            <p:strVal val="0"/>
                                          </p:val>
                                        </p:tav>
                                        <p:tav tm="100000">
                                          <p:val>
                                            <p:strVal val="#ppt_w"/>
                                          </p:val>
                                        </p:tav>
                                      </p:tavLst>
                                    </p:anim>
                                    <p:anim calcmode="lin" valueType="num">
                                      <p:cBhvr additive="base">
                                        <p:cTn id="20" dur="500"/>
                                        <p:tgtEl>
                                          <p:spTgt spid="234">
                                            <p:txEl>
                                              <p:pRg st="2" end="2"/>
                                            </p:txEl>
                                          </p:spTgt>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Business environment needs enablers not controllers</a:t>
            </a:r>
          </a:p>
          <a:p>
            <a:r>
              <a:rPr lang="en-US" dirty="0" smtClean="0"/>
              <a:t>Finance transformation vs. Finance management </a:t>
            </a:r>
          </a:p>
          <a:p>
            <a:r>
              <a:rPr lang="en-US" dirty="0" smtClean="0"/>
              <a:t>Robotic process automation </a:t>
            </a:r>
            <a:r>
              <a:rPr lang="en-US" dirty="0" err="1" smtClean="0"/>
              <a:t>vs</a:t>
            </a:r>
            <a:r>
              <a:rPr lang="en-US" dirty="0" smtClean="0"/>
              <a:t> Internal audit</a:t>
            </a:r>
          </a:p>
          <a:p>
            <a:r>
              <a:rPr lang="en-US" dirty="0" smtClean="0"/>
              <a:t>Analytics  not Paralytics</a:t>
            </a:r>
          </a:p>
          <a:p>
            <a:r>
              <a:rPr lang="en-US" dirty="0" smtClean="0"/>
              <a:t>Use of Big data for business development</a:t>
            </a:r>
          </a:p>
          <a:p>
            <a:endParaRPr lang="en-US" dirty="0" smtClean="0"/>
          </a:p>
          <a:p>
            <a:endParaRPr lang="en-US" dirty="0"/>
          </a:p>
        </p:txBody>
      </p:sp>
      <p:sp>
        <p:nvSpPr>
          <p:cNvPr id="3" name="Title 2"/>
          <p:cNvSpPr>
            <a:spLocks noGrp="1"/>
          </p:cNvSpPr>
          <p:nvPr>
            <p:ph type="title"/>
          </p:nvPr>
        </p:nvSpPr>
        <p:spPr>
          <a:xfrm>
            <a:off x="0" y="34047"/>
            <a:ext cx="10972800" cy="1143000"/>
          </a:xfrm>
        </p:spPr>
        <p:txBody>
          <a:bodyPr>
            <a:normAutofit fontScale="90000"/>
          </a:bodyPr>
          <a:lstStyle/>
          <a:p>
            <a:r>
              <a:rPr lang="en-US" dirty="0" smtClean="0"/>
              <a:t>Accountant  to  Controller to Enabler with same DNA</a:t>
            </a:r>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5410200"/>
            <a:ext cx="47244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52199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Acting as Blood hound as against watch dog</a:t>
            </a:r>
          </a:p>
          <a:p>
            <a:r>
              <a:rPr lang="en-US" dirty="0" smtClean="0"/>
              <a:t>Complicate to ensure non-payment</a:t>
            </a:r>
          </a:p>
          <a:p>
            <a:r>
              <a:rPr lang="en-US" dirty="0" smtClean="0"/>
              <a:t>Little knowledge dangerous</a:t>
            </a:r>
          </a:p>
          <a:p>
            <a:r>
              <a:rPr lang="en-US" dirty="0" smtClean="0"/>
              <a:t>Micro management </a:t>
            </a:r>
          </a:p>
          <a:p>
            <a:r>
              <a:rPr lang="en-US" dirty="0" smtClean="0"/>
              <a:t>Over do of control</a:t>
            </a:r>
          </a:p>
          <a:p>
            <a:r>
              <a:rPr lang="en-US" dirty="0" smtClean="0"/>
              <a:t>Start with No</a:t>
            </a:r>
          </a:p>
          <a:p>
            <a:r>
              <a:rPr lang="en-US" dirty="0" smtClean="0"/>
              <a:t>Bureaucratic</a:t>
            </a:r>
          </a:p>
          <a:p>
            <a:r>
              <a:rPr lang="en-US" dirty="0" smtClean="0"/>
              <a:t>Not flexible</a:t>
            </a:r>
            <a:endParaRPr lang="en-US" dirty="0"/>
          </a:p>
        </p:txBody>
      </p:sp>
      <p:sp>
        <p:nvSpPr>
          <p:cNvPr id="3" name="Title 2"/>
          <p:cNvSpPr>
            <a:spLocks noGrp="1"/>
          </p:cNvSpPr>
          <p:nvPr>
            <p:ph type="title"/>
          </p:nvPr>
        </p:nvSpPr>
        <p:spPr>
          <a:xfrm>
            <a:off x="0" y="0"/>
            <a:ext cx="10972800" cy="1143000"/>
          </a:xfrm>
        </p:spPr>
        <p:txBody>
          <a:bodyPr/>
          <a:lstStyle/>
          <a:p>
            <a:r>
              <a:rPr lang="en-US" dirty="0" smtClean="0"/>
              <a:t>Examples of Being a Controller-Don’ts</a:t>
            </a:r>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5515583"/>
            <a:ext cx="47244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80863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Understand the business</a:t>
            </a:r>
          </a:p>
          <a:p>
            <a:r>
              <a:rPr lang="en-US" dirty="0" smtClean="0"/>
              <a:t>Understand implication of error </a:t>
            </a:r>
          </a:p>
          <a:p>
            <a:r>
              <a:rPr lang="en-US" dirty="0" smtClean="0"/>
              <a:t>Be in shoes of customer</a:t>
            </a:r>
          </a:p>
          <a:p>
            <a:r>
              <a:rPr lang="en-US" dirty="0" smtClean="0"/>
              <a:t>Be a simplifier</a:t>
            </a:r>
          </a:p>
          <a:p>
            <a:r>
              <a:rPr lang="en-US" dirty="0" smtClean="0"/>
              <a:t>Simple and Speedy yet compliant</a:t>
            </a:r>
          </a:p>
          <a:p>
            <a:r>
              <a:rPr lang="en-US" dirty="0" smtClean="0"/>
              <a:t>Futuristic vision &amp; business planning </a:t>
            </a:r>
          </a:p>
          <a:p>
            <a:r>
              <a:rPr lang="en-US" dirty="0" smtClean="0"/>
              <a:t>Continuous learning</a:t>
            </a:r>
          </a:p>
          <a:p>
            <a:r>
              <a:rPr lang="en-US" dirty="0" smtClean="0"/>
              <a:t>Never feel entitled &amp; content </a:t>
            </a:r>
          </a:p>
          <a:p>
            <a:endParaRPr lang="en-US" dirty="0" smtClean="0"/>
          </a:p>
          <a:p>
            <a:endParaRPr lang="en-US" dirty="0"/>
          </a:p>
        </p:txBody>
      </p:sp>
      <p:sp>
        <p:nvSpPr>
          <p:cNvPr id="3" name="Title 2"/>
          <p:cNvSpPr>
            <a:spLocks noGrp="1"/>
          </p:cNvSpPr>
          <p:nvPr>
            <p:ph type="title"/>
          </p:nvPr>
        </p:nvSpPr>
        <p:spPr>
          <a:xfrm>
            <a:off x="16213" y="34047"/>
            <a:ext cx="10972800" cy="1143000"/>
          </a:xfrm>
        </p:spPr>
        <p:txBody>
          <a:bodyPr/>
          <a:lstStyle/>
          <a:p>
            <a:r>
              <a:rPr lang="en-US" dirty="0" smtClean="0"/>
              <a:t>Examples of Being a Enabler-Do’s</a:t>
            </a:r>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2191" y="5457217"/>
            <a:ext cx="47244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18400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Varied Domain expertise</a:t>
            </a:r>
          </a:p>
          <a:p>
            <a:r>
              <a:rPr lang="en-US" dirty="0" smtClean="0"/>
              <a:t>Passion</a:t>
            </a:r>
          </a:p>
          <a:p>
            <a:r>
              <a:rPr lang="en-US" dirty="0" smtClean="0"/>
              <a:t>Understand implication of error</a:t>
            </a:r>
          </a:p>
          <a:p>
            <a:r>
              <a:rPr lang="en-US" dirty="0" smtClean="0"/>
              <a:t>Eye for </a:t>
            </a:r>
            <a:r>
              <a:rPr lang="en-US" dirty="0" smtClean="0"/>
              <a:t>Detail</a:t>
            </a:r>
            <a:endParaRPr lang="en-US" dirty="0" smtClean="0"/>
          </a:p>
          <a:p>
            <a:r>
              <a:rPr lang="en-US" dirty="0" smtClean="0"/>
              <a:t>Ability to zoom in Zoom out</a:t>
            </a:r>
          </a:p>
          <a:p>
            <a:r>
              <a:rPr lang="en-US" dirty="0" smtClean="0"/>
              <a:t>Ability to fly at all altitudes</a:t>
            </a:r>
          </a:p>
          <a:p>
            <a:r>
              <a:rPr lang="en-US" dirty="0" smtClean="0"/>
              <a:t>Cognitive Intelligence</a:t>
            </a:r>
          </a:p>
          <a:p>
            <a:endParaRPr lang="en-US" dirty="0"/>
          </a:p>
        </p:txBody>
      </p:sp>
      <p:sp>
        <p:nvSpPr>
          <p:cNvPr id="3" name="Title 2"/>
          <p:cNvSpPr>
            <a:spLocks noGrp="1"/>
          </p:cNvSpPr>
          <p:nvPr>
            <p:ph type="title"/>
          </p:nvPr>
        </p:nvSpPr>
        <p:spPr>
          <a:xfrm>
            <a:off x="0" y="32426"/>
            <a:ext cx="10972800" cy="1143000"/>
          </a:xfrm>
        </p:spPr>
        <p:txBody>
          <a:bodyPr/>
          <a:lstStyle/>
          <a:p>
            <a:r>
              <a:rPr lang="en-US" dirty="0" smtClean="0"/>
              <a:t>Core DNA of a CA- Don’t try to change</a:t>
            </a:r>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5437762"/>
            <a:ext cx="47244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18400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304800" y="990600"/>
          <a:ext cx="11430000" cy="271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228600" y="228600"/>
            <a:ext cx="11353800" cy="461665"/>
          </a:xfrm>
          <a:prstGeom prst="rect">
            <a:avLst/>
          </a:prstGeom>
          <a:noFill/>
        </p:spPr>
        <p:txBody>
          <a:bodyPr wrap="square" rtlCol="0">
            <a:spAutoFit/>
          </a:bodyPr>
          <a:lstStyle/>
          <a:p>
            <a:r>
              <a:rPr lang="en-US" sz="2400" i="1" dirty="0"/>
              <a:t>8 Universal Critical Capabilities – the stuff you need to be able to do</a:t>
            </a:r>
          </a:p>
        </p:txBody>
      </p:sp>
      <p:graphicFrame>
        <p:nvGraphicFramePr>
          <p:cNvPr id="5" name="Diagram 4"/>
          <p:cNvGraphicFramePr/>
          <p:nvPr/>
        </p:nvGraphicFramePr>
        <p:xfrm>
          <a:off x="609600" y="4572000"/>
          <a:ext cx="10744200" cy="9906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6" name="TextBox 5"/>
          <p:cNvSpPr txBox="1"/>
          <p:nvPr/>
        </p:nvSpPr>
        <p:spPr>
          <a:xfrm>
            <a:off x="381000" y="3657600"/>
            <a:ext cx="11125200" cy="461665"/>
          </a:xfrm>
          <a:prstGeom prst="rect">
            <a:avLst/>
          </a:prstGeom>
          <a:noFill/>
        </p:spPr>
        <p:txBody>
          <a:bodyPr wrap="square" rtlCol="0">
            <a:spAutoFit/>
          </a:bodyPr>
          <a:lstStyle/>
          <a:p>
            <a:r>
              <a:rPr lang="en-US" sz="2400" i="1" dirty="0"/>
              <a:t>4 Universal Potential Factors  -  the stuff you need to have</a:t>
            </a:r>
          </a:p>
        </p:txBody>
      </p:sp>
      <p:pic>
        <p:nvPicPr>
          <p:cNvPr id="7"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686800" y="5867400"/>
            <a:ext cx="3505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55000" lnSpcReduction="20000"/>
          </a:bodyPr>
          <a:lstStyle/>
          <a:p>
            <a:r>
              <a:rPr lang="en-US" dirty="0" smtClean="0"/>
              <a:t> Management consulting </a:t>
            </a:r>
          </a:p>
          <a:p>
            <a:r>
              <a:rPr lang="en-US" dirty="0" smtClean="0"/>
              <a:t>Forensic audit</a:t>
            </a:r>
          </a:p>
          <a:p>
            <a:r>
              <a:rPr lang="en-US" dirty="0" smtClean="0"/>
              <a:t>Outsourcing </a:t>
            </a:r>
          </a:p>
          <a:p>
            <a:r>
              <a:rPr lang="en-US" dirty="0" smtClean="0"/>
              <a:t>Cyber security &amp; Information audit</a:t>
            </a:r>
          </a:p>
          <a:p>
            <a:r>
              <a:rPr lang="en-US" dirty="0" smtClean="0"/>
              <a:t>Corporate Governance</a:t>
            </a:r>
          </a:p>
          <a:p>
            <a:r>
              <a:rPr lang="en-US" dirty="0" smtClean="0"/>
              <a:t>SEZ laws</a:t>
            </a:r>
          </a:p>
          <a:p>
            <a:r>
              <a:rPr lang="en-US" dirty="0" smtClean="0"/>
              <a:t>CSR compliance</a:t>
            </a:r>
          </a:p>
          <a:p>
            <a:r>
              <a:rPr lang="en-US" dirty="0" smtClean="0"/>
              <a:t>FDI</a:t>
            </a:r>
          </a:p>
          <a:p>
            <a:r>
              <a:rPr lang="en-US" dirty="0" smtClean="0"/>
              <a:t>ECB (External Commercial Borrowings)</a:t>
            </a:r>
          </a:p>
          <a:p>
            <a:r>
              <a:rPr lang="en-US" dirty="0" smtClean="0"/>
              <a:t>International Taxation</a:t>
            </a:r>
          </a:p>
          <a:p>
            <a:r>
              <a:rPr lang="en-US" dirty="0" err="1" smtClean="0"/>
              <a:t>Fintech</a:t>
            </a:r>
            <a:r>
              <a:rPr lang="en-US" dirty="0" smtClean="0"/>
              <a:t> laws</a:t>
            </a:r>
          </a:p>
          <a:p>
            <a:r>
              <a:rPr lang="en-US" dirty="0" smtClean="0"/>
              <a:t>Start up consulting </a:t>
            </a:r>
          </a:p>
          <a:p>
            <a:r>
              <a:rPr lang="en-US" dirty="0" smtClean="0"/>
              <a:t>Virtual CFO</a:t>
            </a:r>
          </a:p>
          <a:p>
            <a:r>
              <a:rPr lang="en-US" dirty="0" smtClean="0"/>
              <a:t>FCRA (Foreign contribution regulation Act)</a:t>
            </a:r>
          </a:p>
          <a:p>
            <a:r>
              <a:rPr lang="en-US" dirty="0" smtClean="0"/>
              <a:t>Finance Transformation</a:t>
            </a:r>
          </a:p>
          <a:p>
            <a:r>
              <a:rPr lang="en-US" dirty="0" smtClean="0"/>
              <a:t>Cross Border Transactions</a:t>
            </a:r>
          </a:p>
          <a:p>
            <a:r>
              <a:rPr lang="en-US" dirty="0" smtClean="0"/>
              <a:t>Functional SME for ERP implementation </a:t>
            </a:r>
            <a:br>
              <a:rPr lang="en-US" dirty="0" smtClean="0"/>
            </a:br>
            <a:endParaRPr lang="en-US" dirty="0" smtClean="0"/>
          </a:p>
          <a:p>
            <a:endParaRPr lang="en-US" dirty="0" smtClean="0"/>
          </a:p>
          <a:p>
            <a:endParaRPr lang="en-US" dirty="0"/>
          </a:p>
        </p:txBody>
      </p:sp>
      <p:sp>
        <p:nvSpPr>
          <p:cNvPr id="3" name="Title 2"/>
          <p:cNvSpPr>
            <a:spLocks noGrp="1"/>
          </p:cNvSpPr>
          <p:nvPr>
            <p:ph type="title"/>
          </p:nvPr>
        </p:nvSpPr>
        <p:spPr/>
        <p:txBody>
          <a:bodyPr/>
          <a:lstStyle/>
          <a:p>
            <a:r>
              <a:rPr lang="en-US" dirty="0" smtClean="0"/>
              <a:t>New Emerging areas for CAs</a:t>
            </a:r>
            <a:endParaRPr lang="en-US"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5800" y="0"/>
            <a:ext cx="38862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56401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800" y="2133600"/>
            <a:ext cx="10972800" cy="1143000"/>
          </a:xfrm>
        </p:spPr>
        <p:txBody>
          <a:bodyPr>
            <a:normAutofit fontScale="90000"/>
          </a:bodyPr>
          <a:lstStyle/>
          <a:p>
            <a:r>
              <a:rPr lang="en-US" dirty="0" smtClean="0"/>
              <a:t>Key adoption –Be a Digital leader for every field</a:t>
            </a:r>
            <a:endParaRPr lang="en-US"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0"/>
            <a:ext cx="44196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88062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xresdefault.jpg"/>
          <p:cNvPicPr>
            <a:picLocks noChangeAspect="1"/>
          </p:cNvPicPr>
          <p:nvPr/>
        </p:nvPicPr>
        <p:blipFill>
          <a:blip r:embed="rId3">
            <a:duotone>
              <a:schemeClr val="accent1">
                <a:shade val="45000"/>
                <a:satMod val="135000"/>
              </a:schemeClr>
              <a:prstClr val="white"/>
            </a:duotone>
          </a:blip>
          <a:stretch>
            <a:fillRect/>
          </a:stretch>
        </p:blipFill>
        <p:spPr>
          <a:xfrm>
            <a:off x="0" y="0"/>
            <a:ext cx="12192000" cy="6858000"/>
          </a:xfrm>
          <a:prstGeom prst="rect">
            <a:avLst/>
          </a:prstGeom>
        </p:spPr>
      </p:pic>
      <p:sp>
        <p:nvSpPr>
          <p:cNvPr id="3" name="TextBox 2"/>
          <p:cNvSpPr txBox="1"/>
          <p:nvPr/>
        </p:nvSpPr>
        <p:spPr>
          <a:xfrm>
            <a:off x="838200" y="2819400"/>
            <a:ext cx="3581400" cy="2246769"/>
          </a:xfrm>
          <a:prstGeom prst="rect">
            <a:avLst/>
          </a:prstGeom>
          <a:noFill/>
        </p:spPr>
        <p:txBody>
          <a:bodyPr wrap="square" rtlCol="0">
            <a:spAutoFit/>
          </a:bodyPr>
          <a:lstStyle/>
          <a:p>
            <a:pPr>
              <a:buFont typeface="Arial" pitchFamily="34" charset="0"/>
              <a:buChar char="•"/>
            </a:pPr>
            <a:r>
              <a:rPr lang="en-US" sz="2000" i="1" dirty="0" smtClean="0">
                <a:solidFill>
                  <a:schemeClr val="bg1"/>
                </a:solidFill>
              </a:rPr>
              <a:t>Customer Centric</a:t>
            </a:r>
          </a:p>
          <a:p>
            <a:pPr>
              <a:buFont typeface="Arial" pitchFamily="34" charset="0"/>
              <a:buChar char="•"/>
            </a:pPr>
            <a:r>
              <a:rPr lang="en-US" sz="2000" i="1" dirty="0" smtClean="0">
                <a:solidFill>
                  <a:schemeClr val="bg1"/>
                </a:solidFill>
              </a:rPr>
              <a:t>Tech Savvy</a:t>
            </a:r>
          </a:p>
          <a:p>
            <a:pPr>
              <a:buFont typeface="Arial" pitchFamily="34" charset="0"/>
              <a:buChar char="•"/>
            </a:pPr>
            <a:r>
              <a:rPr lang="en-US" sz="2000" i="1" dirty="0" smtClean="0">
                <a:solidFill>
                  <a:schemeClr val="bg1"/>
                </a:solidFill>
              </a:rPr>
              <a:t>Visionary</a:t>
            </a:r>
          </a:p>
          <a:p>
            <a:pPr>
              <a:buFont typeface="Arial" pitchFamily="34" charset="0"/>
              <a:buChar char="•"/>
            </a:pPr>
            <a:r>
              <a:rPr lang="en-US" sz="2000" i="1" dirty="0" smtClean="0">
                <a:solidFill>
                  <a:schemeClr val="bg1"/>
                </a:solidFill>
              </a:rPr>
              <a:t>Adaptive &amp; Agile</a:t>
            </a:r>
          </a:p>
          <a:p>
            <a:pPr>
              <a:buFont typeface="Arial" pitchFamily="34" charset="0"/>
              <a:buChar char="•"/>
            </a:pPr>
            <a:r>
              <a:rPr lang="en-US" sz="2000" i="1" dirty="0" smtClean="0">
                <a:solidFill>
                  <a:schemeClr val="bg1"/>
                </a:solidFill>
              </a:rPr>
              <a:t>Data Driven</a:t>
            </a:r>
          </a:p>
          <a:p>
            <a:pPr>
              <a:buFont typeface="Arial" pitchFamily="34" charset="0"/>
              <a:buChar char="•"/>
            </a:pPr>
            <a:endParaRPr lang="en-US" sz="2000" i="1" dirty="0" smtClean="0">
              <a:solidFill>
                <a:schemeClr val="bg1"/>
              </a:solidFill>
            </a:endParaRPr>
          </a:p>
          <a:p>
            <a:endParaRPr lang="en-US" sz="2000" i="1" dirty="0">
              <a:solidFill>
                <a:schemeClr val="bg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0" y="1600200"/>
          <a:ext cx="6629400" cy="43243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p:txBody>
          <a:bodyPr>
            <a:normAutofit fontScale="90000"/>
          </a:bodyPr>
          <a:lstStyle/>
          <a:p>
            <a:r>
              <a:rPr lang="en-US" dirty="0" smtClean="0"/>
              <a:t>The 3 key success factors for digital leaders</a:t>
            </a:r>
            <a:endParaRPr lang="en-US" dirty="0"/>
          </a:p>
        </p:txBody>
      </p:sp>
      <p:pic>
        <p:nvPicPr>
          <p:cNvPr id="5" name="Picture 4" descr="images.png"/>
          <p:cNvPicPr>
            <a:picLocks noChangeAspect="1"/>
          </p:cNvPicPr>
          <p:nvPr/>
        </p:nvPicPr>
        <p:blipFill>
          <a:blip r:embed="rId8"/>
          <a:stretch>
            <a:fillRect/>
          </a:stretch>
        </p:blipFill>
        <p:spPr>
          <a:xfrm>
            <a:off x="609600" y="1600200"/>
            <a:ext cx="3057525" cy="42672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609600" y="3276600"/>
          <a:ext cx="10972800" cy="287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ctangle 8"/>
          <p:cNvSpPr/>
          <p:nvPr/>
        </p:nvSpPr>
        <p:spPr>
          <a:xfrm>
            <a:off x="457200" y="3124200"/>
            <a:ext cx="11049000" cy="646331"/>
          </a:xfrm>
          <a:prstGeom prst="rect">
            <a:avLst/>
          </a:prstGeom>
        </p:spPr>
        <p:txBody>
          <a:bodyPr wrap="square">
            <a:spAutoFit/>
          </a:bodyPr>
          <a:lstStyle/>
          <a:p>
            <a:r>
              <a:rPr lang="en-US" dirty="0"/>
              <a:t>Digital Transformation requires top to bottom organizational transformation, which requires leaders who are willing and able to leverage digital to innovate and drive value.</a:t>
            </a:r>
          </a:p>
        </p:txBody>
      </p:sp>
      <p:sp>
        <p:nvSpPr>
          <p:cNvPr id="10" name="Rectangle 9"/>
          <p:cNvSpPr/>
          <p:nvPr/>
        </p:nvSpPr>
        <p:spPr>
          <a:xfrm>
            <a:off x="3886200" y="5715000"/>
            <a:ext cx="8077200" cy="646331"/>
          </a:xfrm>
          <a:prstGeom prst="rect">
            <a:avLst/>
          </a:prstGeom>
        </p:spPr>
        <p:txBody>
          <a:bodyPr wrap="square">
            <a:spAutoFit/>
          </a:bodyPr>
          <a:lstStyle/>
          <a:p>
            <a:r>
              <a:rPr lang="en-US" dirty="0"/>
              <a:t>While the first 3 steps ensure survival, the 4</a:t>
            </a:r>
            <a:r>
              <a:rPr lang="en-US" baseline="30000" dirty="0"/>
              <a:t>th</a:t>
            </a:r>
            <a:r>
              <a:rPr lang="en-US" dirty="0"/>
              <a:t> step is necessary to create sustainable future value</a:t>
            </a:r>
          </a:p>
        </p:txBody>
      </p:sp>
      <p:pic>
        <p:nvPicPr>
          <p:cNvPr id="6" name="Picture 5" descr="download (2).png"/>
          <p:cNvPicPr>
            <a:picLocks noChangeAspect="1"/>
          </p:cNvPicPr>
          <p:nvPr/>
        </p:nvPicPr>
        <p:blipFill>
          <a:blip r:embed="rId8">
            <a:duotone>
              <a:schemeClr val="accent1">
                <a:shade val="45000"/>
                <a:satMod val="135000"/>
              </a:schemeClr>
              <a:prstClr val="white"/>
            </a:duotone>
          </a:blip>
          <a:stretch>
            <a:fillRect/>
          </a:stretch>
        </p:blipFill>
        <p:spPr>
          <a:xfrm>
            <a:off x="1143000" y="0"/>
            <a:ext cx="9372600" cy="304800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Shape 106"/>
          <p:cNvPicPr preferRelativeResize="0">
            <a:picLocks noChangeAspect="1" noChangeArrowheads="1"/>
          </p:cNvPicPr>
          <p:nvPr/>
        </p:nvPicPr>
        <p:blipFill>
          <a:blip r:embed="rId2"/>
          <a:srcRect/>
          <a:stretch>
            <a:fillRect/>
          </a:stretch>
        </p:blipFill>
        <p:spPr bwMode="auto">
          <a:xfrm>
            <a:off x="0" y="150813"/>
            <a:ext cx="12192000" cy="4581525"/>
          </a:xfrm>
          <a:prstGeom prst="rect">
            <a:avLst/>
          </a:prstGeom>
          <a:noFill/>
          <a:ln w="9525">
            <a:noFill/>
            <a:miter lim="800000"/>
            <a:headEnd/>
            <a:tailEnd/>
          </a:ln>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5410200"/>
            <a:ext cx="47244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71933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2438400"/>
            <a:ext cx="10972800" cy="1054292"/>
          </a:xfrm>
        </p:spPr>
        <p:txBody>
          <a:bodyPr>
            <a:noAutofit/>
          </a:bodyPr>
          <a:lstStyle/>
          <a:p>
            <a:pPr marL="109728" indent="0" algn="ctr">
              <a:buNone/>
            </a:pPr>
            <a:r>
              <a:rPr lang="en-US" sz="3600" b="1" i="1" dirty="0" smtClean="0"/>
              <a:t>Thank You</a:t>
            </a:r>
          </a:p>
          <a:p>
            <a:pPr marL="109728" indent="0" algn="ctr">
              <a:buNone/>
            </a:pPr>
            <a:r>
              <a:rPr lang="en-US" sz="3600" b="1" i="1" dirty="0" smtClean="0"/>
              <a:t>CA </a:t>
            </a:r>
            <a:r>
              <a:rPr lang="en-US" sz="3600" b="1" i="1" dirty="0" err="1" smtClean="0"/>
              <a:t>Prayas</a:t>
            </a:r>
            <a:r>
              <a:rPr lang="en-US" sz="3600" b="1" i="1" dirty="0" smtClean="0"/>
              <a:t> Sharma : 9772421222</a:t>
            </a:r>
          </a:p>
          <a:p>
            <a:pPr marL="109728" indent="0" algn="ctr">
              <a:buNone/>
            </a:pPr>
            <a:r>
              <a:rPr lang="en-US" sz="3600" b="1" i="1" dirty="0" smtClean="0"/>
              <a:t>Prayas@basol.in</a:t>
            </a:r>
          </a:p>
          <a:p>
            <a:pPr marL="109728" indent="0" algn="ctr">
              <a:buNone/>
            </a:pPr>
            <a:r>
              <a:rPr lang="en-US" sz="3600" b="1" i="1" dirty="0" smtClean="0">
                <a:hlinkClick r:id="rId3"/>
              </a:rPr>
              <a:t>www.basol.in</a:t>
            </a:r>
            <a:endParaRPr lang="en-US" sz="3600" b="1" i="1" dirty="0" smtClean="0"/>
          </a:p>
          <a:p>
            <a:pPr marL="109728" indent="0" algn="ctr">
              <a:buNone/>
            </a:pPr>
            <a:endParaRPr lang="en-US" sz="3600" b="1" i="1" dirty="0"/>
          </a:p>
        </p:txBody>
      </p:sp>
      <p:pic>
        <p:nvPicPr>
          <p:cNvPr id="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3800" y="0"/>
            <a:ext cx="4666034"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RESIZE" val="Yes"/>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pHY1cTAn7kqCq2uKD6Mv9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pHY1cTAn7kqCq2uKD6Mv9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pHY1cTAn7kqCq2uKD6Mv9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pHY1cTAn7kqCq2uKD6Mv9w"/>
</p:tagLst>
</file>

<file path=ppt/tags/tag6.xml><?xml version="1.0" encoding="utf-8"?>
<p:tagLst xmlns:a="http://schemas.openxmlformats.org/drawingml/2006/main" xmlns:r="http://schemas.openxmlformats.org/officeDocument/2006/relationships" xmlns:p="http://schemas.openxmlformats.org/presentationml/2006/main">
  <p:tag name="RESIZE" val="Yes"/>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5GlwE1h_40qRAIH.4J.4b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LYL4oeTpdEauSDewBZmiL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5GlwE1h_40qRAIH.4J.4b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LYL4oeTpdEauSDewBZmiLQ"/>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3894</TotalTime>
  <Words>1303</Words>
  <Application>Microsoft Office PowerPoint</Application>
  <PresentationFormat>Custom</PresentationFormat>
  <Paragraphs>298</Paragraphs>
  <Slides>22</Slides>
  <Notes>11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Concourse</vt:lpstr>
      <vt:lpstr>Changing Role of CA in Dynamic Environment</vt:lpstr>
      <vt:lpstr>India to outperform most global economies by 2024</vt:lpstr>
      <vt:lpstr>And this growth will bring affluence ; ~ 3x growth in consuming class </vt:lpstr>
      <vt:lpstr>PowerPoint Presentation</vt:lpstr>
      <vt:lpstr>The customer of the future is becoming more demanding</vt:lpstr>
      <vt:lpstr>Digital Disruption</vt:lpstr>
      <vt:lpstr>Disruption by industry</vt:lpstr>
      <vt:lpstr>PowerPoint Presentation</vt:lpstr>
      <vt:lpstr>V   U    C   A -Environment</vt:lpstr>
      <vt:lpstr>PowerPoint Presentation</vt:lpstr>
      <vt:lpstr>Accountant  to  Controller to Enabler with same DNA</vt:lpstr>
      <vt:lpstr>Examples of Being a Controller-Don’ts</vt:lpstr>
      <vt:lpstr>Examples of Being a Enabler-Do’s</vt:lpstr>
      <vt:lpstr>Core DNA of a CA- Don’t try to change</vt:lpstr>
      <vt:lpstr>PowerPoint Presentation</vt:lpstr>
      <vt:lpstr>New Emerging areas for CAs</vt:lpstr>
      <vt:lpstr>Key adoption –Be a Digital leader for every field</vt:lpstr>
      <vt:lpstr>PowerPoint Presentation</vt:lpstr>
      <vt:lpstr>The 3 key success factors for digital leaders</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DigiLeader</dc:title>
  <dc:creator>Garima</dc:creator>
  <cp:lastModifiedBy>Lenovo</cp:lastModifiedBy>
  <cp:revision>170</cp:revision>
  <dcterms:created xsi:type="dcterms:W3CDTF">2006-08-16T00:00:00Z</dcterms:created>
  <dcterms:modified xsi:type="dcterms:W3CDTF">2022-12-27T07:14:39Z</dcterms:modified>
</cp:coreProperties>
</file>