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84" r:id="rId4"/>
    <p:sldId id="258" r:id="rId5"/>
    <p:sldId id="260" r:id="rId6"/>
    <p:sldId id="261" r:id="rId7"/>
    <p:sldId id="291" r:id="rId8"/>
    <p:sldId id="285" r:id="rId9"/>
    <p:sldId id="286" r:id="rId10"/>
    <p:sldId id="287" r:id="rId11"/>
    <p:sldId id="288" r:id="rId12"/>
    <p:sldId id="289" r:id="rId13"/>
    <p:sldId id="271" r:id="rId14"/>
    <p:sldId id="272" r:id="rId15"/>
    <p:sldId id="273" r:id="rId16"/>
    <p:sldId id="274" r:id="rId17"/>
    <p:sldId id="275" r:id="rId18"/>
    <p:sldId id="276" r:id="rId19"/>
    <p:sldId id="277" r:id="rId20"/>
    <p:sldId id="278" r:id="rId21"/>
    <p:sldId id="279" r:id="rId22"/>
    <p:sldId id="280" r:id="rId23"/>
    <p:sldId id="281" r:id="rId24"/>
    <p:sldId id="283" r:id="rId25"/>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418B2D-68A6-4038-AA26-7ED2A6BCBDE3}" v="16" dt="2024-03-25T09:07:34.66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WAR SARDA" userId="a1ba2e366f5bc7fa" providerId="LiveId" clId="{14418B2D-68A6-4038-AA26-7ED2A6BCBDE3}"/>
    <pc:docChg chg="undo custSel addSld delSld modSld sldOrd">
      <pc:chgData name="NATWAR SARDA" userId="a1ba2e366f5bc7fa" providerId="LiveId" clId="{14418B2D-68A6-4038-AA26-7ED2A6BCBDE3}" dt="2024-03-28T13:35:08.744" v="4547" actId="20577"/>
      <pc:docMkLst>
        <pc:docMk/>
      </pc:docMkLst>
      <pc:sldChg chg="delSp modSp mod">
        <pc:chgData name="NATWAR SARDA" userId="a1ba2e366f5bc7fa" providerId="LiveId" clId="{14418B2D-68A6-4038-AA26-7ED2A6BCBDE3}" dt="2024-03-28T13:05:30.555" v="4398" actId="20577"/>
        <pc:sldMkLst>
          <pc:docMk/>
          <pc:sldMk cId="0" sldId="256"/>
        </pc:sldMkLst>
        <pc:spChg chg="mod">
          <ac:chgData name="NATWAR SARDA" userId="a1ba2e366f5bc7fa" providerId="LiveId" clId="{14418B2D-68A6-4038-AA26-7ED2A6BCBDE3}" dt="2024-03-24T12:26:42.368" v="3570"/>
          <ac:spMkLst>
            <pc:docMk/>
            <pc:sldMk cId="0" sldId="256"/>
            <ac:spMk id="2" creationId="{00000000-0000-0000-0000-000000000000}"/>
          </ac:spMkLst>
        </pc:spChg>
        <pc:spChg chg="mod">
          <ac:chgData name="NATWAR SARDA" userId="a1ba2e366f5bc7fa" providerId="LiveId" clId="{14418B2D-68A6-4038-AA26-7ED2A6BCBDE3}" dt="2024-03-28T13:05:10.102" v="4380" actId="20577"/>
          <ac:spMkLst>
            <pc:docMk/>
            <pc:sldMk cId="0" sldId="256"/>
            <ac:spMk id="3" creationId="{00000000-0000-0000-0000-000000000000}"/>
          </ac:spMkLst>
        </pc:spChg>
        <pc:spChg chg="mod">
          <ac:chgData name="NATWAR SARDA" userId="a1ba2e366f5bc7fa" providerId="LiveId" clId="{14418B2D-68A6-4038-AA26-7ED2A6BCBDE3}" dt="2024-03-28T13:05:30.555" v="4398" actId="20577"/>
          <ac:spMkLst>
            <pc:docMk/>
            <pc:sldMk cId="0" sldId="256"/>
            <ac:spMk id="4" creationId="{00000000-0000-0000-0000-000000000000}"/>
          </ac:spMkLst>
        </pc:spChg>
        <pc:spChg chg="del mod">
          <ac:chgData name="NATWAR SARDA" userId="a1ba2e366f5bc7fa" providerId="LiveId" clId="{14418B2D-68A6-4038-AA26-7ED2A6BCBDE3}" dt="2024-03-23T07:49:43.898" v="192"/>
          <ac:spMkLst>
            <pc:docMk/>
            <pc:sldMk cId="0" sldId="256"/>
            <ac:spMk id="5" creationId="{00000000-0000-0000-0000-000000000000}"/>
          </ac:spMkLst>
        </pc:spChg>
        <pc:spChg chg="mod">
          <ac:chgData name="NATWAR SARDA" userId="a1ba2e366f5bc7fa" providerId="LiveId" clId="{14418B2D-68A6-4038-AA26-7ED2A6BCBDE3}" dt="2024-03-23T07:53:37.943" v="455" actId="14100"/>
          <ac:spMkLst>
            <pc:docMk/>
            <pc:sldMk cId="0" sldId="256"/>
            <ac:spMk id="6" creationId="{00000000-0000-0000-0000-000000000000}"/>
          </ac:spMkLst>
        </pc:spChg>
      </pc:sldChg>
      <pc:sldChg chg="modSp mod">
        <pc:chgData name="NATWAR SARDA" userId="a1ba2e366f5bc7fa" providerId="LiveId" clId="{14418B2D-68A6-4038-AA26-7ED2A6BCBDE3}" dt="2024-03-24T08:48:07.544" v="2600" actId="20577"/>
        <pc:sldMkLst>
          <pc:docMk/>
          <pc:sldMk cId="0" sldId="257"/>
        </pc:sldMkLst>
        <pc:spChg chg="mod">
          <ac:chgData name="NATWAR SARDA" userId="a1ba2e366f5bc7fa" providerId="LiveId" clId="{14418B2D-68A6-4038-AA26-7ED2A6BCBDE3}" dt="2024-03-24T08:47:47.453" v="2597" actId="14100"/>
          <ac:spMkLst>
            <pc:docMk/>
            <pc:sldMk cId="0" sldId="257"/>
            <ac:spMk id="2" creationId="{00000000-0000-0000-0000-000000000000}"/>
          </ac:spMkLst>
        </pc:spChg>
        <pc:spChg chg="mod">
          <ac:chgData name="NATWAR SARDA" userId="a1ba2e366f5bc7fa" providerId="LiveId" clId="{14418B2D-68A6-4038-AA26-7ED2A6BCBDE3}" dt="2024-03-24T08:48:07.544" v="2600" actId="20577"/>
          <ac:spMkLst>
            <pc:docMk/>
            <pc:sldMk cId="0" sldId="257"/>
            <ac:spMk id="3" creationId="{00000000-0000-0000-0000-000000000000}"/>
          </ac:spMkLst>
        </pc:spChg>
      </pc:sldChg>
      <pc:sldChg chg="delSp modSp mod ord">
        <pc:chgData name="NATWAR SARDA" userId="a1ba2e366f5bc7fa" providerId="LiveId" clId="{14418B2D-68A6-4038-AA26-7ED2A6BCBDE3}" dt="2024-03-25T08:35:25.166" v="3910" actId="20577"/>
        <pc:sldMkLst>
          <pc:docMk/>
          <pc:sldMk cId="0" sldId="258"/>
        </pc:sldMkLst>
        <pc:spChg chg="del mod">
          <ac:chgData name="NATWAR SARDA" userId="a1ba2e366f5bc7fa" providerId="LiveId" clId="{14418B2D-68A6-4038-AA26-7ED2A6BCBDE3}" dt="2024-03-24T08:47:16.398" v="2594" actId="478"/>
          <ac:spMkLst>
            <pc:docMk/>
            <pc:sldMk cId="0" sldId="258"/>
            <ac:spMk id="5" creationId="{00000000-0000-0000-0000-000000000000}"/>
          </ac:spMkLst>
        </pc:spChg>
        <pc:graphicFrameChg chg="modGraphic">
          <ac:chgData name="NATWAR SARDA" userId="a1ba2e366f5bc7fa" providerId="LiveId" clId="{14418B2D-68A6-4038-AA26-7ED2A6BCBDE3}" dt="2024-03-25T08:35:25.166" v="3910" actId="20577"/>
          <ac:graphicFrameMkLst>
            <pc:docMk/>
            <pc:sldMk cId="0" sldId="258"/>
            <ac:graphicFrameMk id="3" creationId="{00000000-0000-0000-0000-000000000000}"/>
          </ac:graphicFrameMkLst>
        </pc:graphicFrameChg>
      </pc:sldChg>
      <pc:sldChg chg="del">
        <pc:chgData name="NATWAR SARDA" userId="a1ba2e366f5bc7fa" providerId="LiveId" clId="{14418B2D-68A6-4038-AA26-7ED2A6BCBDE3}" dt="2024-03-24T08:38:23.426" v="2559" actId="2696"/>
        <pc:sldMkLst>
          <pc:docMk/>
          <pc:sldMk cId="0" sldId="259"/>
        </pc:sldMkLst>
      </pc:sldChg>
      <pc:sldChg chg="delSp modSp mod ord">
        <pc:chgData name="NATWAR SARDA" userId="a1ba2e366f5bc7fa" providerId="LiveId" clId="{14418B2D-68A6-4038-AA26-7ED2A6BCBDE3}" dt="2024-03-28T13:07:11.937" v="4435" actId="20577"/>
        <pc:sldMkLst>
          <pc:docMk/>
          <pc:sldMk cId="0" sldId="260"/>
        </pc:sldMkLst>
        <pc:spChg chg="mod">
          <ac:chgData name="NATWAR SARDA" userId="a1ba2e366f5bc7fa" providerId="LiveId" clId="{14418B2D-68A6-4038-AA26-7ED2A6BCBDE3}" dt="2024-03-24T08:32:02.080" v="2541"/>
          <ac:spMkLst>
            <pc:docMk/>
            <pc:sldMk cId="0" sldId="260"/>
            <ac:spMk id="2" creationId="{00000000-0000-0000-0000-000000000000}"/>
          </ac:spMkLst>
        </pc:spChg>
        <pc:spChg chg="del">
          <ac:chgData name="NATWAR SARDA" userId="a1ba2e366f5bc7fa" providerId="LiveId" clId="{14418B2D-68A6-4038-AA26-7ED2A6BCBDE3}" dt="2024-03-24T08:30:24.595" v="2517" actId="478"/>
          <ac:spMkLst>
            <pc:docMk/>
            <pc:sldMk cId="0" sldId="260"/>
            <ac:spMk id="4" creationId="{00000000-0000-0000-0000-000000000000}"/>
          </ac:spMkLst>
        </pc:spChg>
        <pc:graphicFrameChg chg="modGraphic">
          <ac:chgData name="NATWAR SARDA" userId="a1ba2e366f5bc7fa" providerId="LiveId" clId="{14418B2D-68A6-4038-AA26-7ED2A6BCBDE3}" dt="2024-03-28T13:07:11.937" v="4435" actId="20577"/>
          <ac:graphicFrameMkLst>
            <pc:docMk/>
            <pc:sldMk cId="0" sldId="260"/>
            <ac:graphicFrameMk id="3" creationId="{00000000-0000-0000-0000-000000000000}"/>
          </ac:graphicFrameMkLst>
        </pc:graphicFrameChg>
      </pc:sldChg>
      <pc:sldChg chg="delSp modSp mod ord">
        <pc:chgData name="NATWAR SARDA" userId="a1ba2e366f5bc7fa" providerId="LiveId" clId="{14418B2D-68A6-4038-AA26-7ED2A6BCBDE3}" dt="2024-03-28T13:07:50.649" v="4437"/>
        <pc:sldMkLst>
          <pc:docMk/>
          <pc:sldMk cId="0" sldId="261"/>
        </pc:sldMkLst>
        <pc:spChg chg="del mod">
          <ac:chgData name="NATWAR SARDA" userId="a1ba2e366f5bc7fa" providerId="LiveId" clId="{14418B2D-68A6-4038-AA26-7ED2A6BCBDE3}" dt="2024-03-24T08:47:05.647" v="2593" actId="478"/>
          <ac:spMkLst>
            <pc:docMk/>
            <pc:sldMk cId="0" sldId="261"/>
            <ac:spMk id="4" creationId="{00000000-0000-0000-0000-000000000000}"/>
          </ac:spMkLst>
        </pc:spChg>
      </pc:sldChg>
      <pc:sldChg chg="del">
        <pc:chgData name="NATWAR SARDA" userId="a1ba2e366f5bc7fa" providerId="LiveId" clId="{14418B2D-68A6-4038-AA26-7ED2A6BCBDE3}" dt="2024-03-24T08:38:49.587" v="2560" actId="47"/>
        <pc:sldMkLst>
          <pc:docMk/>
          <pc:sldMk cId="0" sldId="262"/>
        </pc:sldMkLst>
      </pc:sldChg>
      <pc:sldChg chg="del ord">
        <pc:chgData name="NATWAR SARDA" userId="a1ba2e366f5bc7fa" providerId="LiveId" clId="{14418B2D-68A6-4038-AA26-7ED2A6BCBDE3}" dt="2024-03-24T08:38:55.194" v="2561" actId="47"/>
        <pc:sldMkLst>
          <pc:docMk/>
          <pc:sldMk cId="0" sldId="263"/>
        </pc:sldMkLst>
      </pc:sldChg>
      <pc:sldChg chg="del">
        <pc:chgData name="NATWAR SARDA" userId="a1ba2e366f5bc7fa" providerId="LiveId" clId="{14418B2D-68A6-4038-AA26-7ED2A6BCBDE3}" dt="2024-03-24T08:39:10.990" v="2562" actId="47"/>
        <pc:sldMkLst>
          <pc:docMk/>
          <pc:sldMk cId="0" sldId="264"/>
        </pc:sldMkLst>
      </pc:sldChg>
      <pc:sldChg chg="del">
        <pc:chgData name="NATWAR SARDA" userId="a1ba2e366f5bc7fa" providerId="LiveId" clId="{14418B2D-68A6-4038-AA26-7ED2A6BCBDE3}" dt="2024-03-24T08:39:15.090" v="2563" actId="47"/>
        <pc:sldMkLst>
          <pc:docMk/>
          <pc:sldMk cId="0" sldId="265"/>
        </pc:sldMkLst>
      </pc:sldChg>
      <pc:sldChg chg="del">
        <pc:chgData name="NATWAR SARDA" userId="a1ba2e366f5bc7fa" providerId="LiveId" clId="{14418B2D-68A6-4038-AA26-7ED2A6BCBDE3}" dt="2024-03-24T08:39:19.779" v="2564" actId="47"/>
        <pc:sldMkLst>
          <pc:docMk/>
          <pc:sldMk cId="0" sldId="266"/>
        </pc:sldMkLst>
      </pc:sldChg>
      <pc:sldChg chg="del">
        <pc:chgData name="NATWAR SARDA" userId="a1ba2e366f5bc7fa" providerId="LiveId" clId="{14418B2D-68A6-4038-AA26-7ED2A6BCBDE3}" dt="2024-03-24T08:39:23.365" v="2565" actId="47"/>
        <pc:sldMkLst>
          <pc:docMk/>
          <pc:sldMk cId="0" sldId="267"/>
        </pc:sldMkLst>
      </pc:sldChg>
      <pc:sldChg chg="del">
        <pc:chgData name="NATWAR SARDA" userId="a1ba2e366f5bc7fa" providerId="LiveId" clId="{14418B2D-68A6-4038-AA26-7ED2A6BCBDE3}" dt="2024-03-24T08:40:28.072" v="2567" actId="47"/>
        <pc:sldMkLst>
          <pc:docMk/>
          <pc:sldMk cId="0" sldId="268"/>
        </pc:sldMkLst>
      </pc:sldChg>
      <pc:sldChg chg="del">
        <pc:chgData name="NATWAR SARDA" userId="a1ba2e366f5bc7fa" providerId="LiveId" clId="{14418B2D-68A6-4038-AA26-7ED2A6BCBDE3}" dt="2024-03-24T08:40:54.152" v="2568" actId="47"/>
        <pc:sldMkLst>
          <pc:docMk/>
          <pc:sldMk cId="0" sldId="269"/>
        </pc:sldMkLst>
      </pc:sldChg>
      <pc:sldChg chg="del">
        <pc:chgData name="NATWAR SARDA" userId="a1ba2e366f5bc7fa" providerId="LiveId" clId="{14418B2D-68A6-4038-AA26-7ED2A6BCBDE3}" dt="2024-03-24T08:41:01.391" v="2569" actId="47"/>
        <pc:sldMkLst>
          <pc:docMk/>
          <pc:sldMk cId="0" sldId="270"/>
        </pc:sldMkLst>
      </pc:sldChg>
      <pc:sldChg chg="delSp modSp mod">
        <pc:chgData name="NATWAR SARDA" userId="a1ba2e366f5bc7fa" providerId="LiveId" clId="{14418B2D-68A6-4038-AA26-7ED2A6BCBDE3}" dt="2024-03-28T13:31:46.758" v="4527" actId="20577"/>
        <pc:sldMkLst>
          <pc:docMk/>
          <pc:sldMk cId="0" sldId="271"/>
        </pc:sldMkLst>
        <pc:spChg chg="mod">
          <ac:chgData name="NATWAR SARDA" userId="a1ba2e366f5bc7fa" providerId="LiveId" clId="{14418B2D-68A6-4038-AA26-7ED2A6BCBDE3}" dt="2024-03-28T13:31:46.758" v="4527" actId="20577"/>
          <ac:spMkLst>
            <pc:docMk/>
            <pc:sldMk cId="0" sldId="271"/>
            <ac:spMk id="2" creationId="{00000000-0000-0000-0000-000000000000}"/>
          </ac:spMkLst>
        </pc:spChg>
        <pc:spChg chg="del">
          <ac:chgData name="NATWAR SARDA" userId="a1ba2e366f5bc7fa" providerId="LiveId" clId="{14418B2D-68A6-4038-AA26-7ED2A6BCBDE3}" dt="2024-03-24T08:41:11.403" v="2570" actId="478"/>
          <ac:spMkLst>
            <pc:docMk/>
            <pc:sldMk cId="0" sldId="271"/>
            <ac:spMk id="4" creationId="{00000000-0000-0000-0000-000000000000}"/>
          </ac:spMkLst>
        </pc:spChg>
      </pc:sldChg>
      <pc:sldChg chg="delSp modSp mod">
        <pc:chgData name="NATWAR SARDA" userId="a1ba2e366f5bc7fa" providerId="LiveId" clId="{14418B2D-68A6-4038-AA26-7ED2A6BCBDE3}" dt="2024-03-28T13:33:36.178" v="4529" actId="20577"/>
        <pc:sldMkLst>
          <pc:docMk/>
          <pc:sldMk cId="0" sldId="272"/>
        </pc:sldMkLst>
        <pc:spChg chg="mod">
          <ac:chgData name="NATWAR SARDA" userId="a1ba2e366f5bc7fa" providerId="LiveId" clId="{14418B2D-68A6-4038-AA26-7ED2A6BCBDE3}" dt="2024-03-28T13:33:36.178" v="4529" actId="20577"/>
          <ac:spMkLst>
            <pc:docMk/>
            <pc:sldMk cId="0" sldId="272"/>
            <ac:spMk id="2" creationId="{00000000-0000-0000-0000-000000000000}"/>
          </ac:spMkLst>
        </pc:spChg>
        <pc:spChg chg="del">
          <ac:chgData name="NATWAR SARDA" userId="a1ba2e366f5bc7fa" providerId="LiveId" clId="{14418B2D-68A6-4038-AA26-7ED2A6BCBDE3}" dt="2024-03-24T08:41:25.129" v="2571" actId="478"/>
          <ac:spMkLst>
            <pc:docMk/>
            <pc:sldMk cId="0" sldId="272"/>
            <ac:spMk id="4" creationId="{00000000-0000-0000-0000-000000000000}"/>
          </ac:spMkLst>
        </pc:spChg>
      </pc:sldChg>
      <pc:sldChg chg="delSp modSp mod">
        <pc:chgData name="NATWAR SARDA" userId="a1ba2e366f5bc7fa" providerId="LiveId" clId="{14418B2D-68A6-4038-AA26-7ED2A6BCBDE3}" dt="2024-03-28T13:33:44.616" v="4531" actId="20577"/>
        <pc:sldMkLst>
          <pc:docMk/>
          <pc:sldMk cId="0" sldId="273"/>
        </pc:sldMkLst>
        <pc:spChg chg="mod">
          <ac:chgData name="NATWAR SARDA" userId="a1ba2e366f5bc7fa" providerId="LiveId" clId="{14418B2D-68A6-4038-AA26-7ED2A6BCBDE3}" dt="2024-03-28T13:33:44.616" v="4531" actId="20577"/>
          <ac:spMkLst>
            <pc:docMk/>
            <pc:sldMk cId="0" sldId="273"/>
            <ac:spMk id="2" creationId="{00000000-0000-0000-0000-000000000000}"/>
          </ac:spMkLst>
        </pc:spChg>
        <pc:spChg chg="del mod">
          <ac:chgData name="NATWAR SARDA" userId="a1ba2e366f5bc7fa" providerId="LiveId" clId="{14418B2D-68A6-4038-AA26-7ED2A6BCBDE3}" dt="2024-03-24T08:41:36.517" v="2573" actId="478"/>
          <ac:spMkLst>
            <pc:docMk/>
            <pc:sldMk cId="0" sldId="273"/>
            <ac:spMk id="4" creationId="{00000000-0000-0000-0000-000000000000}"/>
          </ac:spMkLst>
        </pc:spChg>
      </pc:sldChg>
      <pc:sldChg chg="modSp mod">
        <pc:chgData name="NATWAR SARDA" userId="a1ba2e366f5bc7fa" providerId="LiveId" clId="{14418B2D-68A6-4038-AA26-7ED2A6BCBDE3}" dt="2024-03-28T13:33:57.398" v="4533" actId="20577"/>
        <pc:sldMkLst>
          <pc:docMk/>
          <pc:sldMk cId="0" sldId="274"/>
        </pc:sldMkLst>
        <pc:spChg chg="mod">
          <ac:chgData name="NATWAR SARDA" userId="a1ba2e366f5bc7fa" providerId="LiveId" clId="{14418B2D-68A6-4038-AA26-7ED2A6BCBDE3}" dt="2024-03-28T13:33:57.398" v="4533" actId="20577"/>
          <ac:spMkLst>
            <pc:docMk/>
            <pc:sldMk cId="0" sldId="274"/>
            <ac:spMk id="2" creationId="{00000000-0000-0000-0000-000000000000}"/>
          </ac:spMkLst>
        </pc:spChg>
        <pc:graphicFrameChg chg="modGraphic">
          <ac:chgData name="NATWAR SARDA" userId="a1ba2e366f5bc7fa" providerId="LiveId" clId="{14418B2D-68A6-4038-AA26-7ED2A6BCBDE3}" dt="2024-03-28T13:19:57.449" v="4514" actId="20577"/>
          <ac:graphicFrameMkLst>
            <pc:docMk/>
            <pc:sldMk cId="0" sldId="274"/>
            <ac:graphicFrameMk id="3" creationId="{00000000-0000-0000-0000-000000000000}"/>
          </ac:graphicFrameMkLst>
        </pc:graphicFrameChg>
      </pc:sldChg>
      <pc:sldChg chg="delSp modSp mod">
        <pc:chgData name="NATWAR SARDA" userId="a1ba2e366f5bc7fa" providerId="LiveId" clId="{14418B2D-68A6-4038-AA26-7ED2A6BCBDE3}" dt="2024-03-28T13:34:12.197" v="4535" actId="20577"/>
        <pc:sldMkLst>
          <pc:docMk/>
          <pc:sldMk cId="0" sldId="275"/>
        </pc:sldMkLst>
        <pc:spChg chg="mod">
          <ac:chgData name="NATWAR SARDA" userId="a1ba2e366f5bc7fa" providerId="LiveId" clId="{14418B2D-68A6-4038-AA26-7ED2A6BCBDE3}" dt="2024-03-28T13:34:12.197" v="4535" actId="20577"/>
          <ac:spMkLst>
            <pc:docMk/>
            <pc:sldMk cId="0" sldId="275"/>
            <ac:spMk id="2" creationId="{00000000-0000-0000-0000-000000000000}"/>
          </ac:spMkLst>
        </pc:spChg>
        <pc:spChg chg="del mod">
          <ac:chgData name="NATWAR SARDA" userId="a1ba2e366f5bc7fa" providerId="LiveId" clId="{14418B2D-68A6-4038-AA26-7ED2A6BCBDE3}" dt="2024-03-24T08:41:53.414" v="2577" actId="478"/>
          <ac:spMkLst>
            <pc:docMk/>
            <pc:sldMk cId="0" sldId="275"/>
            <ac:spMk id="4" creationId="{00000000-0000-0000-0000-000000000000}"/>
          </ac:spMkLst>
        </pc:spChg>
        <pc:graphicFrameChg chg="modGraphic">
          <ac:chgData name="NATWAR SARDA" userId="a1ba2e366f5bc7fa" providerId="LiveId" clId="{14418B2D-68A6-4038-AA26-7ED2A6BCBDE3}" dt="2024-03-28T13:20:17.094" v="4525" actId="20577"/>
          <ac:graphicFrameMkLst>
            <pc:docMk/>
            <pc:sldMk cId="0" sldId="275"/>
            <ac:graphicFrameMk id="3" creationId="{00000000-0000-0000-0000-000000000000}"/>
          </ac:graphicFrameMkLst>
        </pc:graphicFrameChg>
      </pc:sldChg>
      <pc:sldChg chg="delSp modSp mod">
        <pc:chgData name="NATWAR SARDA" userId="a1ba2e366f5bc7fa" providerId="LiveId" clId="{14418B2D-68A6-4038-AA26-7ED2A6BCBDE3}" dt="2024-03-28T13:34:21.900" v="4537" actId="20577"/>
        <pc:sldMkLst>
          <pc:docMk/>
          <pc:sldMk cId="0" sldId="276"/>
        </pc:sldMkLst>
        <pc:spChg chg="mod">
          <ac:chgData name="NATWAR SARDA" userId="a1ba2e366f5bc7fa" providerId="LiveId" clId="{14418B2D-68A6-4038-AA26-7ED2A6BCBDE3}" dt="2024-03-28T13:34:21.900" v="4537" actId="20577"/>
          <ac:spMkLst>
            <pc:docMk/>
            <pc:sldMk cId="0" sldId="276"/>
            <ac:spMk id="2" creationId="{00000000-0000-0000-0000-000000000000}"/>
          </ac:spMkLst>
        </pc:spChg>
        <pc:spChg chg="del mod">
          <ac:chgData name="NATWAR SARDA" userId="a1ba2e366f5bc7fa" providerId="LiveId" clId="{14418B2D-68A6-4038-AA26-7ED2A6BCBDE3}" dt="2024-03-24T08:42:08.897" v="2579" actId="478"/>
          <ac:spMkLst>
            <pc:docMk/>
            <pc:sldMk cId="0" sldId="276"/>
            <ac:spMk id="4" creationId="{00000000-0000-0000-0000-000000000000}"/>
          </ac:spMkLst>
        </pc:spChg>
      </pc:sldChg>
      <pc:sldChg chg="delSp modSp mod">
        <pc:chgData name="NATWAR SARDA" userId="a1ba2e366f5bc7fa" providerId="LiveId" clId="{14418B2D-68A6-4038-AA26-7ED2A6BCBDE3}" dt="2024-03-28T13:34:31.103" v="4539" actId="20577"/>
        <pc:sldMkLst>
          <pc:docMk/>
          <pc:sldMk cId="0" sldId="277"/>
        </pc:sldMkLst>
        <pc:spChg chg="mod">
          <ac:chgData name="NATWAR SARDA" userId="a1ba2e366f5bc7fa" providerId="LiveId" clId="{14418B2D-68A6-4038-AA26-7ED2A6BCBDE3}" dt="2024-03-28T13:34:31.103" v="4539" actId="20577"/>
          <ac:spMkLst>
            <pc:docMk/>
            <pc:sldMk cId="0" sldId="277"/>
            <ac:spMk id="2" creationId="{00000000-0000-0000-0000-000000000000}"/>
          </ac:spMkLst>
        </pc:spChg>
        <pc:spChg chg="del">
          <ac:chgData name="NATWAR SARDA" userId="a1ba2e366f5bc7fa" providerId="LiveId" clId="{14418B2D-68A6-4038-AA26-7ED2A6BCBDE3}" dt="2024-03-24T08:42:17.945" v="2580" actId="478"/>
          <ac:spMkLst>
            <pc:docMk/>
            <pc:sldMk cId="0" sldId="277"/>
            <ac:spMk id="4" creationId="{00000000-0000-0000-0000-000000000000}"/>
          </ac:spMkLst>
        </pc:spChg>
      </pc:sldChg>
      <pc:sldChg chg="delSp modSp mod">
        <pc:chgData name="NATWAR SARDA" userId="a1ba2e366f5bc7fa" providerId="LiveId" clId="{14418B2D-68A6-4038-AA26-7ED2A6BCBDE3}" dt="2024-03-28T13:34:42.431" v="4541" actId="20577"/>
        <pc:sldMkLst>
          <pc:docMk/>
          <pc:sldMk cId="0" sldId="278"/>
        </pc:sldMkLst>
        <pc:spChg chg="mod">
          <ac:chgData name="NATWAR SARDA" userId="a1ba2e366f5bc7fa" providerId="LiveId" clId="{14418B2D-68A6-4038-AA26-7ED2A6BCBDE3}" dt="2024-03-28T13:34:42.431" v="4541" actId="20577"/>
          <ac:spMkLst>
            <pc:docMk/>
            <pc:sldMk cId="0" sldId="278"/>
            <ac:spMk id="2" creationId="{00000000-0000-0000-0000-000000000000}"/>
          </ac:spMkLst>
        </pc:spChg>
        <pc:spChg chg="del">
          <ac:chgData name="NATWAR SARDA" userId="a1ba2e366f5bc7fa" providerId="LiveId" clId="{14418B2D-68A6-4038-AA26-7ED2A6BCBDE3}" dt="2024-03-24T08:42:27.084" v="2581" actId="478"/>
          <ac:spMkLst>
            <pc:docMk/>
            <pc:sldMk cId="0" sldId="278"/>
            <ac:spMk id="4" creationId="{00000000-0000-0000-0000-000000000000}"/>
          </ac:spMkLst>
        </pc:spChg>
        <pc:graphicFrameChg chg="modGraphic">
          <ac:chgData name="NATWAR SARDA" userId="a1ba2e366f5bc7fa" providerId="LiveId" clId="{14418B2D-68A6-4038-AA26-7ED2A6BCBDE3}" dt="2024-03-25T10:06:03.321" v="4333" actId="20577"/>
          <ac:graphicFrameMkLst>
            <pc:docMk/>
            <pc:sldMk cId="0" sldId="278"/>
            <ac:graphicFrameMk id="3" creationId="{00000000-0000-0000-0000-000000000000}"/>
          </ac:graphicFrameMkLst>
        </pc:graphicFrameChg>
      </pc:sldChg>
      <pc:sldChg chg="modSp mod">
        <pc:chgData name="NATWAR SARDA" userId="a1ba2e366f5bc7fa" providerId="LiveId" clId="{14418B2D-68A6-4038-AA26-7ED2A6BCBDE3}" dt="2024-03-28T13:34:50.541" v="4543" actId="20577"/>
        <pc:sldMkLst>
          <pc:docMk/>
          <pc:sldMk cId="0" sldId="279"/>
        </pc:sldMkLst>
        <pc:spChg chg="mod">
          <ac:chgData name="NATWAR SARDA" userId="a1ba2e366f5bc7fa" providerId="LiveId" clId="{14418B2D-68A6-4038-AA26-7ED2A6BCBDE3}" dt="2024-03-28T13:34:50.541" v="4543" actId="20577"/>
          <ac:spMkLst>
            <pc:docMk/>
            <pc:sldMk cId="0" sldId="279"/>
            <ac:spMk id="2" creationId="{00000000-0000-0000-0000-000000000000}"/>
          </ac:spMkLst>
        </pc:spChg>
        <pc:graphicFrameChg chg="modGraphic">
          <ac:chgData name="NATWAR SARDA" userId="a1ba2e366f5bc7fa" providerId="LiveId" clId="{14418B2D-68A6-4038-AA26-7ED2A6BCBDE3}" dt="2024-03-25T10:18:39.866" v="4343" actId="20577"/>
          <ac:graphicFrameMkLst>
            <pc:docMk/>
            <pc:sldMk cId="0" sldId="279"/>
            <ac:graphicFrameMk id="3" creationId="{00000000-0000-0000-0000-000000000000}"/>
          </ac:graphicFrameMkLst>
        </pc:graphicFrameChg>
      </pc:sldChg>
      <pc:sldChg chg="delSp modSp mod">
        <pc:chgData name="NATWAR SARDA" userId="a1ba2e366f5bc7fa" providerId="LiveId" clId="{14418B2D-68A6-4038-AA26-7ED2A6BCBDE3}" dt="2024-03-28T13:34:59.556" v="4545" actId="20577"/>
        <pc:sldMkLst>
          <pc:docMk/>
          <pc:sldMk cId="0" sldId="280"/>
        </pc:sldMkLst>
        <pc:spChg chg="mod">
          <ac:chgData name="NATWAR SARDA" userId="a1ba2e366f5bc7fa" providerId="LiveId" clId="{14418B2D-68A6-4038-AA26-7ED2A6BCBDE3}" dt="2024-03-28T13:34:59.556" v="4545" actId="20577"/>
          <ac:spMkLst>
            <pc:docMk/>
            <pc:sldMk cId="0" sldId="280"/>
            <ac:spMk id="2" creationId="{00000000-0000-0000-0000-000000000000}"/>
          </ac:spMkLst>
        </pc:spChg>
        <pc:spChg chg="del">
          <ac:chgData name="NATWAR SARDA" userId="a1ba2e366f5bc7fa" providerId="LiveId" clId="{14418B2D-68A6-4038-AA26-7ED2A6BCBDE3}" dt="2024-03-24T08:42:35.852" v="2582" actId="478"/>
          <ac:spMkLst>
            <pc:docMk/>
            <pc:sldMk cId="0" sldId="280"/>
            <ac:spMk id="4" creationId="{00000000-0000-0000-0000-000000000000}"/>
          </ac:spMkLst>
        </pc:spChg>
        <pc:graphicFrameChg chg="modGraphic">
          <ac:chgData name="NATWAR SARDA" userId="a1ba2e366f5bc7fa" providerId="LiveId" clId="{14418B2D-68A6-4038-AA26-7ED2A6BCBDE3}" dt="2024-03-25T10:19:31.229" v="4361" actId="20577"/>
          <ac:graphicFrameMkLst>
            <pc:docMk/>
            <pc:sldMk cId="0" sldId="280"/>
            <ac:graphicFrameMk id="3" creationId="{00000000-0000-0000-0000-000000000000}"/>
          </ac:graphicFrameMkLst>
        </pc:graphicFrameChg>
      </pc:sldChg>
      <pc:sldChg chg="delSp modSp mod">
        <pc:chgData name="NATWAR SARDA" userId="a1ba2e366f5bc7fa" providerId="LiveId" clId="{14418B2D-68A6-4038-AA26-7ED2A6BCBDE3}" dt="2024-03-28T13:35:08.744" v="4547" actId="20577"/>
        <pc:sldMkLst>
          <pc:docMk/>
          <pc:sldMk cId="0" sldId="281"/>
        </pc:sldMkLst>
        <pc:spChg chg="mod">
          <ac:chgData name="NATWAR SARDA" userId="a1ba2e366f5bc7fa" providerId="LiveId" clId="{14418B2D-68A6-4038-AA26-7ED2A6BCBDE3}" dt="2024-03-28T13:35:08.744" v="4547" actId="20577"/>
          <ac:spMkLst>
            <pc:docMk/>
            <pc:sldMk cId="0" sldId="281"/>
            <ac:spMk id="2" creationId="{00000000-0000-0000-0000-000000000000}"/>
          </ac:spMkLst>
        </pc:spChg>
        <pc:spChg chg="del">
          <ac:chgData name="NATWAR SARDA" userId="a1ba2e366f5bc7fa" providerId="LiveId" clId="{14418B2D-68A6-4038-AA26-7ED2A6BCBDE3}" dt="2024-03-24T08:42:43.642" v="2583" actId="478"/>
          <ac:spMkLst>
            <pc:docMk/>
            <pc:sldMk cId="0" sldId="281"/>
            <ac:spMk id="4" creationId="{00000000-0000-0000-0000-000000000000}"/>
          </ac:spMkLst>
        </pc:spChg>
        <pc:graphicFrameChg chg="modGraphic">
          <ac:chgData name="NATWAR SARDA" userId="a1ba2e366f5bc7fa" providerId="LiveId" clId="{14418B2D-68A6-4038-AA26-7ED2A6BCBDE3}" dt="2024-03-25T10:19:49" v="4367" actId="20577"/>
          <ac:graphicFrameMkLst>
            <pc:docMk/>
            <pc:sldMk cId="0" sldId="281"/>
            <ac:graphicFrameMk id="3" creationId="{00000000-0000-0000-0000-000000000000}"/>
          </ac:graphicFrameMkLst>
        </pc:graphicFrameChg>
      </pc:sldChg>
      <pc:sldChg chg="del">
        <pc:chgData name="NATWAR SARDA" userId="a1ba2e366f5bc7fa" providerId="LiveId" clId="{14418B2D-68A6-4038-AA26-7ED2A6BCBDE3}" dt="2024-03-24T08:42:51.134" v="2584" actId="47"/>
        <pc:sldMkLst>
          <pc:docMk/>
          <pc:sldMk cId="0" sldId="282"/>
        </pc:sldMkLst>
      </pc:sldChg>
      <pc:sldChg chg="delSp modSp mod">
        <pc:chgData name="NATWAR SARDA" userId="a1ba2e366f5bc7fa" providerId="LiveId" clId="{14418B2D-68A6-4038-AA26-7ED2A6BCBDE3}" dt="2024-03-24T08:37:09.171" v="2544"/>
        <pc:sldMkLst>
          <pc:docMk/>
          <pc:sldMk cId="0" sldId="283"/>
        </pc:sldMkLst>
        <pc:spChg chg="del mod">
          <ac:chgData name="NATWAR SARDA" userId="a1ba2e366f5bc7fa" providerId="LiveId" clId="{14418B2D-68A6-4038-AA26-7ED2A6BCBDE3}" dt="2024-03-24T08:37:09.171" v="2544"/>
          <ac:spMkLst>
            <pc:docMk/>
            <pc:sldMk cId="0" sldId="283"/>
            <ac:spMk id="3" creationId="{00000000-0000-0000-0000-000000000000}"/>
          </ac:spMkLst>
        </pc:spChg>
      </pc:sldChg>
      <pc:sldChg chg="addSp delSp modSp new mod">
        <pc:chgData name="NATWAR SARDA" userId="a1ba2e366f5bc7fa" providerId="LiveId" clId="{14418B2D-68A6-4038-AA26-7ED2A6BCBDE3}" dt="2024-03-28T13:06:14.566" v="4399" actId="20577"/>
        <pc:sldMkLst>
          <pc:docMk/>
          <pc:sldMk cId="458069664" sldId="284"/>
        </pc:sldMkLst>
        <pc:spChg chg="add del mod">
          <ac:chgData name="NATWAR SARDA" userId="a1ba2e366f5bc7fa" providerId="LiveId" clId="{14418B2D-68A6-4038-AA26-7ED2A6BCBDE3}" dt="2024-03-24T05:54:21.604" v="693"/>
          <ac:spMkLst>
            <pc:docMk/>
            <pc:sldMk cId="458069664" sldId="284"/>
            <ac:spMk id="2" creationId="{00B3D3C6-6500-C8F0-2E7A-6A3DFB81674E}"/>
          </ac:spMkLst>
        </pc:spChg>
        <pc:spChg chg="add del mod">
          <ac:chgData name="NATWAR SARDA" userId="a1ba2e366f5bc7fa" providerId="LiveId" clId="{14418B2D-68A6-4038-AA26-7ED2A6BCBDE3}" dt="2024-03-24T05:54:48.570" v="716"/>
          <ac:spMkLst>
            <pc:docMk/>
            <pc:sldMk cId="458069664" sldId="284"/>
            <ac:spMk id="3" creationId="{4F88FCF4-0542-6971-74A6-3D7B9132FCFC}"/>
          </ac:spMkLst>
        </pc:spChg>
        <pc:spChg chg="add mod">
          <ac:chgData name="NATWAR SARDA" userId="a1ba2e366f5bc7fa" providerId="LiveId" clId="{14418B2D-68A6-4038-AA26-7ED2A6BCBDE3}" dt="2024-03-24T08:48:28.848" v="2601"/>
          <ac:spMkLst>
            <pc:docMk/>
            <pc:sldMk cId="458069664" sldId="284"/>
            <ac:spMk id="4" creationId="{F29DCB6A-F250-D951-9E78-DC4B685CCC4D}"/>
          </ac:spMkLst>
        </pc:spChg>
        <pc:spChg chg="add del mod">
          <ac:chgData name="NATWAR SARDA" userId="a1ba2e366f5bc7fa" providerId="LiveId" clId="{14418B2D-68A6-4038-AA26-7ED2A6BCBDE3}" dt="2024-03-24T05:56:34.205" v="775"/>
          <ac:spMkLst>
            <pc:docMk/>
            <pc:sldMk cId="458069664" sldId="284"/>
            <ac:spMk id="5" creationId="{40C988D5-47B2-0856-31A9-57729EEEB04F}"/>
          </ac:spMkLst>
        </pc:spChg>
        <pc:spChg chg="add del mod">
          <ac:chgData name="NATWAR SARDA" userId="a1ba2e366f5bc7fa" providerId="LiveId" clId="{14418B2D-68A6-4038-AA26-7ED2A6BCBDE3}" dt="2024-03-24T06:01:12.138" v="835"/>
          <ac:spMkLst>
            <pc:docMk/>
            <pc:sldMk cId="458069664" sldId="284"/>
            <ac:spMk id="6" creationId="{77F3FD8B-C29C-0067-2B3D-DCEB52A52B4D}"/>
          </ac:spMkLst>
        </pc:spChg>
        <pc:spChg chg="add mod">
          <ac:chgData name="NATWAR SARDA" userId="a1ba2e366f5bc7fa" providerId="LiveId" clId="{14418B2D-68A6-4038-AA26-7ED2A6BCBDE3}" dt="2024-03-28T13:06:14.566" v="4399" actId="20577"/>
          <ac:spMkLst>
            <pc:docMk/>
            <pc:sldMk cId="458069664" sldId="284"/>
            <ac:spMk id="7" creationId="{AC3938DF-B599-9FEB-96C0-3BF4126E3304}"/>
          </ac:spMkLst>
        </pc:spChg>
      </pc:sldChg>
      <pc:sldChg chg="modSp new mod">
        <pc:chgData name="NATWAR SARDA" userId="a1ba2e366f5bc7fa" providerId="LiveId" clId="{14418B2D-68A6-4038-AA26-7ED2A6BCBDE3}" dt="2024-03-28T13:11:00.010" v="4477" actId="20577"/>
        <pc:sldMkLst>
          <pc:docMk/>
          <pc:sldMk cId="86388799" sldId="285"/>
        </pc:sldMkLst>
        <pc:spChg chg="mod">
          <ac:chgData name="NATWAR SARDA" userId="a1ba2e366f5bc7fa" providerId="LiveId" clId="{14418B2D-68A6-4038-AA26-7ED2A6BCBDE3}" dt="2024-03-24T07:01:06.423" v="1872" actId="20577"/>
          <ac:spMkLst>
            <pc:docMk/>
            <pc:sldMk cId="86388799" sldId="285"/>
            <ac:spMk id="2" creationId="{F0AA0F7E-9925-EE04-76D4-8ED24DA5037A}"/>
          </ac:spMkLst>
        </pc:spChg>
        <pc:spChg chg="mod">
          <ac:chgData name="NATWAR SARDA" userId="a1ba2e366f5bc7fa" providerId="LiveId" clId="{14418B2D-68A6-4038-AA26-7ED2A6BCBDE3}" dt="2024-03-28T13:11:00.010" v="4477" actId="20577"/>
          <ac:spMkLst>
            <pc:docMk/>
            <pc:sldMk cId="86388799" sldId="285"/>
            <ac:spMk id="3" creationId="{577EE7FB-44B0-6CAB-A0B9-A0151B0A8A58}"/>
          </ac:spMkLst>
        </pc:spChg>
      </pc:sldChg>
      <pc:sldChg chg="modSp new mod">
        <pc:chgData name="NATWAR SARDA" userId="a1ba2e366f5bc7fa" providerId="LiveId" clId="{14418B2D-68A6-4038-AA26-7ED2A6BCBDE3}" dt="2024-03-28T13:14:14.815" v="4513" actId="20577"/>
        <pc:sldMkLst>
          <pc:docMk/>
          <pc:sldMk cId="2602345738" sldId="286"/>
        </pc:sldMkLst>
        <pc:spChg chg="mod">
          <ac:chgData name="NATWAR SARDA" userId="a1ba2e366f5bc7fa" providerId="LiveId" clId="{14418B2D-68A6-4038-AA26-7ED2A6BCBDE3}" dt="2024-03-24T07:11:41.845" v="2037"/>
          <ac:spMkLst>
            <pc:docMk/>
            <pc:sldMk cId="2602345738" sldId="286"/>
            <ac:spMk id="2" creationId="{625FD7DE-C523-D8FD-A67E-0E16F47B10ED}"/>
          </ac:spMkLst>
        </pc:spChg>
        <pc:spChg chg="mod">
          <ac:chgData name="NATWAR SARDA" userId="a1ba2e366f5bc7fa" providerId="LiveId" clId="{14418B2D-68A6-4038-AA26-7ED2A6BCBDE3}" dt="2024-03-28T13:14:14.815" v="4513" actId="20577"/>
          <ac:spMkLst>
            <pc:docMk/>
            <pc:sldMk cId="2602345738" sldId="286"/>
            <ac:spMk id="3" creationId="{1EAFDBBF-9D87-76DD-954E-7BD86683A8E2}"/>
          </ac:spMkLst>
        </pc:spChg>
      </pc:sldChg>
      <pc:sldChg chg="modSp new mod">
        <pc:chgData name="NATWAR SARDA" userId="a1ba2e366f5bc7fa" providerId="LiveId" clId="{14418B2D-68A6-4038-AA26-7ED2A6BCBDE3}" dt="2024-03-25T08:18:38.047" v="3900" actId="313"/>
        <pc:sldMkLst>
          <pc:docMk/>
          <pc:sldMk cId="2755588188" sldId="287"/>
        </pc:sldMkLst>
        <pc:spChg chg="mod">
          <ac:chgData name="NATWAR SARDA" userId="a1ba2e366f5bc7fa" providerId="LiveId" clId="{14418B2D-68A6-4038-AA26-7ED2A6BCBDE3}" dt="2024-03-24T08:46:09.262" v="2588" actId="255"/>
          <ac:spMkLst>
            <pc:docMk/>
            <pc:sldMk cId="2755588188" sldId="287"/>
            <ac:spMk id="2" creationId="{8D0D1FC8-718A-35F7-562F-459523B45869}"/>
          </ac:spMkLst>
        </pc:spChg>
        <pc:spChg chg="mod">
          <ac:chgData name="NATWAR SARDA" userId="a1ba2e366f5bc7fa" providerId="LiveId" clId="{14418B2D-68A6-4038-AA26-7ED2A6BCBDE3}" dt="2024-03-25T08:18:38.047" v="3900" actId="313"/>
          <ac:spMkLst>
            <pc:docMk/>
            <pc:sldMk cId="2755588188" sldId="287"/>
            <ac:spMk id="3" creationId="{DC8B8D11-FD96-438F-C818-7E42D20C7FE6}"/>
          </ac:spMkLst>
        </pc:spChg>
      </pc:sldChg>
      <pc:sldChg chg="addSp delSp modSp new mod">
        <pc:chgData name="NATWAR SARDA" userId="a1ba2e366f5bc7fa" providerId="LiveId" clId="{14418B2D-68A6-4038-AA26-7ED2A6BCBDE3}" dt="2024-03-24T11:33:47.975" v="3188" actId="20577"/>
        <pc:sldMkLst>
          <pc:docMk/>
          <pc:sldMk cId="1116142616" sldId="288"/>
        </pc:sldMkLst>
        <pc:spChg chg="mod">
          <ac:chgData name="NATWAR SARDA" userId="a1ba2e366f5bc7fa" providerId="LiveId" clId="{14418B2D-68A6-4038-AA26-7ED2A6BCBDE3}" dt="2024-03-24T10:12:03.330" v="2717" actId="14100"/>
          <ac:spMkLst>
            <pc:docMk/>
            <pc:sldMk cId="1116142616" sldId="288"/>
            <ac:spMk id="2" creationId="{41AD992C-405F-2EB1-ED3F-623B73A54D09}"/>
          </ac:spMkLst>
        </pc:spChg>
        <pc:spChg chg="del mod">
          <ac:chgData name="NATWAR SARDA" userId="a1ba2e366f5bc7fa" providerId="LiveId" clId="{14418B2D-68A6-4038-AA26-7ED2A6BCBDE3}" dt="2024-03-24T10:12:12.983" v="2718" actId="478"/>
          <ac:spMkLst>
            <pc:docMk/>
            <pc:sldMk cId="1116142616" sldId="288"/>
            <ac:spMk id="3" creationId="{BBA3FEDE-1D58-B448-D4AB-246E207A9CB6}"/>
          </ac:spMkLst>
        </pc:spChg>
        <pc:spChg chg="add mod">
          <ac:chgData name="NATWAR SARDA" userId="a1ba2e366f5bc7fa" providerId="LiveId" clId="{14418B2D-68A6-4038-AA26-7ED2A6BCBDE3}" dt="2024-03-24T11:33:47.975" v="3188" actId="20577"/>
          <ac:spMkLst>
            <pc:docMk/>
            <pc:sldMk cId="1116142616" sldId="288"/>
            <ac:spMk id="5" creationId="{5977898C-90C5-9899-473F-75C4B5BFD746}"/>
          </ac:spMkLst>
        </pc:spChg>
      </pc:sldChg>
      <pc:sldChg chg="modSp new mod">
        <pc:chgData name="NATWAR SARDA" userId="a1ba2e366f5bc7fa" providerId="LiveId" clId="{14418B2D-68A6-4038-AA26-7ED2A6BCBDE3}" dt="2024-03-25T10:16:17.702" v="4336" actId="313"/>
        <pc:sldMkLst>
          <pc:docMk/>
          <pc:sldMk cId="518346853" sldId="289"/>
        </pc:sldMkLst>
        <pc:spChg chg="mod">
          <ac:chgData name="NATWAR SARDA" userId="a1ba2e366f5bc7fa" providerId="LiveId" clId="{14418B2D-68A6-4038-AA26-7ED2A6BCBDE3}" dt="2024-03-24T11:58:18.166" v="3403"/>
          <ac:spMkLst>
            <pc:docMk/>
            <pc:sldMk cId="518346853" sldId="289"/>
            <ac:spMk id="2" creationId="{AF9D18B0-A02F-5FA5-DC48-936DE82F8D09}"/>
          </ac:spMkLst>
        </pc:spChg>
        <pc:spChg chg="mod">
          <ac:chgData name="NATWAR SARDA" userId="a1ba2e366f5bc7fa" providerId="LiveId" clId="{14418B2D-68A6-4038-AA26-7ED2A6BCBDE3}" dt="2024-03-25T10:16:17.702" v="4336" actId="313"/>
          <ac:spMkLst>
            <pc:docMk/>
            <pc:sldMk cId="518346853" sldId="289"/>
            <ac:spMk id="3" creationId="{676FD057-8E36-E286-2703-904A711D09E3}"/>
          </ac:spMkLst>
        </pc:spChg>
      </pc:sldChg>
      <pc:sldChg chg="new del">
        <pc:chgData name="NATWAR SARDA" userId="a1ba2e366f5bc7fa" providerId="LiveId" clId="{14418B2D-68A6-4038-AA26-7ED2A6BCBDE3}" dt="2024-03-25T09:04:08.062" v="3913" actId="2696"/>
        <pc:sldMkLst>
          <pc:docMk/>
          <pc:sldMk cId="153088862" sldId="290"/>
        </pc:sldMkLst>
      </pc:sldChg>
      <pc:sldChg chg="modSp new mod">
        <pc:chgData name="NATWAR SARDA" userId="a1ba2e366f5bc7fa" providerId="LiveId" clId="{14418B2D-68A6-4038-AA26-7ED2A6BCBDE3}" dt="2024-03-28T13:09:13.760" v="4449" actId="20577"/>
        <pc:sldMkLst>
          <pc:docMk/>
          <pc:sldMk cId="2971531328" sldId="291"/>
        </pc:sldMkLst>
        <pc:spChg chg="mod">
          <ac:chgData name="NATWAR SARDA" userId="a1ba2e366f5bc7fa" providerId="LiveId" clId="{14418B2D-68A6-4038-AA26-7ED2A6BCBDE3}" dt="2024-03-25T09:07:44.033" v="4222" actId="14100"/>
          <ac:spMkLst>
            <pc:docMk/>
            <pc:sldMk cId="2971531328" sldId="291"/>
            <ac:spMk id="2" creationId="{55330459-5E35-FCD7-3110-B61D7769F4EE}"/>
          </ac:spMkLst>
        </pc:spChg>
        <pc:spChg chg="mod">
          <ac:chgData name="NATWAR SARDA" userId="a1ba2e366f5bc7fa" providerId="LiveId" clId="{14418B2D-68A6-4038-AA26-7ED2A6BCBDE3}" dt="2024-03-28T13:09:13.760" v="4449" actId="20577"/>
          <ac:spMkLst>
            <pc:docMk/>
            <pc:sldMk cId="2971531328" sldId="291"/>
            <ac:spMk id="3" creationId="{C2E0874C-E3D3-6A07-1898-20D4E35E1E2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2200" b="1" i="0">
                <a:solidFill>
                  <a:srgbClr val="CCEBFF"/>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p:txBody>
          <a:bodyPr lIns="0" tIns="0" rIns="0" bIns="0"/>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CCEBFF"/>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p:txBody>
          <a:bodyPr lIns="0" tIns="0" rIns="0" bIns="0"/>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CCEBFF"/>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7" name="Holder 7"/>
          <p:cNvSpPr>
            <a:spLocks noGrp="1"/>
          </p:cNvSpPr>
          <p:nvPr>
            <p:ph type="sldNum" sz="quarter" idx="7"/>
          </p:nvPr>
        </p:nvSpPr>
        <p:spPr/>
        <p:txBody>
          <a:bodyPr lIns="0" tIns="0" rIns="0" bIns="0"/>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CCEBF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5" name="Holder 5"/>
          <p:cNvSpPr>
            <a:spLocks noGrp="1"/>
          </p:cNvSpPr>
          <p:nvPr>
            <p:ph type="sldNum" sz="quarter" idx="7"/>
          </p:nvPr>
        </p:nvSpPr>
        <p:spPr/>
        <p:txBody>
          <a:bodyPr lIns="0" tIns="0" rIns="0" bIns="0"/>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4" name="Holder 4"/>
          <p:cNvSpPr>
            <a:spLocks noGrp="1"/>
          </p:cNvSpPr>
          <p:nvPr>
            <p:ph type="sldNum" sz="quarter" idx="7"/>
          </p:nvPr>
        </p:nvSpPr>
        <p:spPr/>
        <p:txBody>
          <a:bodyPr lIns="0" tIns="0" rIns="0" bIns="0"/>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9143999" cy="6857999"/>
          </a:xfrm>
          <a:prstGeom prst="rect">
            <a:avLst/>
          </a:prstGeom>
        </p:spPr>
      </p:pic>
      <p:sp>
        <p:nvSpPr>
          <p:cNvPr id="2" name="Holder 2"/>
          <p:cNvSpPr>
            <a:spLocks noGrp="1"/>
          </p:cNvSpPr>
          <p:nvPr>
            <p:ph type="title"/>
          </p:nvPr>
        </p:nvSpPr>
        <p:spPr>
          <a:xfrm>
            <a:off x="1703958" y="397002"/>
            <a:ext cx="5525134" cy="360680"/>
          </a:xfrm>
          <a:prstGeom prst="rect">
            <a:avLst/>
          </a:prstGeom>
        </p:spPr>
        <p:txBody>
          <a:bodyPr wrap="square" lIns="0" tIns="0" rIns="0" bIns="0">
            <a:spAutoFit/>
          </a:bodyPr>
          <a:lstStyle>
            <a:lvl1pPr>
              <a:defRPr sz="2200" b="1" i="0">
                <a:solidFill>
                  <a:srgbClr val="CCEBFF"/>
                </a:solidFill>
                <a:latin typeface="Arial"/>
                <a:cs typeface="Arial"/>
              </a:defRPr>
            </a:lvl1pPr>
          </a:lstStyle>
          <a:p>
            <a:endParaRPr/>
          </a:p>
        </p:txBody>
      </p:sp>
      <p:sp>
        <p:nvSpPr>
          <p:cNvPr id="3" name="Holder 3"/>
          <p:cNvSpPr>
            <a:spLocks noGrp="1"/>
          </p:cNvSpPr>
          <p:nvPr>
            <p:ph type="body" idx="1"/>
          </p:nvPr>
        </p:nvSpPr>
        <p:spPr>
          <a:xfrm>
            <a:off x="495096" y="1062863"/>
            <a:ext cx="8298180" cy="29356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396741" y="6066662"/>
            <a:ext cx="2514473" cy="296722"/>
          </a:xfrm>
          <a:prstGeom prst="rect">
            <a:avLst/>
          </a:prstGeom>
        </p:spPr>
        <p:txBody>
          <a:bodyPr wrap="square" lIns="0" tIns="0" rIns="0" bIns="0">
            <a:spAutoFit/>
          </a:bodyPr>
          <a:lstStyle>
            <a:lvl1pPr>
              <a:defRPr sz="1400" b="0" i="0">
                <a:solidFill>
                  <a:schemeClr val="bg1"/>
                </a:solidFill>
                <a:latin typeface="Arial MT"/>
                <a:cs typeface="Arial MT"/>
              </a:defRPr>
            </a:lvl1pPr>
          </a:lstStyle>
          <a:p>
            <a:pPr marL="12700">
              <a:lnSpc>
                <a:spcPts val="1650"/>
              </a:lnSpc>
            </a:pPr>
            <a:r>
              <a:rPr dirty="0"/>
              <a:t>CA</a:t>
            </a:r>
            <a:r>
              <a:rPr spc="155" dirty="0"/>
              <a:t> </a:t>
            </a:r>
            <a:r>
              <a:rPr spc="80" dirty="0"/>
              <a:t>Dhananjay</a:t>
            </a:r>
            <a:r>
              <a:rPr spc="240" dirty="0"/>
              <a:t> </a:t>
            </a:r>
            <a:r>
              <a:rPr spc="50" dirty="0"/>
              <a:t>J.</a:t>
            </a:r>
            <a:r>
              <a:rPr spc="229" dirty="0"/>
              <a:t> </a:t>
            </a:r>
            <a:r>
              <a:rPr spc="70" dirty="0"/>
              <a:t>Gokhale</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3/28/2024</a:t>
            </a:fld>
            <a:endParaRPr lang="en-US"/>
          </a:p>
        </p:txBody>
      </p:sp>
      <p:sp>
        <p:nvSpPr>
          <p:cNvPr id="6" name="Holder 6"/>
          <p:cNvSpPr>
            <a:spLocks noGrp="1"/>
          </p:cNvSpPr>
          <p:nvPr>
            <p:ph type="sldNum" sz="quarter" idx="7"/>
          </p:nvPr>
        </p:nvSpPr>
        <p:spPr>
          <a:xfrm>
            <a:off x="8144509" y="6066662"/>
            <a:ext cx="287654" cy="224789"/>
          </a:xfrm>
          <a:prstGeom prst="rect">
            <a:avLst/>
          </a:prstGeom>
        </p:spPr>
        <p:txBody>
          <a:bodyPr wrap="square" lIns="0" tIns="0" rIns="0" bIns="0">
            <a:spAutoFit/>
          </a:bodyPr>
          <a:lstStyle>
            <a:lvl1pPr>
              <a:defRPr sz="1400" b="1" i="0">
                <a:solidFill>
                  <a:schemeClr val="bg1"/>
                </a:solidFill>
                <a:latin typeface="Arial"/>
                <a:cs typeface="Arial"/>
              </a:defRPr>
            </a:lvl1pPr>
          </a:lstStyle>
          <a:p>
            <a:pPr marL="38100">
              <a:lnSpc>
                <a:spcPts val="1650"/>
              </a:lnSpc>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8250" y="527049"/>
            <a:ext cx="6985000" cy="443070"/>
          </a:xfrm>
          <a:prstGeom prst="rect">
            <a:avLst/>
          </a:prstGeom>
        </p:spPr>
        <p:txBody>
          <a:bodyPr vert="horz" wrap="square" lIns="0" tIns="12065" rIns="0" bIns="0" rtlCol="0">
            <a:spAutoFit/>
          </a:bodyPr>
          <a:lstStyle/>
          <a:p>
            <a:pPr marL="12700">
              <a:lnSpc>
                <a:spcPct val="100000"/>
              </a:lnSpc>
              <a:spcBef>
                <a:spcPts val="95"/>
              </a:spcBef>
            </a:pPr>
            <a:r>
              <a:rPr sz="2800" b="0" spc="-75" dirty="0">
                <a:solidFill>
                  <a:srgbClr val="FFFFFF"/>
                </a:solidFill>
                <a:latin typeface="Arial MT"/>
                <a:cs typeface="Arial MT"/>
              </a:rPr>
              <a:t> </a:t>
            </a:r>
            <a:r>
              <a:rPr lang="en-IN" sz="2800" b="0" spc="-75" dirty="0">
                <a:solidFill>
                  <a:srgbClr val="FFFFFF"/>
                </a:solidFill>
                <a:latin typeface="Arial MT"/>
                <a:cs typeface="Arial MT"/>
              </a:rPr>
              <a:t>                  </a:t>
            </a:r>
            <a:r>
              <a:rPr lang="en-IN" sz="2800" b="0" spc="-10" dirty="0">
                <a:solidFill>
                  <a:srgbClr val="FFFFFF"/>
                </a:solidFill>
                <a:latin typeface="Arial MT"/>
                <a:cs typeface="Arial MT"/>
              </a:rPr>
              <a:t>BANK AUDIT SEMINAR</a:t>
            </a:r>
            <a:endParaRPr sz="2800" dirty="0">
              <a:latin typeface="Arial MT"/>
              <a:cs typeface="Arial MT"/>
            </a:endParaRPr>
          </a:p>
        </p:txBody>
      </p:sp>
      <p:sp>
        <p:nvSpPr>
          <p:cNvPr id="3" name="object 3"/>
          <p:cNvSpPr txBox="1"/>
          <p:nvPr/>
        </p:nvSpPr>
        <p:spPr>
          <a:xfrm>
            <a:off x="445109" y="1477329"/>
            <a:ext cx="8251190" cy="1347805"/>
          </a:xfrm>
          <a:prstGeom prst="rect">
            <a:avLst/>
          </a:prstGeom>
        </p:spPr>
        <p:txBody>
          <a:bodyPr vert="horz" wrap="square" lIns="0" tIns="85090" rIns="0" bIns="0" rtlCol="0">
            <a:spAutoFit/>
          </a:bodyPr>
          <a:lstStyle/>
          <a:p>
            <a:pPr marL="3810" algn="ctr">
              <a:lnSpc>
                <a:spcPct val="100000"/>
              </a:lnSpc>
              <a:spcBef>
                <a:spcPts val="670"/>
              </a:spcBef>
            </a:pPr>
            <a:r>
              <a:rPr sz="2400" dirty="0">
                <a:solidFill>
                  <a:srgbClr val="FFFFFF"/>
                </a:solidFill>
                <a:latin typeface="Arial MT"/>
                <a:cs typeface="Arial MT"/>
              </a:rPr>
              <a:t>March</a:t>
            </a:r>
            <a:r>
              <a:rPr sz="2400" spc="-80" dirty="0">
                <a:solidFill>
                  <a:srgbClr val="FFFFFF"/>
                </a:solidFill>
                <a:latin typeface="Arial MT"/>
                <a:cs typeface="Arial MT"/>
              </a:rPr>
              <a:t> </a:t>
            </a:r>
            <a:r>
              <a:rPr lang="en-IN" sz="2400" spc="-80" dirty="0">
                <a:solidFill>
                  <a:srgbClr val="FFFFFF"/>
                </a:solidFill>
                <a:latin typeface="Arial MT"/>
                <a:cs typeface="Arial MT"/>
              </a:rPr>
              <a:t>29,</a:t>
            </a:r>
            <a:r>
              <a:rPr sz="2400" spc="-55" dirty="0">
                <a:solidFill>
                  <a:srgbClr val="FFFFFF"/>
                </a:solidFill>
                <a:latin typeface="Arial MT"/>
                <a:cs typeface="Arial MT"/>
              </a:rPr>
              <a:t> </a:t>
            </a:r>
            <a:r>
              <a:rPr sz="2400" spc="-20" dirty="0">
                <a:solidFill>
                  <a:srgbClr val="FFFFFF"/>
                </a:solidFill>
                <a:latin typeface="Arial MT"/>
                <a:cs typeface="Arial MT"/>
              </a:rPr>
              <a:t>202</a:t>
            </a:r>
            <a:r>
              <a:rPr lang="en-IN" sz="2400" spc="-20" dirty="0">
                <a:solidFill>
                  <a:srgbClr val="FFFFFF"/>
                </a:solidFill>
                <a:latin typeface="Arial MT"/>
                <a:cs typeface="Arial MT"/>
              </a:rPr>
              <a:t>4</a:t>
            </a:r>
            <a:endParaRPr sz="2400" dirty="0">
              <a:latin typeface="Arial MT"/>
              <a:cs typeface="Arial MT"/>
            </a:endParaRPr>
          </a:p>
          <a:p>
            <a:pPr marL="3175" algn="ctr">
              <a:lnSpc>
                <a:spcPct val="100000"/>
              </a:lnSpc>
              <a:spcBef>
                <a:spcPts val="565"/>
              </a:spcBef>
            </a:pPr>
            <a:r>
              <a:rPr sz="2400" spc="-50" dirty="0">
                <a:solidFill>
                  <a:srgbClr val="FFFFFF"/>
                </a:solidFill>
                <a:latin typeface="Wingdings"/>
                <a:cs typeface="Wingdings"/>
              </a:rPr>
              <a:t></a:t>
            </a:r>
            <a:endParaRPr sz="2400" dirty="0">
              <a:latin typeface="Wingdings"/>
              <a:cs typeface="Wingdings"/>
            </a:endParaRPr>
          </a:p>
          <a:p>
            <a:pPr marL="12700" marR="5080" indent="635" algn="ctr">
              <a:lnSpc>
                <a:spcPct val="100000"/>
              </a:lnSpc>
              <a:spcBef>
                <a:spcPts val="590"/>
              </a:spcBef>
            </a:pPr>
            <a:r>
              <a:rPr sz="2400" b="1" dirty="0">
                <a:solidFill>
                  <a:srgbClr val="FFC000"/>
                </a:solidFill>
                <a:latin typeface="Arial"/>
                <a:cs typeface="Arial"/>
              </a:rPr>
              <a:t>Challenges</a:t>
            </a:r>
            <a:r>
              <a:rPr sz="2400" b="1" spc="-45" dirty="0">
                <a:solidFill>
                  <a:srgbClr val="FFC000"/>
                </a:solidFill>
                <a:latin typeface="Arial"/>
                <a:cs typeface="Arial"/>
              </a:rPr>
              <a:t> </a:t>
            </a:r>
            <a:r>
              <a:rPr sz="2400" b="1" dirty="0">
                <a:solidFill>
                  <a:srgbClr val="FFC000"/>
                </a:solidFill>
                <a:latin typeface="Arial"/>
                <a:cs typeface="Arial"/>
              </a:rPr>
              <a:t>in</a:t>
            </a:r>
            <a:r>
              <a:rPr sz="2400" b="1" spc="-55" dirty="0">
                <a:solidFill>
                  <a:srgbClr val="FFC000"/>
                </a:solidFill>
                <a:latin typeface="Arial"/>
                <a:cs typeface="Arial"/>
              </a:rPr>
              <a:t> </a:t>
            </a:r>
            <a:r>
              <a:rPr sz="2400" b="1" dirty="0">
                <a:solidFill>
                  <a:srgbClr val="FFC000"/>
                </a:solidFill>
                <a:latin typeface="Arial"/>
                <a:cs typeface="Arial"/>
              </a:rPr>
              <a:t>Automation</a:t>
            </a:r>
            <a:r>
              <a:rPr sz="2400" b="1" spc="-50" dirty="0">
                <a:solidFill>
                  <a:srgbClr val="FFC000"/>
                </a:solidFill>
                <a:latin typeface="Arial"/>
                <a:cs typeface="Arial"/>
              </a:rPr>
              <a:t> </a:t>
            </a:r>
            <a:r>
              <a:rPr lang="en-IN" sz="2400" b="1" spc="-50" dirty="0">
                <a:solidFill>
                  <a:srgbClr val="FFC000"/>
                </a:solidFill>
                <a:latin typeface="Arial"/>
                <a:cs typeface="Arial"/>
              </a:rPr>
              <a:t>How to Proceed</a:t>
            </a:r>
            <a:endParaRPr sz="2400" dirty="0">
              <a:latin typeface="Arial"/>
              <a:cs typeface="Arial"/>
            </a:endParaRPr>
          </a:p>
        </p:txBody>
      </p:sp>
      <p:sp>
        <p:nvSpPr>
          <p:cNvPr id="4" name="object 4"/>
          <p:cNvSpPr txBox="1"/>
          <p:nvPr/>
        </p:nvSpPr>
        <p:spPr>
          <a:xfrm>
            <a:off x="538073" y="4403597"/>
            <a:ext cx="6395720" cy="902170"/>
          </a:xfrm>
          <a:prstGeom prst="rect">
            <a:avLst/>
          </a:prstGeom>
        </p:spPr>
        <p:txBody>
          <a:bodyPr vert="horz" wrap="square" lIns="0" tIns="85725" rIns="0" bIns="0" rtlCol="0">
            <a:spAutoFit/>
          </a:bodyPr>
          <a:lstStyle/>
          <a:p>
            <a:pPr marL="2058035">
              <a:lnSpc>
                <a:spcPct val="100000"/>
              </a:lnSpc>
              <a:spcBef>
                <a:spcPts val="675"/>
              </a:spcBef>
              <a:tabLst>
                <a:tab pos="3928110" algn="l"/>
                <a:tab pos="4291965" algn="l"/>
                <a:tab pos="5606415" algn="l"/>
              </a:tabLst>
            </a:pPr>
            <a:r>
              <a:rPr sz="2400" dirty="0">
                <a:solidFill>
                  <a:srgbClr val="FFFFFF"/>
                </a:solidFill>
                <a:latin typeface="Arial MT"/>
                <a:cs typeface="Arial MT"/>
              </a:rPr>
              <a:t>O</a:t>
            </a:r>
            <a:r>
              <a:rPr sz="2400" spc="-365" dirty="0">
                <a:solidFill>
                  <a:srgbClr val="FFFFFF"/>
                </a:solidFill>
                <a:latin typeface="Arial MT"/>
                <a:cs typeface="Arial MT"/>
              </a:rPr>
              <a:t> </a:t>
            </a:r>
            <a:r>
              <a:rPr sz="2400" spc="-10" dirty="0">
                <a:solidFill>
                  <a:srgbClr val="FFFFFF"/>
                </a:solidFill>
                <a:latin typeface="Arial MT"/>
                <a:cs typeface="Arial MT"/>
              </a:rPr>
              <a:t>r</a:t>
            </a:r>
            <a:r>
              <a:rPr sz="2400" spc="-365" dirty="0">
                <a:solidFill>
                  <a:srgbClr val="FFFFFF"/>
                </a:solidFill>
                <a:latin typeface="Arial MT"/>
                <a:cs typeface="Arial MT"/>
              </a:rPr>
              <a:t> </a:t>
            </a:r>
            <a:r>
              <a:rPr sz="2400" spc="225" dirty="0">
                <a:solidFill>
                  <a:srgbClr val="FFFFFF"/>
                </a:solidFill>
                <a:latin typeface="Arial MT"/>
                <a:cs typeface="Arial MT"/>
              </a:rPr>
              <a:t>ganised</a:t>
            </a:r>
            <a:r>
              <a:rPr sz="2400" dirty="0">
                <a:solidFill>
                  <a:srgbClr val="FFFFFF"/>
                </a:solidFill>
                <a:latin typeface="Arial MT"/>
                <a:cs typeface="Arial MT"/>
              </a:rPr>
              <a:t>	</a:t>
            </a:r>
            <a:r>
              <a:rPr sz="2400" spc="-50" dirty="0">
                <a:solidFill>
                  <a:srgbClr val="FFFFFF"/>
                </a:solidFill>
                <a:latin typeface="Arial MT"/>
                <a:cs typeface="Arial MT"/>
              </a:rPr>
              <a:t>&amp;</a:t>
            </a:r>
            <a:r>
              <a:rPr sz="2400" dirty="0">
                <a:solidFill>
                  <a:srgbClr val="FFFFFF"/>
                </a:solidFill>
                <a:latin typeface="Arial MT"/>
                <a:cs typeface="Arial MT"/>
              </a:rPr>
              <a:t>	</a:t>
            </a:r>
            <a:r>
              <a:rPr sz="2400" spc="210" dirty="0">
                <a:solidFill>
                  <a:srgbClr val="FFFFFF"/>
                </a:solidFill>
                <a:latin typeface="Arial MT"/>
                <a:cs typeface="Arial MT"/>
              </a:rPr>
              <a:t>Host</a:t>
            </a:r>
            <a:r>
              <a:rPr sz="2400" spc="-365" dirty="0">
                <a:solidFill>
                  <a:srgbClr val="FFFFFF"/>
                </a:solidFill>
                <a:latin typeface="Arial MT"/>
                <a:cs typeface="Arial MT"/>
              </a:rPr>
              <a:t> </a:t>
            </a:r>
            <a:r>
              <a:rPr sz="2400" spc="105" dirty="0">
                <a:solidFill>
                  <a:srgbClr val="FFFFFF"/>
                </a:solidFill>
                <a:latin typeface="Arial MT"/>
                <a:cs typeface="Arial MT"/>
              </a:rPr>
              <a:t>ed</a:t>
            </a:r>
            <a:r>
              <a:rPr sz="2400" dirty="0">
                <a:solidFill>
                  <a:srgbClr val="FFFFFF"/>
                </a:solidFill>
                <a:latin typeface="Arial MT"/>
                <a:cs typeface="Arial MT"/>
              </a:rPr>
              <a:t>	</a:t>
            </a:r>
            <a:r>
              <a:rPr sz="2400" spc="110" dirty="0">
                <a:solidFill>
                  <a:srgbClr val="FFFFFF"/>
                </a:solidFill>
                <a:latin typeface="Arial MT"/>
                <a:cs typeface="Arial MT"/>
              </a:rPr>
              <a:t>by</a:t>
            </a:r>
            <a:endParaRPr sz="2400" dirty="0">
              <a:latin typeface="Arial MT"/>
              <a:cs typeface="Arial MT"/>
            </a:endParaRPr>
          </a:p>
          <a:p>
            <a:pPr marL="12700">
              <a:lnSpc>
                <a:spcPct val="100000"/>
              </a:lnSpc>
              <a:spcBef>
                <a:spcPts val="575"/>
              </a:spcBef>
              <a:tabLst>
                <a:tab pos="2266950" algn="l"/>
                <a:tab pos="4605020" algn="l"/>
              </a:tabLst>
            </a:pPr>
            <a:r>
              <a:rPr lang="en-IN" sz="2400" spc="140" dirty="0">
                <a:solidFill>
                  <a:srgbClr val="FFFFFF"/>
                </a:solidFill>
                <a:latin typeface="Arial MT"/>
                <a:cs typeface="Arial MT"/>
              </a:rPr>
              <a:t>                      Jaipur Branch Of ICAI</a:t>
            </a:r>
            <a:endParaRPr sz="2400" dirty="0">
              <a:latin typeface="Arial MT"/>
              <a:cs typeface="Arial MT"/>
            </a:endParaRPr>
          </a:p>
        </p:txBody>
      </p:sp>
      <p:sp>
        <p:nvSpPr>
          <p:cNvPr id="6" name="object 6"/>
          <p:cNvSpPr txBox="1"/>
          <p:nvPr/>
        </p:nvSpPr>
        <p:spPr>
          <a:xfrm>
            <a:off x="2082628" y="5638800"/>
            <a:ext cx="6395719" cy="1146468"/>
          </a:xfrm>
          <a:prstGeom prst="rect">
            <a:avLst/>
          </a:prstGeom>
        </p:spPr>
        <p:txBody>
          <a:bodyPr vert="horz" wrap="square" lIns="0" tIns="12700" rIns="0" bIns="0" rtlCol="0">
            <a:spAutoFit/>
          </a:bodyPr>
          <a:lstStyle/>
          <a:p>
            <a:pPr marL="12700">
              <a:lnSpc>
                <a:spcPct val="100000"/>
              </a:lnSpc>
              <a:spcBef>
                <a:spcPts val="100"/>
              </a:spcBef>
              <a:tabLst>
                <a:tab pos="747395" algn="l"/>
                <a:tab pos="3051810" algn="l"/>
                <a:tab pos="3599815" algn="l"/>
              </a:tabLst>
            </a:pPr>
            <a:r>
              <a:rPr lang="en-IN" sz="2400" dirty="0">
                <a:solidFill>
                  <a:srgbClr val="FFFFFF"/>
                </a:solidFill>
                <a:latin typeface="Arial MT"/>
                <a:cs typeface="Arial MT"/>
              </a:rPr>
              <a:t>           </a:t>
            </a:r>
            <a:r>
              <a:rPr sz="2400" dirty="0">
                <a:solidFill>
                  <a:srgbClr val="FFFFFF"/>
                </a:solidFill>
                <a:latin typeface="Arial MT"/>
                <a:cs typeface="Arial MT"/>
              </a:rPr>
              <a:t>C</a:t>
            </a:r>
            <a:r>
              <a:rPr sz="2400" spc="-95" dirty="0">
                <a:solidFill>
                  <a:srgbClr val="FFFFFF"/>
                </a:solidFill>
                <a:latin typeface="Arial MT"/>
                <a:cs typeface="Arial MT"/>
              </a:rPr>
              <a:t> </a:t>
            </a:r>
            <a:r>
              <a:rPr lang="en-IN" sz="2400" spc="-50" dirty="0">
                <a:solidFill>
                  <a:srgbClr val="FFFFFF"/>
                </a:solidFill>
                <a:latin typeface="Arial MT"/>
                <a:cs typeface="Arial MT"/>
              </a:rPr>
              <a:t>A </a:t>
            </a:r>
            <a:r>
              <a:rPr lang="en-IN" sz="2400" dirty="0">
                <a:solidFill>
                  <a:srgbClr val="FFFFFF"/>
                </a:solidFill>
                <a:latin typeface="Arial MT"/>
                <a:cs typeface="Arial MT"/>
              </a:rPr>
              <a:t>Natwar Sarda</a:t>
            </a:r>
          </a:p>
          <a:p>
            <a:pPr marL="12700">
              <a:lnSpc>
                <a:spcPct val="100000"/>
              </a:lnSpc>
              <a:spcBef>
                <a:spcPts val="100"/>
              </a:spcBef>
              <a:tabLst>
                <a:tab pos="747395" algn="l"/>
                <a:tab pos="3051810" algn="l"/>
                <a:tab pos="3599815" algn="l"/>
              </a:tabLst>
            </a:pPr>
            <a:r>
              <a:rPr lang="en-IN" sz="2400" dirty="0">
                <a:solidFill>
                  <a:srgbClr val="FFFFFF"/>
                </a:solidFill>
                <a:latin typeface="Arial MT"/>
                <a:cs typeface="Arial MT"/>
              </a:rPr>
              <a:t>Chairman Jaipur Branch (2006-07)</a:t>
            </a:r>
          </a:p>
          <a:p>
            <a:pPr marL="12700">
              <a:lnSpc>
                <a:spcPct val="100000"/>
              </a:lnSpc>
              <a:spcBef>
                <a:spcPts val="100"/>
              </a:spcBef>
              <a:tabLst>
                <a:tab pos="747395" algn="l"/>
                <a:tab pos="3051810" algn="l"/>
                <a:tab pos="3599815" algn="l"/>
              </a:tabLst>
            </a:pPr>
            <a:r>
              <a:rPr lang="en-IN" sz="2400" dirty="0">
                <a:solidFill>
                  <a:srgbClr val="FFFFFF"/>
                </a:solidFill>
                <a:latin typeface="Arial MT"/>
                <a:cs typeface="Arial MT"/>
              </a:rPr>
              <a:t>CIRC Member (2007-2010)</a:t>
            </a:r>
            <a:endParaRPr sz="2400" dirty="0">
              <a:latin typeface="Arial MT"/>
              <a:cs typeface="Arial MT"/>
            </a:endParaRPr>
          </a:p>
        </p:txBody>
      </p:sp>
      <p:sp>
        <p:nvSpPr>
          <p:cNvPr id="7" name="object 7"/>
          <p:cNvSpPr txBox="1"/>
          <p:nvPr/>
        </p:nvSpPr>
        <p:spPr>
          <a:xfrm>
            <a:off x="8360156" y="6279896"/>
            <a:ext cx="95885" cy="177800"/>
          </a:xfrm>
          <a:prstGeom prst="rect">
            <a:avLst/>
          </a:prstGeom>
        </p:spPr>
        <p:txBody>
          <a:bodyPr vert="horz" wrap="square" lIns="0" tIns="12065" rIns="0" bIns="0" rtlCol="0">
            <a:spAutoFit/>
          </a:bodyPr>
          <a:lstStyle/>
          <a:p>
            <a:pPr marL="12700">
              <a:lnSpc>
                <a:spcPct val="100000"/>
              </a:lnSpc>
              <a:spcBef>
                <a:spcPts val="95"/>
              </a:spcBef>
            </a:pPr>
            <a:r>
              <a:rPr sz="1000" spc="-50" dirty="0">
                <a:solidFill>
                  <a:srgbClr val="FFFFFF"/>
                </a:solidFill>
                <a:latin typeface="Arial MT"/>
                <a:cs typeface="Arial MT"/>
              </a:rPr>
              <a:t>1</a:t>
            </a:r>
            <a:endParaRPr sz="1000">
              <a:latin typeface="Arial MT"/>
              <a:cs typeface="Arial M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47800" y="152400"/>
            <a:ext cx="6172200" cy="1243289"/>
          </a:xfrm>
          <a:prstGeom prst="rect">
            <a:avLst/>
          </a:prstGeom>
        </p:spPr>
        <p:txBody>
          <a:bodyPr vert="horz" wrap="square" lIns="0" tIns="12065" rIns="0" bIns="0" rtlCol="0">
            <a:spAutoFit/>
          </a:bodyPr>
          <a:lstStyle/>
          <a:p>
            <a:pPr marL="12700">
              <a:lnSpc>
                <a:spcPct val="100000"/>
              </a:lnSpc>
              <a:spcBef>
                <a:spcPts val="95"/>
              </a:spcBef>
            </a:pPr>
            <a:r>
              <a:rPr lang="en-IN" sz="4000" spc="-10" dirty="0"/>
              <a:t>THINGS TO CONSIDER</a:t>
            </a:r>
            <a:br>
              <a:rPr lang="en-IN" sz="4000" spc="-10" dirty="0"/>
            </a:br>
            <a:endParaRPr sz="4000" dirty="0"/>
          </a:p>
        </p:txBody>
      </p:sp>
      <p:sp>
        <p:nvSpPr>
          <p:cNvPr id="3" name="object 3"/>
          <p:cNvSpPr txBox="1"/>
          <p:nvPr/>
        </p:nvSpPr>
        <p:spPr>
          <a:xfrm>
            <a:off x="612140" y="1145489"/>
            <a:ext cx="7844155" cy="4753224"/>
          </a:xfrm>
          <a:prstGeom prst="rect">
            <a:avLst/>
          </a:prstGeom>
        </p:spPr>
        <p:txBody>
          <a:bodyPr vert="horz" wrap="square" lIns="0" tIns="13335" rIns="0" bIns="0" rtlCol="0">
            <a:spAutoFit/>
          </a:bodyPr>
          <a:lstStyle/>
          <a:p>
            <a:pPr marL="354330" marR="5080" indent="-342265" algn="just">
              <a:lnSpc>
                <a:spcPct val="100000"/>
              </a:lnSpc>
              <a:spcBef>
                <a:spcPts val="105"/>
              </a:spcBef>
              <a:buChar char="•"/>
              <a:tabLst>
                <a:tab pos="355600" algn="l"/>
              </a:tabLst>
            </a:pPr>
            <a:endParaRPr lang="en-IN" sz="3200" dirty="0">
              <a:solidFill>
                <a:srgbClr val="FFFFFF"/>
              </a:solidFill>
              <a:latin typeface="Arial MT"/>
              <a:cs typeface="Arial MT"/>
            </a:endParaRPr>
          </a:p>
          <a:p>
            <a:pPr marL="354330" marR="5080" indent="-342265" algn="just">
              <a:lnSpc>
                <a:spcPct val="100000"/>
              </a:lnSpc>
              <a:spcBef>
                <a:spcPts val="105"/>
              </a:spcBef>
              <a:buChar char="•"/>
              <a:tabLst>
                <a:tab pos="355600" algn="l"/>
              </a:tabLst>
            </a:pPr>
            <a:r>
              <a:rPr lang="en-IN" sz="3200" dirty="0">
                <a:solidFill>
                  <a:srgbClr val="FFFFFF"/>
                </a:solidFill>
                <a:latin typeface="Arial MT"/>
                <a:cs typeface="Arial MT"/>
              </a:rPr>
              <a:t>Timely Execution</a:t>
            </a:r>
          </a:p>
          <a:p>
            <a:pPr marL="354330" marR="5080" indent="-342265" algn="just">
              <a:lnSpc>
                <a:spcPct val="100000"/>
              </a:lnSpc>
              <a:spcBef>
                <a:spcPts val="105"/>
              </a:spcBef>
              <a:buChar char="•"/>
              <a:tabLst>
                <a:tab pos="355600" algn="l"/>
              </a:tabLst>
            </a:pPr>
            <a:r>
              <a:rPr lang="en-IN" sz="3200" dirty="0">
                <a:solidFill>
                  <a:srgbClr val="FFFFFF"/>
                </a:solidFill>
                <a:latin typeface="Arial MT"/>
                <a:cs typeface="Arial MT"/>
              </a:rPr>
              <a:t>Quality Assurance</a:t>
            </a:r>
          </a:p>
          <a:p>
            <a:pPr marL="354330" marR="5080" indent="-342265" algn="just">
              <a:lnSpc>
                <a:spcPct val="100000"/>
              </a:lnSpc>
              <a:spcBef>
                <a:spcPts val="105"/>
              </a:spcBef>
              <a:buChar char="•"/>
              <a:tabLst>
                <a:tab pos="355600" algn="l"/>
              </a:tabLst>
            </a:pPr>
            <a:r>
              <a:rPr lang="en-IN" sz="3200" dirty="0">
                <a:solidFill>
                  <a:srgbClr val="FFFFFF"/>
                </a:solidFill>
                <a:latin typeface="Arial MT"/>
                <a:cs typeface="Arial MT"/>
              </a:rPr>
              <a:t>Update yourself with latest circulars</a:t>
            </a:r>
          </a:p>
          <a:p>
            <a:pPr marL="354330" marR="5080" indent="-342265" algn="just">
              <a:lnSpc>
                <a:spcPct val="100000"/>
              </a:lnSpc>
              <a:spcBef>
                <a:spcPts val="105"/>
              </a:spcBef>
              <a:buChar char="•"/>
              <a:tabLst>
                <a:tab pos="355600" algn="l"/>
              </a:tabLst>
            </a:pPr>
            <a:r>
              <a:rPr lang="en-IN" sz="3200" dirty="0">
                <a:solidFill>
                  <a:srgbClr val="FFFFFF"/>
                </a:solidFill>
                <a:latin typeface="Arial MT"/>
                <a:cs typeface="Arial MT"/>
              </a:rPr>
              <a:t>Staff sufficiency and competency</a:t>
            </a:r>
          </a:p>
          <a:p>
            <a:pPr marL="354330" marR="5080" indent="-342265" algn="just">
              <a:lnSpc>
                <a:spcPct val="100000"/>
              </a:lnSpc>
              <a:spcBef>
                <a:spcPts val="105"/>
              </a:spcBef>
              <a:buChar char="•"/>
              <a:tabLst>
                <a:tab pos="355600" algn="l"/>
              </a:tabLst>
            </a:pPr>
            <a:endParaRPr lang="en-IN" sz="3200" dirty="0">
              <a:solidFill>
                <a:srgbClr val="FFFFFF"/>
              </a:solidFill>
              <a:latin typeface="Arial MT"/>
              <a:cs typeface="Arial MT"/>
            </a:endParaRPr>
          </a:p>
          <a:p>
            <a:pPr marL="354330" marR="5080" indent="-342265" algn="just">
              <a:lnSpc>
                <a:spcPct val="100000"/>
              </a:lnSpc>
              <a:spcBef>
                <a:spcPts val="105"/>
              </a:spcBef>
              <a:buChar char="•"/>
              <a:tabLst>
                <a:tab pos="355600" algn="l"/>
              </a:tabLst>
            </a:pPr>
            <a:endParaRPr lang="en-IN" sz="3200" dirty="0">
              <a:solidFill>
                <a:srgbClr val="FFFFFF"/>
              </a:solidFill>
              <a:latin typeface="Arial MT"/>
              <a:cs typeface="Arial MT"/>
            </a:endParaRPr>
          </a:p>
          <a:p>
            <a:pPr marL="354330" marR="5080" indent="-342265" algn="just">
              <a:lnSpc>
                <a:spcPct val="100000"/>
              </a:lnSpc>
              <a:spcBef>
                <a:spcPts val="105"/>
              </a:spcBef>
              <a:buChar char="•"/>
              <a:tabLst>
                <a:tab pos="355600" algn="l"/>
              </a:tabLst>
            </a:pPr>
            <a:endParaRPr lang="en-IN" sz="3200" dirty="0">
              <a:solidFill>
                <a:srgbClr val="FFFFFF"/>
              </a:solidFill>
              <a:latin typeface="Arial MT"/>
              <a:cs typeface="Arial MT"/>
            </a:endParaRPr>
          </a:p>
          <a:p>
            <a:pPr>
              <a:lnSpc>
                <a:spcPct val="100000"/>
              </a:lnSpc>
              <a:spcBef>
                <a:spcPts val="1700"/>
              </a:spcBef>
              <a:buClr>
                <a:srgbClr val="FFFFFF"/>
              </a:buClr>
              <a:buFont typeface="Arial MT"/>
              <a:buChar char="•"/>
            </a:pPr>
            <a:endParaRPr sz="3200" dirty="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9DCB6A-F250-D951-9E78-DC4B685CCC4D}"/>
              </a:ext>
            </a:extLst>
          </p:cNvPr>
          <p:cNvSpPr txBox="1"/>
          <p:nvPr/>
        </p:nvSpPr>
        <p:spPr>
          <a:xfrm>
            <a:off x="1384625" y="122903"/>
            <a:ext cx="6183021" cy="523220"/>
          </a:xfrm>
          <a:prstGeom prst="rect">
            <a:avLst/>
          </a:prstGeom>
          <a:noFill/>
        </p:spPr>
        <p:txBody>
          <a:bodyPr wrap="square" rtlCol="0">
            <a:spAutoFit/>
          </a:bodyPr>
          <a:lstStyle/>
          <a:p>
            <a:pPr algn="ctr"/>
            <a:r>
              <a:rPr lang="en-IN" sz="2800" dirty="0">
                <a:solidFill>
                  <a:schemeClr val="bg1"/>
                </a:solidFill>
              </a:rPr>
              <a:t>GATHERING THE REPORTS</a:t>
            </a:r>
            <a:endParaRPr lang="en-IN" dirty="0">
              <a:solidFill>
                <a:schemeClr val="bg1"/>
              </a:solidFill>
            </a:endParaRPr>
          </a:p>
        </p:txBody>
      </p:sp>
      <p:sp>
        <p:nvSpPr>
          <p:cNvPr id="7" name="TextBox 6">
            <a:extLst>
              <a:ext uri="{FF2B5EF4-FFF2-40B4-BE49-F238E27FC236}">
                <a16:creationId xmlns:a16="http://schemas.microsoft.com/office/drawing/2014/main" id="{AC3938DF-B599-9FEB-96C0-3BF4126E3304}"/>
              </a:ext>
            </a:extLst>
          </p:cNvPr>
          <p:cNvSpPr txBox="1"/>
          <p:nvPr/>
        </p:nvSpPr>
        <p:spPr>
          <a:xfrm>
            <a:off x="949359" y="1293912"/>
            <a:ext cx="7432641" cy="4339650"/>
          </a:xfrm>
          <a:prstGeom prst="rect">
            <a:avLst/>
          </a:prstGeom>
          <a:noFill/>
        </p:spPr>
        <p:txBody>
          <a:bodyPr wrap="square" rtlCol="0">
            <a:spAutoFit/>
          </a:bodyPr>
          <a:lstStyle/>
          <a:p>
            <a:pPr marL="342900" indent="-342900">
              <a:buFont typeface="Arial" panose="020B0604020202020204" pitchFamily="34" charset="0"/>
              <a:buChar char="•"/>
            </a:pPr>
            <a:r>
              <a:rPr lang="en-IN" sz="2400" dirty="0">
                <a:solidFill>
                  <a:schemeClr val="bg1"/>
                </a:solidFill>
              </a:rPr>
              <a:t>Balance sheet and Profit and loss account for current year</a:t>
            </a:r>
          </a:p>
          <a:p>
            <a:pPr marL="342900" indent="-342900">
              <a:buFont typeface="Arial" panose="020B0604020202020204" pitchFamily="34" charset="0"/>
              <a:buChar char="•"/>
            </a:pPr>
            <a:r>
              <a:rPr lang="en-IN" sz="2400" dirty="0">
                <a:solidFill>
                  <a:schemeClr val="bg1"/>
                </a:solidFill>
              </a:rPr>
              <a:t>Preceding year statutory audit file</a:t>
            </a:r>
          </a:p>
          <a:p>
            <a:pPr marL="342900" indent="-342900">
              <a:buFont typeface="Arial" panose="020B0604020202020204" pitchFamily="34" charset="0"/>
              <a:buChar char="•"/>
            </a:pPr>
            <a:r>
              <a:rPr lang="en-IN" sz="2400" dirty="0">
                <a:solidFill>
                  <a:schemeClr val="bg1"/>
                </a:solidFill>
              </a:rPr>
              <a:t>Concurrent Audit Report</a:t>
            </a:r>
          </a:p>
          <a:p>
            <a:pPr marL="342900" indent="-342900">
              <a:buFont typeface="Arial" panose="020B0604020202020204" pitchFamily="34" charset="0"/>
              <a:buChar char="•"/>
            </a:pPr>
            <a:r>
              <a:rPr lang="en-IN" sz="2400" dirty="0">
                <a:solidFill>
                  <a:schemeClr val="bg1"/>
                </a:solidFill>
              </a:rPr>
              <a:t>Revenue Audit report</a:t>
            </a:r>
          </a:p>
          <a:p>
            <a:pPr marL="342900" indent="-342900">
              <a:buFont typeface="Arial" panose="020B0604020202020204" pitchFamily="34" charset="0"/>
              <a:buChar char="•"/>
            </a:pPr>
            <a:r>
              <a:rPr lang="en-IN" sz="2400" dirty="0">
                <a:solidFill>
                  <a:schemeClr val="bg1"/>
                </a:solidFill>
              </a:rPr>
              <a:t>RBI Inspection Report</a:t>
            </a:r>
          </a:p>
          <a:p>
            <a:pPr marL="342900" indent="-342900">
              <a:buFont typeface="Arial" panose="020B0604020202020204" pitchFamily="34" charset="0"/>
              <a:buChar char="•"/>
            </a:pPr>
            <a:r>
              <a:rPr lang="en-IN" sz="2400" dirty="0">
                <a:solidFill>
                  <a:schemeClr val="bg1"/>
                </a:solidFill>
              </a:rPr>
              <a:t>Bank Inspection Report</a:t>
            </a:r>
          </a:p>
          <a:p>
            <a:pPr marL="342900" indent="-342900">
              <a:buFont typeface="Arial" panose="020B0604020202020204" pitchFamily="34" charset="0"/>
              <a:buChar char="•"/>
            </a:pPr>
            <a:r>
              <a:rPr lang="en-IN" sz="2400" dirty="0">
                <a:solidFill>
                  <a:schemeClr val="bg1"/>
                </a:solidFill>
              </a:rPr>
              <a:t>All returns and certificates which need to sign</a:t>
            </a:r>
          </a:p>
          <a:p>
            <a:pPr marL="342900" indent="-342900">
              <a:buFont typeface="Arial" panose="020B0604020202020204" pitchFamily="34" charset="0"/>
              <a:buChar char="•"/>
            </a:pPr>
            <a:r>
              <a:rPr lang="en-IN" sz="2400" dirty="0">
                <a:solidFill>
                  <a:schemeClr val="bg1"/>
                </a:solidFill>
              </a:rPr>
              <a:t>ASM Reports</a:t>
            </a:r>
          </a:p>
          <a:p>
            <a:pPr marL="342900" indent="-342900">
              <a:buFont typeface="Arial" panose="020B0604020202020204" pitchFamily="34" charset="0"/>
              <a:buChar char="•"/>
            </a:pPr>
            <a:r>
              <a:rPr lang="en-IN" sz="2400" dirty="0">
                <a:solidFill>
                  <a:schemeClr val="bg1"/>
                </a:solidFill>
              </a:rPr>
              <a:t>Stock Audit Reports</a:t>
            </a:r>
          </a:p>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endParaRPr lang="en-IN" dirty="0">
              <a:solidFill>
                <a:schemeClr val="bg1"/>
              </a:solidFill>
            </a:endParaRPr>
          </a:p>
        </p:txBody>
      </p:sp>
    </p:spTree>
    <p:extLst>
      <p:ext uri="{BB962C8B-B14F-4D97-AF65-F5344CB8AC3E}">
        <p14:creationId xmlns:p14="http://schemas.microsoft.com/office/powerpoint/2010/main" val="45806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6714" y="113233"/>
            <a:ext cx="2576195" cy="697230"/>
          </a:xfrm>
          <a:prstGeom prst="rect">
            <a:avLst/>
          </a:prstGeom>
        </p:spPr>
        <p:txBody>
          <a:bodyPr vert="horz" wrap="square" lIns="0" tIns="13335" rIns="0" bIns="0" rtlCol="0">
            <a:spAutoFit/>
          </a:bodyPr>
          <a:lstStyle/>
          <a:p>
            <a:pPr marL="12700">
              <a:lnSpc>
                <a:spcPct val="100000"/>
              </a:lnSpc>
              <a:spcBef>
                <a:spcPts val="105"/>
              </a:spcBef>
            </a:pPr>
            <a:r>
              <a:rPr sz="4400" spc="-10" dirty="0"/>
              <a:t>Coverage</a:t>
            </a:r>
            <a:endParaRPr sz="4400"/>
          </a:p>
        </p:txBody>
      </p:sp>
      <p:sp>
        <p:nvSpPr>
          <p:cNvPr id="4" name="object 4"/>
          <p:cNvSpPr txBox="1"/>
          <p:nvPr/>
        </p:nvSpPr>
        <p:spPr>
          <a:xfrm>
            <a:off x="8218678" y="6066662"/>
            <a:ext cx="125095" cy="224790"/>
          </a:xfrm>
          <a:prstGeom prst="rect">
            <a:avLst/>
          </a:prstGeom>
        </p:spPr>
        <p:txBody>
          <a:bodyPr vert="horz" wrap="square" lIns="0" tIns="0" rIns="0" bIns="0" rtlCol="0">
            <a:spAutoFit/>
          </a:bodyPr>
          <a:lstStyle/>
          <a:p>
            <a:pPr marL="12700">
              <a:lnSpc>
                <a:spcPts val="1650"/>
              </a:lnSpc>
            </a:pPr>
            <a:r>
              <a:rPr sz="1400" b="1" spc="-50" dirty="0">
                <a:solidFill>
                  <a:srgbClr val="FFFFFF"/>
                </a:solidFill>
                <a:latin typeface="Arial"/>
                <a:cs typeface="Arial"/>
              </a:rPr>
              <a:t>3</a:t>
            </a:r>
            <a:endParaRPr sz="14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3567962722"/>
              </p:ext>
            </p:extLst>
          </p:nvPr>
        </p:nvGraphicFramePr>
        <p:xfrm>
          <a:off x="533196" y="1062863"/>
          <a:ext cx="8208645" cy="2935605"/>
        </p:xfrm>
        <a:graphic>
          <a:graphicData uri="http://schemas.openxmlformats.org/drawingml/2006/table">
            <a:tbl>
              <a:tblPr firstRow="1" bandRow="1">
                <a:tableStyleId>{2D5ABB26-0587-4C30-8999-92F81FD0307C}</a:tableStyleId>
              </a:tblPr>
              <a:tblGrid>
                <a:gridCol w="1656080">
                  <a:extLst>
                    <a:ext uri="{9D8B030D-6E8A-4147-A177-3AD203B41FA5}">
                      <a16:colId xmlns:a16="http://schemas.microsoft.com/office/drawing/2014/main" val="20000"/>
                    </a:ext>
                  </a:extLst>
                </a:gridCol>
                <a:gridCol w="6552565">
                  <a:extLst>
                    <a:ext uri="{9D8B030D-6E8A-4147-A177-3AD203B41FA5}">
                      <a16:colId xmlns:a16="http://schemas.microsoft.com/office/drawing/2014/main" val="20001"/>
                    </a:ext>
                  </a:extLst>
                </a:gridCol>
              </a:tblGrid>
              <a:tr h="365760">
                <a:tc>
                  <a:txBody>
                    <a:bodyPr/>
                    <a:lstStyle/>
                    <a:p>
                      <a:pPr marL="91440">
                        <a:lnSpc>
                          <a:spcPct val="100000"/>
                        </a:lnSpc>
                        <a:spcBef>
                          <a:spcPts val="315"/>
                        </a:spcBef>
                      </a:pPr>
                      <a:r>
                        <a:rPr sz="1800" b="1" spc="-20" dirty="0">
                          <a:solidFill>
                            <a:srgbClr val="FFFFFF"/>
                          </a:solidFill>
                          <a:latin typeface="Arial"/>
                          <a:cs typeface="Arial"/>
                        </a:rPr>
                        <a:t>Date</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marL="91440">
                        <a:lnSpc>
                          <a:spcPct val="100000"/>
                        </a:lnSpc>
                        <a:spcBef>
                          <a:spcPts val="315"/>
                        </a:spcBef>
                      </a:pPr>
                      <a:r>
                        <a:rPr sz="1800" b="1" spc="-10" dirty="0">
                          <a:solidFill>
                            <a:srgbClr val="FFFFFF"/>
                          </a:solidFill>
                          <a:latin typeface="Arial"/>
                          <a:cs typeface="Arial"/>
                        </a:rPr>
                        <a:t>Circular</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914400">
                <a:tc>
                  <a:txBody>
                    <a:bodyPr/>
                    <a:lstStyle/>
                    <a:p>
                      <a:pPr marL="91440">
                        <a:lnSpc>
                          <a:spcPct val="100000"/>
                        </a:lnSpc>
                        <a:spcBef>
                          <a:spcPts val="315"/>
                        </a:spcBef>
                      </a:pPr>
                      <a:r>
                        <a:rPr sz="1800" spc="-10" dirty="0">
                          <a:solidFill>
                            <a:srgbClr val="FFFFFF"/>
                          </a:solidFill>
                          <a:latin typeface="Arial MT"/>
                          <a:cs typeface="Arial MT"/>
                        </a:rPr>
                        <a:t>14.Sep.2020</a:t>
                      </a:r>
                      <a:endParaRPr sz="1800">
                        <a:latin typeface="Arial MT"/>
                        <a:cs typeface="Arial MT"/>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91440">
                        <a:lnSpc>
                          <a:spcPct val="100000"/>
                        </a:lnSpc>
                        <a:spcBef>
                          <a:spcPts val="315"/>
                        </a:spcBef>
                      </a:pPr>
                      <a:r>
                        <a:rPr sz="1800" dirty="0">
                          <a:solidFill>
                            <a:srgbClr val="FFFFFF"/>
                          </a:solidFill>
                          <a:latin typeface="Arial MT"/>
                          <a:cs typeface="Arial MT"/>
                        </a:rPr>
                        <a:t>Automation</a:t>
                      </a:r>
                      <a:r>
                        <a:rPr sz="1800" spc="390" dirty="0">
                          <a:solidFill>
                            <a:srgbClr val="FFFFFF"/>
                          </a:solidFill>
                          <a:latin typeface="Arial MT"/>
                          <a:cs typeface="Arial MT"/>
                        </a:rPr>
                        <a:t> </a:t>
                      </a:r>
                      <a:r>
                        <a:rPr sz="1800" dirty="0">
                          <a:solidFill>
                            <a:srgbClr val="FFFFFF"/>
                          </a:solidFill>
                          <a:latin typeface="Arial MT"/>
                          <a:cs typeface="Arial MT"/>
                        </a:rPr>
                        <a:t>of</a:t>
                      </a:r>
                      <a:r>
                        <a:rPr sz="1800" spc="390" dirty="0">
                          <a:solidFill>
                            <a:srgbClr val="FFFFFF"/>
                          </a:solidFill>
                          <a:latin typeface="Arial MT"/>
                          <a:cs typeface="Arial MT"/>
                        </a:rPr>
                        <a:t> </a:t>
                      </a:r>
                      <a:r>
                        <a:rPr sz="1800" dirty="0">
                          <a:solidFill>
                            <a:srgbClr val="FFFFFF"/>
                          </a:solidFill>
                          <a:latin typeface="Arial MT"/>
                          <a:cs typeface="Arial MT"/>
                        </a:rPr>
                        <a:t>Income</a:t>
                      </a:r>
                      <a:r>
                        <a:rPr sz="1800" spc="385" dirty="0">
                          <a:solidFill>
                            <a:srgbClr val="FFFFFF"/>
                          </a:solidFill>
                          <a:latin typeface="Arial MT"/>
                          <a:cs typeface="Arial MT"/>
                        </a:rPr>
                        <a:t> </a:t>
                      </a:r>
                      <a:r>
                        <a:rPr sz="1800" dirty="0">
                          <a:solidFill>
                            <a:srgbClr val="FFFFFF"/>
                          </a:solidFill>
                          <a:latin typeface="Arial MT"/>
                          <a:cs typeface="Arial MT"/>
                        </a:rPr>
                        <a:t>Recognition,</a:t>
                      </a:r>
                      <a:r>
                        <a:rPr sz="1800" spc="400" dirty="0">
                          <a:solidFill>
                            <a:srgbClr val="FFFFFF"/>
                          </a:solidFill>
                          <a:latin typeface="Arial MT"/>
                          <a:cs typeface="Arial MT"/>
                        </a:rPr>
                        <a:t> </a:t>
                      </a:r>
                      <a:r>
                        <a:rPr sz="1800" dirty="0">
                          <a:solidFill>
                            <a:srgbClr val="FFFFFF"/>
                          </a:solidFill>
                          <a:latin typeface="Arial MT"/>
                          <a:cs typeface="Arial MT"/>
                        </a:rPr>
                        <a:t>Asset</a:t>
                      </a:r>
                      <a:r>
                        <a:rPr sz="1800" spc="390" dirty="0">
                          <a:solidFill>
                            <a:srgbClr val="FFFFFF"/>
                          </a:solidFill>
                          <a:latin typeface="Arial MT"/>
                          <a:cs typeface="Arial MT"/>
                        </a:rPr>
                        <a:t> </a:t>
                      </a:r>
                      <a:r>
                        <a:rPr sz="1800" dirty="0">
                          <a:solidFill>
                            <a:srgbClr val="FFFFFF"/>
                          </a:solidFill>
                          <a:latin typeface="Arial MT"/>
                          <a:cs typeface="Arial MT"/>
                        </a:rPr>
                        <a:t>Classification</a:t>
                      </a:r>
                      <a:r>
                        <a:rPr sz="1800" spc="400" dirty="0">
                          <a:solidFill>
                            <a:srgbClr val="FFFFFF"/>
                          </a:solidFill>
                          <a:latin typeface="Arial MT"/>
                          <a:cs typeface="Arial MT"/>
                        </a:rPr>
                        <a:t> </a:t>
                      </a:r>
                      <a:r>
                        <a:rPr sz="1800" spc="-25" dirty="0">
                          <a:solidFill>
                            <a:srgbClr val="FFFFFF"/>
                          </a:solidFill>
                          <a:latin typeface="Arial MT"/>
                          <a:cs typeface="Arial MT"/>
                        </a:rPr>
                        <a:t>and</a:t>
                      </a:r>
                      <a:endParaRPr sz="1800">
                        <a:latin typeface="Arial MT"/>
                        <a:cs typeface="Arial MT"/>
                      </a:endParaRPr>
                    </a:p>
                    <a:p>
                      <a:pPr marL="91440">
                        <a:lnSpc>
                          <a:spcPct val="100000"/>
                        </a:lnSpc>
                      </a:pPr>
                      <a:r>
                        <a:rPr sz="1800" dirty="0">
                          <a:solidFill>
                            <a:srgbClr val="FFFFFF"/>
                          </a:solidFill>
                          <a:latin typeface="Arial MT"/>
                          <a:cs typeface="Arial MT"/>
                        </a:rPr>
                        <a:t>Provisioning</a:t>
                      </a:r>
                      <a:r>
                        <a:rPr sz="1800" spc="-25" dirty="0">
                          <a:solidFill>
                            <a:srgbClr val="FFFFFF"/>
                          </a:solidFill>
                          <a:latin typeface="Arial MT"/>
                          <a:cs typeface="Arial MT"/>
                        </a:rPr>
                        <a:t> </a:t>
                      </a:r>
                      <a:r>
                        <a:rPr sz="1800" dirty="0">
                          <a:solidFill>
                            <a:srgbClr val="FFFFFF"/>
                          </a:solidFill>
                          <a:latin typeface="Arial MT"/>
                          <a:cs typeface="Arial MT"/>
                        </a:rPr>
                        <a:t>processes</a:t>
                      </a:r>
                      <a:r>
                        <a:rPr sz="1800" spc="-35" dirty="0">
                          <a:solidFill>
                            <a:srgbClr val="FFFFFF"/>
                          </a:solidFill>
                          <a:latin typeface="Arial MT"/>
                          <a:cs typeface="Arial MT"/>
                        </a:rPr>
                        <a:t> </a:t>
                      </a:r>
                      <a:r>
                        <a:rPr sz="1800" dirty="0">
                          <a:solidFill>
                            <a:srgbClr val="FFFFFF"/>
                          </a:solidFill>
                          <a:latin typeface="Arial MT"/>
                          <a:cs typeface="Arial MT"/>
                        </a:rPr>
                        <a:t>in</a:t>
                      </a:r>
                      <a:r>
                        <a:rPr sz="1800" spc="-40" dirty="0">
                          <a:solidFill>
                            <a:srgbClr val="FFFFFF"/>
                          </a:solidFill>
                          <a:latin typeface="Arial MT"/>
                          <a:cs typeface="Arial MT"/>
                        </a:rPr>
                        <a:t> </a:t>
                      </a:r>
                      <a:r>
                        <a:rPr sz="1800" spc="-20" dirty="0">
                          <a:solidFill>
                            <a:srgbClr val="FFFFFF"/>
                          </a:solidFill>
                          <a:latin typeface="Arial MT"/>
                          <a:cs typeface="Arial MT"/>
                        </a:rPr>
                        <a:t>banks</a:t>
                      </a:r>
                      <a:endParaRPr sz="1800">
                        <a:latin typeface="Arial MT"/>
                        <a:cs typeface="Arial MT"/>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914400">
                <a:tc>
                  <a:txBody>
                    <a:bodyPr/>
                    <a:lstStyle/>
                    <a:p>
                      <a:pPr marL="91440">
                        <a:lnSpc>
                          <a:spcPct val="100000"/>
                        </a:lnSpc>
                        <a:spcBef>
                          <a:spcPts val="315"/>
                        </a:spcBef>
                      </a:pPr>
                      <a:r>
                        <a:rPr sz="1800" spc="-10" dirty="0">
                          <a:solidFill>
                            <a:srgbClr val="FFFFFF"/>
                          </a:solidFill>
                          <a:latin typeface="Arial MT"/>
                          <a:cs typeface="Arial MT"/>
                        </a:rPr>
                        <a:t>01.Apr.2023</a:t>
                      </a:r>
                      <a:endParaRPr sz="1800">
                        <a:latin typeface="Arial MT"/>
                        <a:cs typeface="Arial MT"/>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1440" marR="83820">
                        <a:lnSpc>
                          <a:spcPct val="100000"/>
                        </a:lnSpc>
                        <a:spcBef>
                          <a:spcPts val="315"/>
                        </a:spcBef>
                      </a:pPr>
                      <a:r>
                        <a:rPr sz="1800" dirty="0">
                          <a:solidFill>
                            <a:srgbClr val="FFFFFF"/>
                          </a:solidFill>
                          <a:latin typeface="Arial MT"/>
                          <a:cs typeface="Arial MT"/>
                        </a:rPr>
                        <a:t>Master</a:t>
                      </a:r>
                      <a:r>
                        <a:rPr sz="1800" spc="395" dirty="0">
                          <a:solidFill>
                            <a:srgbClr val="FFFFFF"/>
                          </a:solidFill>
                          <a:latin typeface="Arial MT"/>
                          <a:cs typeface="Arial MT"/>
                        </a:rPr>
                        <a:t> </a:t>
                      </a:r>
                      <a:r>
                        <a:rPr sz="1800" dirty="0">
                          <a:solidFill>
                            <a:srgbClr val="FFFFFF"/>
                          </a:solidFill>
                          <a:latin typeface="Arial MT"/>
                          <a:cs typeface="Arial MT"/>
                        </a:rPr>
                        <a:t>Circular</a:t>
                      </a:r>
                      <a:r>
                        <a:rPr sz="1800" spc="405" dirty="0">
                          <a:solidFill>
                            <a:srgbClr val="FFFFFF"/>
                          </a:solidFill>
                          <a:latin typeface="Arial MT"/>
                          <a:cs typeface="Arial MT"/>
                        </a:rPr>
                        <a:t> </a:t>
                      </a:r>
                      <a:r>
                        <a:rPr sz="1800" dirty="0">
                          <a:solidFill>
                            <a:srgbClr val="FFFFFF"/>
                          </a:solidFill>
                          <a:latin typeface="Arial MT"/>
                          <a:cs typeface="Arial MT"/>
                        </a:rPr>
                        <a:t>–</a:t>
                      </a:r>
                      <a:r>
                        <a:rPr sz="1800" spc="395" dirty="0">
                          <a:solidFill>
                            <a:srgbClr val="FFFFFF"/>
                          </a:solidFill>
                          <a:latin typeface="Arial MT"/>
                          <a:cs typeface="Arial MT"/>
                        </a:rPr>
                        <a:t> </a:t>
                      </a:r>
                      <a:r>
                        <a:rPr sz="1800" dirty="0">
                          <a:solidFill>
                            <a:srgbClr val="FFFFFF"/>
                          </a:solidFill>
                          <a:latin typeface="Arial MT"/>
                          <a:cs typeface="Arial MT"/>
                        </a:rPr>
                        <a:t>Prudential</a:t>
                      </a:r>
                      <a:r>
                        <a:rPr sz="1800" spc="390" dirty="0">
                          <a:solidFill>
                            <a:srgbClr val="FFFFFF"/>
                          </a:solidFill>
                          <a:latin typeface="Arial MT"/>
                          <a:cs typeface="Arial MT"/>
                        </a:rPr>
                        <a:t> </a:t>
                      </a:r>
                      <a:r>
                        <a:rPr sz="1800" dirty="0">
                          <a:solidFill>
                            <a:srgbClr val="FFFFFF"/>
                          </a:solidFill>
                          <a:latin typeface="Arial MT"/>
                          <a:cs typeface="Arial MT"/>
                        </a:rPr>
                        <a:t>norms</a:t>
                      </a:r>
                      <a:r>
                        <a:rPr sz="1800" spc="405" dirty="0">
                          <a:solidFill>
                            <a:srgbClr val="FFFFFF"/>
                          </a:solidFill>
                          <a:latin typeface="Arial MT"/>
                          <a:cs typeface="Arial MT"/>
                        </a:rPr>
                        <a:t> </a:t>
                      </a:r>
                      <a:r>
                        <a:rPr sz="1800" dirty="0">
                          <a:solidFill>
                            <a:srgbClr val="FFFFFF"/>
                          </a:solidFill>
                          <a:latin typeface="Arial MT"/>
                          <a:cs typeface="Arial MT"/>
                        </a:rPr>
                        <a:t>on</a:t>
                      </a:r>
                      <a:r>
                        <a:rPr sz="1800" spc="395" dirty="0">
                          <a:solidFill>
                            <a:srgbClr val="FFFFFF"/>
                          </a:solidFill>
                          <a:latin typeface="Arial MT"/>
                          <a:cs typeface="Arial MT"/>
                        </a:rPr>
                        <a:t> </a:t>
                      </a:r>
                      <a:r>
                        <a:rPr sz="1800" dirty="0">
                          <a:solidFill>
                            <a:srgbClr val="FFFFFF"/>
                          </a:solidFill>
                          <a:latin typeface="Arial MT"/>
                          <a:cs typeface="Arial MT"/>
                        </a:rPr>
                        <a:t>Income</a:t>
                      </a:r>
                      <a:r>
                        <a:rPr sz="1800" spc="395" dirty="0">
                          <a:solidFill>
                            <a:srgbClr val="FFFFFF"/>
                          </a:solidFill>
                          <a:latin typeface="Arial MT"/>
                          <a:cs typeface="Arial MT"/>
                        </a:rPr>
                        <a:t> </a:t>
                      </a:r>
                      <a:r>
                        <a:rPr sz="1800" spc="-10" dirty="0">
                          <a:solidFill>
                            <a:srgbClr val="FFFFFF"/>
                          </a:solidFill>
                          <a:latin typeface="Arial MT"/>
                          <a:cs typeface="Arial MT"/>
                        </a:rPr>
                        <a:t>Recognition, </a:t>
                      </a:r>
                      <a:r>
                        <a:rPr sz="1800" dirty="0">
                          <a:solidFill>
                            <a:srgbClr val="FFFFFF"/>
                          </a:solidFill>
                          <a:latin typeface="Arial MT"/>
                          <a:cs typeface="Arial MT"/>
                        </a:rPr>
                        <a:t>Asset</a:t>
                      </a:r>
                      <a:r>
                        <a:rPr sz="1800" spc="-60" dirty="0">
                          <a:solidFill>
                            <a:srgbClr val="FFFFFF"/>
                          </a:solidFill>
                          <a:latin typeface="Arial MT"/>
                          <a:cs typeface="Arial MT"/>
                        </a:rPr>
                        <a:t> </a:t>
                      </a:r>
                      <a:r>
                        <a:rPr sz="1800" dirty="0">
                          <a:solidFill>
                            <a:srgbClr val="FFFFFF"/>
                          </a:solidFill>
                          <a:latin typeface="Arial MT"/>
                          <a:cs typeface="Arial MT"/>
                        </a:rPr>
                        <a:t>Classification</a:t>
                      </a:r>
                      <a:r>
                        <a:rPr sz="1800" spc="-25" dirty="0">
                          <a:solidFill>
                            <a:srgbClr val="FFFFFF"/>
                          </a:solidFill>
                          <a:latin typeface="Arial MT"/>
                          <a:cs typeface="Arial MT"/>
                        </a:rPr>
                        <a:t> </a:t>
                      </a:r>
                      <a:r>
                        <a:rPr sz="1800" dirty="0">
                          <a:solidFill>
                            <a:srgbClr val="FFFFFF"/>
                          </a:solidFill>
                          <a:latin typeface="Arial MT"/>
                          <a:cs typeface="Arial MT"/>
                        </a:rPr>
                        <a:t>and</a:t>
                      </a:r>
                      <a:r>
                        <a:rPr sz="1800" spc="-50" dirty="0">
                          <a:solidFill>
                            <a:srgbClr val="FFFFFF"/>
                          </a:solidFill>
                          <a:latin typeface="Arial MT"/>
                          <a:cs typeface="Arial MT"/>
                        </a:rPr>
                        <a:t> </a:t>
                      </a:r>
                      <a:r>
                        <a:rPr sz="1800" dirty="0">
                          <a:solidFill>
                            <a:srgbClr val="FFFFFF"/>
                          </a:solidFill>
                          <a:latin typeface="Arial MT"/>
                          <a:cs typeface="Arial MT"/>
                        </a:rPr>
                        <a:t>Provisioning</a:t>
                      </a:r>
                      <a:r>
                        <a:rPr sz="1800" spc="-10" dirty="0">
                          <a:solidFill>
                            <a:srgbClr val="FFFFFF"/>
                          </a:solidFill>
                          <a:latin typeface="Arial MT"/>
                          <a:cs typeface="Arial MT"/>
                        </a:rPr>
                        <a:t> </a:t>
                      </a:r>
                      <a:r>
                        <a:rPr sz="1800" dirty="0">
                          <a:solidFill>
                            <a:srgbClr val="FFFFFF"/>
                          </a:solidFill>
                          <a:latin typeface="Arial MT"/>
                          <a:cs typeface="Arial MT"/>
                        </a:rPr>
                        <a:t>pertaining</a:t>
                      </a:r>
                      <a:r>
                        <a:rPr sz="1800" spc="-30" dirty="0">
                          <a:solidFill>
                            <a:srgbClr val="FFFFFF"/>
                          </a:solidFill>
                          <a:latin typeface="Arial MT"/>
                          <a:cs typeface="Arial MT"/>
                        </a:rPr>
                        <a:t> </a:t>
                      </a:r>
                      <a:r>
                        <a:rPr sz="1800" dirty="0">
                          <a:solidFill>
                            <a:srgbClr val="FFFFFF"/>
                          </a:solidFill>
                          <a:latin typeface="Arial MT"/>
                          <a:cs typeface="Arial MT"/>
                        </a:rPr>
                        <a:t>to</a:t>
                      </a:r>
                      <a:r>
                        <a:rPr sz="1800" spc="-125" dirty="0">
                          <a:solidFill>
                            <a:srgbClr val="FFFFFF"/>
                          </a:solidFill>
                          <a:latin typeface="Arial MT"/>
                          <a:cs typeface="Arial MT"/>
                        </a:rPr>
                        <a:t> </a:t>
                      </a:r>
                      <a:r>
                        <a:rPr sz="1800" spc="-10" dirty="0">
                          <a:solidFill>
                            <a:srgbClr val="FFFFFF"/>
                          </a:solidFill>
                          <a:latin typeface="Arial MT"/>
                          <a:cs typeface="Arial MT"/>
                        </a:rPr>
                        <a:t>Advances</a:t>
                      </a:r>
                      <a:endParaRPr sz="1800">
                        <a:latin typeface="Arial MT"/>
                        <a:cs typeface="Arial MT"/>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741045">
                <a:tc>
                  <a:txBody>
                    <a:bodyPr/>
                    <a:lstStyle/>
                    <a:p>
                      <a:pPr marL="91440">
                        <a:lnSpc>
                          <a:spcPct val="100000"/>
                        </a:lnSpc>
                        <a:spcBef>
                          <a:spcPts val="315"/>
                        </a:spcBef>
                      </a:pPr>
                      <a:endParaRPr sz="1800" dirty="0">
                        <a:latin typeface="Arial MT"/>
                        <a:cs typeface="Arial MT"/>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1440">
                        <a:lnSpc>
                          <a:spcPct val="100000"/>
                        </a:lnSpc>
                        <a:spcBef>
                          <a:spcPts val="315"/>
                        </a:spcBef>
                      </a:pPr>
                      <a:r>
                        <a:rPr sz="1800" dirty="0">
                          <a:solidFill>
                            <a:srgbClr val="FFFFFF"/>
                          </a:solidFill>
                          <a:latin typeface="Arial MT"/>
                          <a:cs typeface="Arial MT"/>
                        </a:rPr>
                        <a:t>RBI</a:t>
                      </a:r>
                      <a:r>
                        <a:rPr sz="1800" spc="-35" dirty="0">
                          <a:solidFill>
                            <a:srgbClr val="FFFFFF"/>
                          </a:solidFill>
                          <a:latin typeface="Arial MT"/>
                          <a:cs typeface="Arial MT"/>
                        </a:rPr>
                        <a:t> </a:t>
                      </a:r>
                      <a:r>
                        <a:rPr sz="1800" dirty="0">
                          <a:solidFill>
                            <a:srgbClr val="FFFFFF"/>
                          </a:solidFill>
                          <a:latin typeface="Arial MT"/>
                          <a:cs typeface="Arial MT"/>
                        </a:rPr>
                        <a:t>Certification</a:t>
                      </a:r>
                      <a:r>
                        <a:rPr sz="1800" spc="-25" dirty="0">
                          <a:solidFill>
                            <a:srgbClr val="FFFFFF"/>
                          </a:solidFill>
                          <a:latin typeface="Arial MT"/>
                          <a:cs typeface="Arial MT"/>
                        </a:rPr>
                        <a:t> </a:t>
                      </a:r>
                      <a:r>
                        <a:rPr sz="1800" spc="-10" dirty="0">
                          <a:solidFill>
                            <a:srgbClr val="FFFFFF"/>
                          </a:solidFill>
                          <a:latin typeface="Arial MT"/>
                          <a:cs typeface="Arial MT"/>
                        </a:rPr>
                        <a:t>requirements</a:t>
                      </a:r>
                      <a:endParaRPr sz="1800" dirty="0">
                        <a:latin typeface="Arial MT"/>
                        <a:cs typeface="Arial MT"/>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984885">
              <a:lnSpc>
                <a:spcPct val="100000"/>
              </a:lnSpc>
              <a:spcBef>
                <a:spcPts val="95"/>
              </a:spcBef>
            </a:pPr>
            <a:r>
              <a:rPr lang="en-US" dirty="0"/>
              <a:t>Circular</a:t>
            </a:r>
            <a:r>
              <a:rPr lang="en-US" spc="-60" dirty="0"/>
              <a:t> </a:t>
            </a:r>
            <a:r>
              <a:rPr lang="en-US" dirty="0"/>
              <a:t>dated</a:t>
            </a:r>
            <a:r>
              <a:rPr lang="en-US" spc="-55" dirty="0"/>
              <a:t> </a:t>
            </a:r>
            <a:r>
              <a:rPr lang="en-US" spc="-10" dirty="0"/>
              <a:t>14.Sep.2020</a:t>
            </a: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5</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2310216413"/>
              </p:ext>
            </p:extLst>
          </p:nvPr>
        </p:nvGraphicFramePr>
        <p:xfrm>
          <a:off x="527050" y="974344"/>
          <a:ext cx="8001000" cy="4615179"/>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863600">
                <a:tc>
                  <a:txBody>
                    <a:bodyPr/>
                    <a:lstStyle/>
                    <a:p>
                      <a:pPr marL="278130" marR="269240" indent="699135">
                        <a:lnSpc>
                          <a:spcPct val="100000"/>
                        </a:lnSpc>
                        <a:spcBef>
                          <a:spcPts val="305"/>
                        </a:spcBef>
                      </a:pPr>
                      <a:r>
                        <a:rPr sz="2400" b="1" dirty="0">
                          <a:solidFill>
                            <a:srgbClr val="FFFFFF"/>
                          </a:solidFill>
                          <a:latin typeface="Arial"/>
                          <a:cs typeface="Arial"/>
                        </a:rPr>
                        <a:t>Automation</a:t>
                      </a:r>
                      <a:r>
                        <a:rPr sz="2400" b="1" spc="-30" dirty="0">
                          <a:solidFill>
                            <a:srgbClr val="FFFFFF"/>
                          </a:solidFill>
                          <a:latin typeface="Arial"/>
                          <a:cs typeface="Arial"/>
                        </a:rPr>
                        <a:t> </a:t>
                      </a:r>
                      <a:r>
                        <a:rPr sz="2400" b="1" dirty="0">
                          <a:solidFill>
                            <a:srgbClr val="FFFFFF"/>
                          </a:solidFill>
                          <a:latin typeface="Arial"/>
                          <a:cs typeface="Arial"/>
                        </a:rPr>
                        <a:t>of</a:t>
                      </a:r>
                      <a:r>
                        <a:rPr sz="2400" b="1" spc="-40" dirty="0">
                          <a:solidFill>
                            <a:srgbClr val="FFFFFF"/>
                          </a:solidFill>
                          <a:latin typeface="Arial"/>
                          <a:cs typeface="Arial"/>
                        </a:rPr>
                        <a:t> </a:t>
                      </a:r>
                      <a:r>
                        <a:rPr sz="2400" b="1" dirty="0">
                          <a:solidFill>
                            <a:srgbClr val="FFFFFF"/>
                          </a:solidFill>
                          <a:latin typeface="Arial"/>
                          <a:cs typeface="Arial"/>
                        </a:rPr>
                        <a:t>Income</a:t>
                      </a:r>
                      <a:r>
                        <a:rPr sz="2400" b="1" spc="-20" dirty="0">
                          <a:solidFill>
                            <a:srgbClr val="FFFFFF"/>
                          </a:solidFill>
                          <a:latin typeface="Arial"/>
                          <a:cs typeface="Arial"/>
                        </a:rPr>
                        <a:t> </a:t>
                      </a:r>
                      <a:r>
                        <a:rPr sz="2400" b="1" spc="-10" dirty="0">
                          <a:solidFill>
                            <a:srgbClr val="FFFFFF"/>
                          </a:solidFill>
                          <a:latin typeface="Arial"/>
                          <a:cs typeface="Arial"/>
                        </a:rPr>
                        <a:t>Recognition,</a:t>
                      </a:r>
                      <a:r>
                        <a:rPr sz="2400" b="1" spc="-130" dirty="0">
                          <a:solidFill>
                            <a:srgbClr val="FFFFFF"/>
                          </a:solidFill>
                          <a:latin typeface="Arial"/>
                          <a:cs typeface="Arial"/>
                        </a:rPr>
                        <a:t> </a:t>
                      </a:r>
                      <a:r>
                        <a:rPr sz="2400" b="1" spc="-10" dirty="0">
                          <a:solidFill>
                            <a:srgbClr val="FFFFFF"/>
                          </a:solidFill>
                          <a:latin typeface="Arial"/>
                          <a:cs typeface="Arial"/>
                        </a:rPr>
                        <a:t>Asset </a:t>
                      </a:r>
                      <a:r>
                        <a:rPr sz="2400" b="1" dirty="0">
                          <a:solidFill>
                            <a:srgbClr val="FFFFFF"/>
                          </a:solidFill>
                          <a:latin typeface="Arial"/>
                          <a:cs typeface="Arial"/>
                        </a:rPr>
                        <a:t>Classification</a:t>
                      </a:r>
                      <a:r>
                        <a:rPr sz="2400" b="1" spc="-70" dirty="0">
                          <a:solidFill>
                            <a:srgbClr val="FFFFFF"/>
                          </a:solidFill>
                          <a:latin typeface="Arial"/>
                          <a:cs typeface="Arial"/>
                        </a:rPr>
                        <a:t> </a:t>
                      </a:r>
                      <a:r>
                        <a:rPr sz="2400" b="1" dirty="0">
                          <a:solidFill>
                            <a:srgbClr val="FFFFFF"/>
                          </a:solidFill>
                          <a:latin typeface="Arial"/>
                          <a:cs typeface="Arial"/>
                        </a:rPr>
                        <a:t>and</a:t>
                      </a:r>
                      <a:r>
                        <a:rPr sz="2400" b="1" spc="-60" dirty="0">
                          <a:solidFill>
                            <a:srgbClr val="FFFFFF"/>
                          </a:solidFill>
                          <a:latin typeface="Arial"/>
                          <a:cs typeface="Arial"/>
                        </a:rPr>
                        <a:t> </a:t>
                      </a:r>
                      <a:r>
                        <a:rPr sz="2400" b="1" dirty="0">
                          <a:solidFill>
                            <a:srgbClr val="FFFFFF"/>
                          </a:solidFill>
                          <a:latin typeface="Arial"/>
                          <a:cs typeface="Arial"/>
                        </a:rPr>
                        <a:t>Provisioning</a:t>
                      </a:r>
                      <a:r>
                        <a:rPr sz="2400" b="1" spc="-85" dirty="0">
                          <a:solidFill>
                            <a:srgbClr val="FFFFFF"/>
                          </a:solidFill>
                          <a:latin typeface="Arial"/>
                          <a:cs typeface="Arial"/>
                        </a:rPr>
                        <a:t> </a:t>
                      </a:r>
                      <a:r>
                        <a:rPr sz="2400" b="1" dirty="0">
                          <a:solidFill>
                            <a:srgbClr val="FFFFFF"/>
                          </a:solidFill>
                          <a:latin typeface="Arial"/>
                          <a:cs typeface="Arial"/>
                        </a:rPr>
                        <a:t>processes</a:t>
                      </a:r>
                      <a:r>
                        <a:rPr sz="2400" b="1" spc="-30" dirty="0">
                          <a:solidFill>
                            <a:srgbClr val="FFFFFF"/>
                          </a:solidFill>
                          <a:latin typeface="Arial"/>
                          <a:cs typeface="Arial"/>
                        </a:rPr>
                        <a:t> </a:t>
                      </a:r>
                      <a:r>
                        <a:rPr sz="2400" b="1" dirty="0">
                          <a:solidFill>
                            <a:srgbClr val="FFFFFF"/>
                          </a:solidFill>
                          <a:latin typeface="Arial"/>
                          <a:cs typeface="Arial"/>
                        </a:rPr>
                        <a:t>in</a:t>
                      </a:r>
                      <a:r>
                        <a:rPr sz="2400" b="1" spc="-70" dirty="0">
                          <a:solidFill>
                            <a:srgbClr val="FFFFFF"/>
                          </a:solidFill>
                          <a:latin typeface="Arial"/>
                          <a:cs typeface="Arial"/>
                        </a:rPr>
                        <a:t> </a:t>
                      </a:r>
                      <a:r>
                        <a:rPr sz="2400" b="1" spc="-10" dirty="0">
                          <a:solidFill>
                            <a:srgbClr val="FFFFFF"/>
                          </a:solidFill>
                          <a:latin typeface="Arial"/>
                          <a:cs typeface="Arial"/>
                        </a:rPr>
                        <a:t>banks</a:t>
                      </a:r>
                      <a:endParaRPr sz="240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51579">
                <a:tc>
                  <a:txBody>
                    <a:bodyPr/>
                    <a:lstStyle/>
                    <a:p>
                      <a:pPr marL="432434" indent="-340995">
                        <a:lnSpc>
                          <a:spcPct val="100000"/>
                        </a:lnSpc>
                        <a:spcBef>
                          <a:spcPts val="300"/>
                        </a:spcBef>
                        <a:buAutoNum type="alphaUcPeriod" startAt="2"/>
                        <a:tabLst>
                          <a:tab pos="432434" algn="l"/>
                        </a:tabLst>
                      </a:pPr>
                      <a:r>
                        <a:rPr sz="2200" spc="-10" dirty="0">
                          <a:solidFill>
                            <a:srgbClr val="FFFFFF"/>
                          </a:solidFill>
                          <a:latin typeface="Arial MT"/>
                          <a:cs typeface="Arial MT"/>
                        </a:rPr>
                        <a:t>Expectation</a:t>
                      </a:r>
                      <a:endParaRPr sz="2200" dirty="0">
                        <a:latin typeface="Arial MT"/>
                        <a:cs typeface="Arial MT"/>
                      </a:endParaRPr>
                    </a:p>
                    <a:p>
                      <a:pPr>
                        <a:lnSpc>
                          <a:spcPct val="100000"/>
                        </a:lnSpc>
                        <a:spcBef>
                          <a:spcPts val="110"/>
                        </a:spcBef>
                        <a:buClr>
                          <a:srgbClr val="FFFFFF"/>
                        </a:buClr>
                        <a:buFont typeface="Arial MT"/>
                        <a:buAutoNum type="alphaUcPeriod" startAt="2"/>
                      </a:pPr>
                      <a:endParaRPr sz="2200" dirty="0">
                        <a:latin typeface="Times New Roman"/>
                        <a:cs typeface="Times New Roman"/>
                      </a:endParaRPr>
                    </a:p>
                    <a:p>
                      <a:pPr marL="606425" lvl="1" indent="-514984">
                        <a:lnSpc>
                          <a:spcPct val="100000"/>
                        </a:lnSpc>
                        <a:buAutoNum type="romanLcParenR"/>
                        <a:tabLst>
                          <a:tab pos="606425" algn="l"/>
                        </a:tabLst>
                      </a:pPr>
                      <a:r>
                        <a:rPr sz="2200" dirty="0">
                          <a:solidFill>
                            <a:srgbClr val="FFFFFF"/>
                          </a:solidFill>
                          <a:latin typeface="Arial MT"/>
                          <a:cs typeface="Arial MT"/>
                        </a:rPr>
                        <a:t>STP:</a:t>
                      </a:r>
                      <a:r>
                        <a:rPr sz="2200" spc="-85" dirty="0">
                          <a:solidFill>
                            <a:srgbClr val="FFFFFF"/>
                          </a:solidFill>
                          <a:latin typeface="Arial MT"/>
                          <a:cs typeface="Arial MT"/>
                        </a:rPr>
                        <a:t> </a:t>
                      </a:r>
                      <a:r>
                        <a:rPr sz="2200" dirty="0">
                          <a:solidFill>
                            <a:srgbClr val="FFFFFF"/>
                          </a:solidFill>
                          <a:latin typeface="Arial MT"/>
                          <a:cs typeface="Arial MT"/>
                        </a:rPr>
                        <a:t>Straight</a:t>
                      </a:r>
                      <a:r>
                        <a:rPr sz="2200" spc="-100" dirty="0">
                          <a:solidFill>
                            <a:srgbClr val="FFFFFF"/>
                          </a:solidFill>
                          <a:latin typeface="Arial MT"/>
                          <a:cs typeface="Arial MT"/>
                        </a:rPr>
                        <a:t> </a:t>
                      </a:r>
                      <a:r>
                        <a:rPr sz="2200" dirty="0">
                          <a:solidFill>
                            <a:srgbClr val="FFFFFF"/>
                          </a:solidFill>
                          <a:latin typeface="Arial MT"/>
                          <a:cs typeface="Arial MT"/>
                        </a:rPr>
                        <a:t>Through</a:t>
                      </a:r>
                      <a:r>
                        <a:rPr sz="2200" spc="-50" dirty="0">
                          <a:solidFill>
                            <a:srgbClr val="FFFFFF"/>
                          </a:solidFill>
                          <a:latin typeface="Arial MT"/>
                          <a:cs typeface="Arial MT"/>
                        </a:rPr>
                        <a:t> </a:t>
                      </a:r>
                      <a:r>
                        <a:rPr sz="2200" spc="-10" dirty="0">
                          <a:solidFill>
                            <a:srgbClr val="FFFFFF"/>
                          </a:solidFill>
                          <a:latin typeface="Arial MT"/>
                          <a:cs typeface="Arial MT"/>
                        </a:rPr>
                        <a:t>Process</a:t>
                      </a:r>
                      <a:endParaRPr sz="2200" dirty="0">
                        <a:latin typeface="Arial MT"/>
                        <a:cs typeface="Arial MT"/>
                      </a:endParaRPr>
                    </a:p>
                    <a:p>
                      <a:pPr lvl="1">
                        <a:lnSpc>
                          <a:spcPct val="100000"/>
                        </a:lnSpc>
                        <a:spcBef>
                          <a:spcPts val="110"/>
                        </a:spcBef>
                        <a:buClr>
                          <a:srgbClr val="FFFFFF"/>
                        </a:buClr>
                        <a:buFont typeface="Arial MT"/>
                        <a:buAutoNum type="romanLcParenR"/>
                      </a:pPr>
                      <a:endParaRPr sz="2200" dirty="0">
                        <a:latin typeface="Times New Roman"/>
                        <a:cs typeface="Times New Roman"/>
                      </a:endParaRPr>
                    </a:p>
                    <a:p>
                      <a:pPr marL="606425" lvl="1" indent="-514984">
                        <a:lnSpc>
                          <a:spcPct val="100000"/>
                        </a:lnSpc>
                        <a:buAutoNum type="romanLcParenR"/>
                        <a:tabLst>
                          <a:tab pos="606425" algn="l"/>
                        </a:tabLst>
                      </a:pPr>
                      <a:r>
                        <a:rPr sz="2200" spc="-25" dirty="0">
                          <a:solidFill>
                            <a:srgbClr val="FFFFFF"/>
                          </a:solidFill>
                          <a:latin typeface="Arial MT"/>
                          <a:cs typeface="Arial MT"/>
                        </a:rPr>
                        <a:t>Pre-</a:t>
                      </a:r>
                      <a:r>
                        <a:rPr sz="2200" dirty="0">
                          <a:solidFill>
                            <a:srgbClr val="FFFFFF"/>
                          </a:solidFill>
                          <a:latin typeface="Arial MT"/>
                          <a:cs typeface="Arial MT"/>
                        </a:rPr>
                        <a:t>set</a:t>
                      </a:r>
                      <a:r>
                        <a:rPr sz="2200" spc="-35" dirty="0">
                          <a:solidFill>
                            <a:srgbClr val="FFFFFF"/>
                          </a:solidFill>
                          <a:latin typeface="Arial MT"/>
                          <a:cs typeface="Arial MT"/>
                        </a:rPr>
                        <a:t> </a:t>
                      </a:r>
                      <a:r>
                        <a:rPr sz="2200" dirty="0">
                          <a:solidFill>
                            <a:srgbClr val="FFFFFF"/>
                          </a:solidFill>
                          <a:latin typeface="Arial MT"/>
                          <a:cs typeface="Arial MT"/>
                        </a:rPr>
                        <a:t>rules</a:t>
                      </a:r>
                      <a:r>
                        <a:rPr sz="2200" spc="-35" dirty="0">
                          <a:solidFill>
                            <a:srgbClr val="FFFFFF"/>
                          </a:solidFill>
                          <a:latin typeface="Arial MT"/>
                          <a:cs typeface="Arial MT"/>
                        </a:rPr>
                        <a:t> </a:t>
                      </a:r>
                      <a:r>
                        <a:rPr sz="2200" dirty="0">
                          <a:solidFill>
                            <a:srgbClr val="FFFFFF"/>
                          </a:solidFill>
                          <a:latin typeface="Arial MT"/>
                          <a:cs typeface="Arial MT"/>
                        </a:rPr>
                        <a:t>configured</a:t>
                      </a:r>
                      <a:r>
                        <a:rPr sz="2200" spc="-35" dirty="0">
                          <a:solidFill>
                            <a:srgbClr val="FFFFFF"/>
                          </a:solidFill>
                          <a:latin typeface="Arial MT"/>
                          <a:cs typeface="Arial MT"/>
                        </a:rPr>
                        <a:t> </a:t>
                      </a:r>
                      <a:r>
                        <a:rPr sz="2200" dirty="0">
                          <a:solidFill>
                            <a:srgbClr val="FFFFFF"/>
                          </a:solidFill>
                          <a:latin typeface="Arial MT"/>
                          <a:cs typeface="Arial MT"/>
                        </a:rPr>
                        <a:t>in</a:t>
                      </a:r>
                      <a:r>
                        <a:rPr sz="2200" spc="-45" dirty="0">
                          <a:solidFill>
                            <a:srgbClr val="FFFFFF"/>
                          </a:solidFill>
                          <a:latin typeface="Arial MT"/>
                          <a:cs typeface="Arial MT"/>
                        </a:rPr>
                        <a:t> </a:t>
                      </a:r>
                      <a:r>
                        <a:rPr sz="2200" dirty="0">
                          <a:solidFill>
                            <a:srgbClr val="FFFFFF"/>
                          </a:solidFill>
                          <a:latin typeface="Arial MT"/>
                          <a:cs typeface="Arial MT"/>
                        </a:rPr>
                        <a:t>the</a:t>
                      </a:r>
                      <a:r>
                        <a:rPr sz="2200" spc="-45" dirty="0">
                          <a:solidFill>
                            <a:srgbClr val="FFFFFF"/>
                          </a:solidFill>
                          <a:latin typeface="Arial MT"/>
                          <a:cs typeface="Arial MT"/>
                        </a:rPr>
                        <a:t> </a:t>
                      </a:r>
                      <a:r>
                        <a:rPr sz="2200" spc="-10" dirty="0">
                          <a:solidFill>
                            <a:srgbClr val="FFFFFF"/>
                          </a:solidFill>
                          <a:latin typeface="Arial MT"/>
                          <a:cs typeface="Arial MT"/>
                        </a:rPr>
                        <a:t>system</a:t>
                      </a:r>
                      <a:endParaRPr sz="2200" dirty="0">
                        <a:latin typeface="Arial MT"/>
                        <a:cs typeface="Arial MT"/>
                      </a:endParaRPr>
                    </a:p>
                    <a:p>
                      <a:pPr lvl="1">
                        <a:lnSpc>
                          <a:spcPct val="100000"/>
                        </a:lnSpc>
                        <a:spcBef>
                          <a:spcPts val="110"/>
                        </a:spcBef>
                        <a:buClr>
                          <a:srgbClr val="FFFFFF"/>
                        </a:buClr>
                        <a:buFont typeface="Arial MT"/>
                        <a:buAutoNum type="romanLcParenR"/>
                      </a:pPr>
                      <a:endParaRPr sz="2200" dirty="0">
                        <a:latin typeface="Times New Roman"/>
                        <a:cs typeface="Times New Roman"/>
                      </a:endParaRPr>
                    </a:p>
                    <a:p>
                      <a:pPr marL="606425" lvl="1" indent="-514984">
                        <a:lnSpc>
                          <a:spcPct val="100000"/>
                        </a:lnSpc>
                        <a:spcBef>
                          <a:spcPts val="5"/>
                        </a:spcBef>
                        <a:buAutoNum type="romanLcParenR"/>
                        <a:tabLst>
                          <a:tab pos="606425" algn="l"/>
                        </a:tabLst>
                      </a:pPr>
                      <a:r>
                        <a:rPr sz="2200" u="sng" dirty="0">
                          <a:solidFill>
                            <a:srgbClr val="FFFFFF"/>
                          </a:solidFill>
                          <a:uFill>
                            <a:solidFill>
                              <a:srgbClr val="FFFFFF"/>
                            </a:solidFill>
                          </a:uFill>
                          <a:latin typeface="Arial MT"/>
                          <a:cs typeface="Arial MT"/>
                        </a:rPr>
                        <a:t>Ongoing</a:t>
                      </a:r>
                      <a:r>
                        <a:rPr sz="2200" spc="-60" dirty="0">
                          <a:solidFill>
                            <a:srgbClr val="FFFFFF"/>
                          </a:solidFill>
                          <a:latin typeface="Arial MT"/>
                          <a:cs typeface="Arial MT"/>
                        </a:rPr>
                        <a:t> </a:t>
                      </a:r>
                      <a:r>
                        <a:rPr sz="2200" dirty="0">
                          <a:solidFill>
                            <a:srgbClr val="FFFFFF"/>
                          </a:solidFill>
                          <a:latin typeface="Arial MT"/>
                          <a:cs typeface="Arial MT"/>
                        </a:rPr>
                        <a:t>exercise</a:t>
                      </a:r>
                      <a:r>
                        <a:rPr sz="2200" spc="-60" dirty="0">
                          <a:solidFill>
                            <a:srgbClr val="FFFFFF"/>
                          </a:solidFill>
                          <a:latin typeface="Arial MT"/>
                          <a:cs typeface="Arial MT"/>
                        </a:rPr>
                        <a:t> </a:t>
                      </a:r>
                      <a:r>
                        <a:rPr sz="2200" dirty="0">
                          <a:solidFill>
                            <a:srgbClr val="FFFFFF"/>
                          </a:solidFill>
                          <a:latin typeface="Arial MT"/>
                          <a:cs typeface="Arial MT"/>
                        </a:rPr>
                        <a:t>of</a:t>
                      </a:r>
                      <a:r>
                        <a:rPr sz="2200" spc="-70" dirty="0">
                          <a:solidFill>
                            <a:srgbClr val="FFFFFF"/>
                          </a:solidFill>
                          <a:latin typeface="Arial MT"/>
                          <a:cs typeface="Arial MT"/>
                        </a:rPr>
                        <a:t> </a:t>
                      </a:r>
                      <a:r>
                        <a:rPr sz="2200" dirty="0">
                          <a:solidFill>
                            <a:srgbClr val="FFFFFF"/>
                          </a:solidFill>
                          <a:latin typeface="Arial MT"/>
                          <a:cs typeface="Arial MT"/>
                        </a:rPr>
                        <a:t>upgradation</a:t>
                      </a:r>
                      <a:r>
                        <a:rPr sz="2200" spc="-40" dirty="0">
                          <a:solidFill>
                            <a:srgbClr val="FFFFFF"/>
                          </a:solidFill>
                          <a:latin typeface="Arial MT"/>
                          <a:cs typeface="Arial MT"/>
                        </a:rPr>
                        <a:t> </a:t>
                      </a:r>
                      <a:r>
                        <a:rPr sz="2200" dirty="0">
                          <a:solidFill>
                            <a:srgbClr val="FFFFFF"/>
                          </a:solidFill>
                          <a:latin typeface="Arial MT"/>
                          <a:cs typeface="Arial MT"/>
                        </a:rPr>
                        <a:t>&amp;</a:t>
                      </a:r>
                      <a:r>
                        <a:rPr sz="2200" spc="-65" dirty="0">
                          <a:solidFill>
                            <a:srgbClr val="FFFFFF"/>
                          </a:solidFill>
                          <a:latin typeface="Arial MT"/>
                          <a:cs typeface="Arial MT"/>
                        </a:rPr>
                        <a:t> </a:t>
                      </a:r>
                      <a:r>
                        <a:rPr sz="2200" spc="-10" dirty="0" err="1">
                          <a:solidFill>
                            <a:srgbClr val="FFFFFF"/>
                          </a:solidFill>
                          <a:latin typeface="Arial MT"/>
                          <a:cs typeface="Arial MT"/>
                        </a:rPr>
                        <a:t>downgradat</a:t>
                      </a:r>
                      <a:endParaRPr lang="en-IN" sz="2200" spc="-10" dirty="0">
                        <a:solidFill>
                          <a:srgbClr val="FFFFFF"/>
                        </a:solidFill>
                        <a:latin typeface="Arial MT"/>
                        <a:cs typeface="Arial MT"/>
                      </a:endParaRPr>
                    </a:p>
                    <a:p>
                      <a:pPr marL="606425" lvl="1" indent="-514984">
                        <a:lnSpc>
                          <a:spcPct val="100000"/>
                        </a:lnSpc>
                        <a:spcBef>
                          <a:spcPts val="5"/>
                        </a:spcBef>
                        <a:buAutoNum type="romanLcParenR"/>
                        <a:tabLst>
                          <a:tab pos="606425" algn="l"/>
                        </a:tabLst>
                      </a:pPr>
                      <a:endParaRPr lang="en-IN" sz="2200" spc="-10" dirty="0">
                        <a:solidFill>
                          <a:srgbClr val="FFFFFF"/>
                        </a:solidFill>
                        <a:latin typeface="Arial MT"/>
                        <a:cs typeface="Arial MT"/>
                      </a:endParaRPr>
                    </a:p>
                    <a:p>
                      <a:pPr marL="606425" lvl="1" indent="-514984">
                        <a:lnSpc>
                          <a:spcPct val="100000"/>
                        </a:lnSpc>
                        <a:spcBef>
                          <a:spcPts val="5"/>
                        </a:spcBef>
                        <a:buAutoNum type="romanLcParenR"/>
                        <a:tabLst>
                          <a:tab pos="606425" algn="l"/>
                        </a:tabLst>
                      </a:pPr>
                      <a:r>
                        <a:rPr lang="en-IN" sz="2200" spc="-10" dirty="0">
                          <a:solidFill>
                            <a:srgbClr val="FFFFFF"/>
                          </a:solidFill>
                          <a:latin typeface="Arial MT"/>
                          <a:cs typeface="Arial MT"/>
                        </a:rPr>
                        <a:t>Parameters,(Interest(MCLR), Charges, Panel Interest etc.)</a:t>
                      </a:r>
                    </a:p>
                    <a:p>
                      <a:pPr marL="606425" lvl="1" indent="-514984">
                        <a:lnSpc>
                          <a:spcPct val="100000"/>
                        </a:lnSpc>
                        <a:spcBef>
                          <a:spcPts val="5"/>
                        </a:spcBef>
                        <a:buAutoNum type="romanLcParenR"/>
                        <a:tabLst>
                          <a:tab pos="606425" algn="l"/>
                        </a:tabLst>
                      </a:pPr>
                      <a:endParaRPr sz="2200" dirty="0">
                        <a:latin typeface="Arial MT"/>
                        <a:cs typeface="Arial MT"/>
                      </a:endParaRPr>
                    </a:p>
                  </a:txBody>
                  <a:tcPr marL="0" marR="0" marT="381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984885">
              <a:lnSpc>
                <a:spcPct val="100000"/>
              </a:lnSpc>
              <a:spcBef>
                <a:spcPts val="95"/>
              </a:spcBef>
            </a:pPr>
            <a:r>
              <a:rPr dirty="0"/>
              <a:t>Circular</a:t>
            </a:r>
            <a:r>
              <a:rPr spc="-60" dirty="0"/>
              <a:t> </a:t>
            </a:r>
            <a:r>
              <a:rPr dirty="0"/>
              <a:t>dated</a:t>
            </a:r>
            <a:r>
              <a:rPr spc="-55" dirty="0"/>
              <a:t> </a:t>
            </a:r>
            <a:r>
              <a:rPr spc="-10" dirty="0"/>
              <a:t>14.Sep.2020</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6</a:t>
            </a:fld>
            <a:endParaRPr spc="-25" dirty="0"/>
          </a:p>
        </p:txBody>
      </p:sp>
      <p:graphicFrame>
        <p:nvGraphicFramePr>
          <p:cNvPr id="3" name="object 3"/>
          <p:cNvGraphicFramePr>
            <a:graphicFrameLocks noGrp="1"/>
          </p:cNvGraphicFramePr>
          <p:nvPr/>
        </p:nvGraphicFramePr>
        <p:xfrm>
          <a:off x="527050" y="974344"/>
          <a:ext cx="8001000" cy="4643120"/>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863600">
                <a:tc>
                  <a:txBody>
                    <a:bodyPr/>
                    <a:lstStyle/>
                    <a:p>
                      <a:pPr marL="278130" marR="269240" indent="699135">
                        <a:lnSpc>
                          <a:spcPct val="100000"/>
                        </a:lnSpc>
                        <a:spcBef>
                          <a:spcPts val="305"/>
                        </a:spcBef>
                      </a:pPr>
                      <a:r>
                        <a:rPr sz="2400" b="1" dirty="0">
                          <a:solidFill>
                            <a:srgbClr val="FFFFFF"/>
                          </a:solidFill>
                          <a:latin typeface="Arial"/>
                          <a:cs typeface="Arial"/>
                        </a:rPr>
                        <a:t>Automation</a:t>
                      </a:r>
                      <a:r>
                        <a:rPr sz="2400" b="1" spc="-30" dirty="0">
                          <a:solidFill>
                            <a:srgbClr val="FFFFFF"/>
                          </a:solidFill>
                          <a:latin typeface="Arial"/>
                          <a:cs typeface="Arial"/>
                        </a:rPr>
                        <a:t> </a:t>
                      </a:r>
                      <a:r>
                        <a:rPr sz="2400" b="1" dirty="0">
                          <a:solidFill>
                            <a:srgbClr val="FFFFFF"/>
                          </a:solidFill>
                          <a:latin typeface="Arial"/>
                          <a:cs typeface="Arial"/>
                        </a:rPr>
                        <a:t>of</a:t>
                      </a:r>
                      <a:r>
                        <a:rPr sz="2400" b="1" spc="-40" dirty="0">
                          <a:solidFill>
                            <a:srgbClr val="FFFFFF"/>
                          </a:solidFill>
                          <a:latin typeface="Arial"/>
                          <a:cs typeface="Arial"/>
                        </a:rPr>
                        <a:t> </a:t>
                      </a:r>
                      <a:r>
                        <a:rPr sz="2400" b="1" dirty="0">
                          <a:solidFill>
                            <a:srgbClr val="FFFFFF"/>
                          </a:solidFill>
                          <a:latin typeface="Arial"/>
                          <a:cs typeface="Arial"/>
                        </a:rPr>
                        <a:t>Income</a:t>
                      </a:r>
                      <a:r>
                        <a:rPr sz="2400" b="1" spc="-20" dirty="0">
                          <a:solidFill>
                            <a:srgbClr val="FFFFFF"/>
                          </a:solidFill>
                          <a:latin typeface="Arial"/>
                          <a:cs typeface="Arial"/>
                        </a:rPr>
                        <a:t> </a:t>
                      </a:r>
                      <a:r>
                        <a:rPr sz="2400" b="1" spc="-10" dirty="0">
                          <a:solidFill>
                            <a:srgbClr val="FFFFFF"/>
                          </a:solidFill>
                          <a:latin typeface="Arial"/>
                          <a:cs typeface="Arial"/>
                        </a:rPr>
                        <a:t>Recognition,</a:t>
                      </a:r>
                      <a:r>
                        <a:rPr sz="2400" b="1" spc="-130" dirty="0">
                          <a:solidFill>
                            <a:srgbClr val="FFFFFF"/>
                          </a:solidFill>
                          <a:latin typeface="Arial"/>
                          <a:cs typeface="Arial"/>
                        </a:rPr>
                        <a:t> </a:t>
                      </a:r>
                      <a:r>
                        <a:rPr sz="2400" b="1" spc="-10" dirty="0">
                          <a:solidFill>
                            <a:srgbClr val="FFFFFF"/>
                          </a:solidFill>
                          <a:latin typeface="Arial"/>
                          <a:cs typeface="Arial"/>
                        </a:rPr>
                        <a:t>Asset </a:t>
                      </a:r>
                      <a:r>
                        <a:rPr sz="2400" b="1" dirty="0">
                          <a:solidFill>
                            <a:srgbClr val="FFFFFF"/>
                          </a:solidFill>
                          <a:latin typeface="Arial"/>
                          <a:cs typeface="Arial"/>
                        </a:rPr>
                        <a:t>Classification</a:t>
                      </a:r>
                      <a:r>
                        <a:rPr sz="2400" b="1" spc="-70" dirty="0">
                          <a:solidFill>
                            <a:srgbClr val="FFFFFF"/>
                          </a:solidFill>
                          <a:latin typeface="Arial"/>
                          <a:cs typeface="Arial"/>
                        </a:rPr>
                        <a:t> </a:t>
                      </a:r>
                      <a:r>
                        <a:rPr sz="2400" b="1" dirty="0">
                          <a:solidFill>
                            <a:srgbClr val="FFFFFF"/>
                          </a:solidFill>
                          <a:latin typeface="Arial"/>
                          <a:cs typeface="Arial"/>
                        </a:rPr>
                        <a:t>and</a:t>
                      </a:r>
                      <a:r>
                        <a:rPr sz="2400" b="1" spc="-60" dirty="0">
                          <a:solidFill>
                            <a:srgbClr val="FFFFFF"/>
                          </a:solidFill>
                          <a:latin typeface="Arial"/>
                          <a:cs typeface="Arial"/>
                        </a:rPr>
                        <a:t> </a:t>
                      </a:r>
                      <a:r>
                        <a:rPr sz="2400" b="1" dirty="0">
                          <a:solidFill>
                            <a:srgbClr val="FFFFFF"/>
                          </a:solidFill>
                          <a:latin typeface="Arial"/>
                          <a:cs typeface="Arial"/>
                        </a:rPr>
                        <a:t>Provisioning</a:t>
                      </a:r>
                      <a:r>
                        <a:rPr sz="2400" b="1" spc="-85" dirty="0">
                          <a:solidFill>
                            <a:srgbClr val="FFFFFF"/>
                          </a:solidFill>
                          <a:latin typeface="Arial"/>
                          <a:cs typeface="Arial"/>
                        </a:rPr>
                        <a:t> </a:t>
                      </a:r>
                      <a:r>
                        <a:rPr sz="2400" b="1" dirty="0">
                          <a:solidFill>
                            <a:srgbClr val="FFFFFF"/>
                          </a:solidFill>
                          <a:latin typeface="Arial"/>
                          <a:cs typeface="Arial"/>
                        </a:rPr>
                        <a:t>processes</a:t>
                      </a:r>
                      <a:r>
                        <a:rPr sz="2400" b="1" spc="-30" dirty="0">
                          <a:solidFill>
                            <a:srgbClr val="FFFFFF"/>
                          </a:solidFill>
                          <a:latin typeface="Arial"/>
                          <a:cs typeface="Arial"/>
                        </a:rPr>
                        <a:t> </a:t>
                      </a:r>
                      <a:r>
                        <a:rPr sz="2400" b="1" dirty="0">
                          <a:solidFill>
                            <a:srgbClr val="FFFFFF"/>
                          </a:solidFill>
                          <a:latin typeface="Arial"/>
                          <a:cs typeface="Arial"/>
                        </a:rPr>
                        <a:t>in</a:t>
                      </a:r>
                      <a:r>
                        <a:rPr sz="2400" b="1" spc="-70" dirty="0">
                          <a:solidFill>
                            <a:srgbClr val="FFFFFF"/>
                          </a:solidFill>
                          <a:latin typeface="Arial"/>
                          <a:cs typeface="Arial"/>
                        </a:rPr>
                        <a:t> </a:t>
                      </a:r>
                      <a:r>
                        <a:rPr sz="2400" b="1" spc="-10" dirty="0">
                          <a:solidFill>
                            <a:srgbClr val="FFFFFF"/>
                          </a:solidFill>
                          <a:latin typeface="Arial"/>
                          <a:cs typeface="Arial"/>
                        </a:rPr>
                        <a:t>banks</a:t>
                      </a:r>
                      <a:endParaRPr sz="240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79520">
                <a:tc>
                  <a:txBody>
                    <a:bodyPr/>
                    <a:lstStyle/>
                    <a:p>
                      <a:pPr marL="447675" indent="-356235">
                        <a:lnSpc>
                          <a:spcPct val="100000"/>
                        </a:lnSpc>
                        <a:spcBef>
                          <a:spcPts val="300"/>
                        </a:spcBef>
                        <a:buAutoNum type="alphaUcPeriod" startAt="3"/>
                        <a:tabLst>
                          <a:tab pos="447675" algn="l"/>
                        </a:tabLst>
                      </a:pPr>
                      <a:r>
                        <a:rPr sz="2200" spc="-10" dirty="0">
                          <a:solidFill>
                            <a:srgbClr val="FFFFFF"/>
                          </a:solidFill>
                          <a:latin typeface="Arial MT"/>
                          <a:cs typeface="Arial MT"/>
                        </a:rPr>
                        <a:t>Exception</a:t>
                      </a:r>
                      <a:endParaRPr sz="2200">
                        <a:latin typeface="Arial MT"/>
                        <a:cs typeface="Arial MT"/>
                      </a:endParaRPr>
                    </a:p>
                    <a:p>
                      <a:pPr>
                        <a:lnSpc>
                          <a:spcPct val="100000"/>
                        </a:lnSpc>
                        <a:spcBef>
                          <a:spcPts val="110"/>
                        </a:spcBef>
                        <a:buClr>
                          <a:srgbClr val="FFFFFF"/>
                        </a:buClr>
                        <a:buFont typeface="Arial MT"/>
                        <a:buAutoNum type="alphaUcPeriod" startAt="3"/>
                      </a:pPr>
                      <a:endParaRPr sz="2200">
                        <a:latin typeface="Times New Roman"/>
                        <a:cs typeface="Times New Roman"/>
                      </a:endParaRPr>
                    </a:p>
                    <a:p>
                      <a:pPr marL="606425" lvl="1" indent="-514984">
                        <a:lnSpc>
                          <a:spcPct val="100000"/>
                        </a:lnSpc>
                        <a:buAutoNum type="romanLcParenR"/>
                        <a:tabLst>
                          <a:tab pos="606425" algn="l"/>
                        </a:tabLst>
                      </a:pPr>
                      <a:r>
                        <a:rPr sz="2200" dirty="0">
                          <a:solidFill>
                            <a:srgbClr val="FFFFFF"/>
                          </a:solidFill>
                          <a:latin typeface="Arial MT"/>
                          <a:cs typeface="Arial MT"/>
                        </a:rPr>
                        <a:t>Manual</a:t>
                      </a:r>
                      <a:r>
                        <a:rPr sz="2200" spc="-70" dirty="0">
                          <a:solidFill>
                            <a:srgbClr val="FFFFFF"/>
                          </a:solidFill>
                          <a:latin typeface="Arial MT"/>
                          <a:cs typeface="Arial MT"/>
                        </a:rPr>
                        <a:t> </a:t>
                      </a:r>
                      <a:r>
                        <a:rPr sz="2200" dirty="0">
                          <a:solidFill>
                            <a:srgbClr val="FFFFFF"/>
                          </a:solidFill>
                          <a:latin typeface="Arial MT"/>
                          <a:cs typeface="Arial MT"/>
                        </a:rPr>
                        <a:t>intervention</a:t>
                      </a:r>
                      <a:r>
                        <a:rPr sz="2200" spc="-65" dirty="0">
                          <a:solidFill>
                            <a:srgbClr val="FFFFFF"/>
                          </a:solidFill>
                          <a:latin typeface="Arial MT"/>
                          <a:cs typeface="Arial MT"/>
                        </a:rPr>
                        <a:t> </a:t>
                      </a:r>
                      <a:r>
                        <a:rPr sz="2200" dirty="0">
                          <a:solidFill>
                            <a:srgbClr val="FFFFFF"/>
                          </a:solidFill>
                          <a:latin typeface="Arial MT"/>
                          <a:cs typeface="Arial MT"/>
                        </a:rPr>
                        <a:t>only</a:t>
                      </a:r>
                      <a:r>
                        <a:rPr sz="2200" spc="-70" dirty="0">
                          <a:solidFill>
                            <a:srgbClr val="FFFFFF"/>
                          </a:solidFill>
                          <a:latin typeface="Arial MT"/>
                          <a:cs typeface="Arial MT"/>
                        </a:rPr>
                        <a:t> </a:t>
                      </a:r>
                      <a:r>
                        <a:rPr sz="2200" dirty="0">
                          <a:solidFill>
                            <a:srgbClr val="FFFFFF"/>
                          </a:solidFill>
                          <a:latin typeface="Arial MT"/>
                          <a:cs typeface="Arial MT"/>
                        </a:rPr>
                        <a:t>in</a:t>
                      </a:r>
                      <a:r>
                        <a:rPr sz="2200" spc="-90" dirty="0">
                          <a:solidFill>
                            <a:srgbClr val="FFFFFF"/>
                          </a:solidFill>
                          <a:latin typeface="Arial MT"/>
                          <a:cs typeface="Arial MT"/>
                        </a:rPr>
                        <a:t> </a:t>
                      </a:r>
                      <a:r>
                        <a:rPr sz="2200" dirty="0">
                          <a:solidFill>
                            <a:srgbClr val="FFFFFF"/>
                          </a:solidFill>
                          <a:latin typeface="Arial MT"/>
                          <a:cs typeface="Arial MT"/>
                        </a:rPr>
                        <a:t>exceptional</a:t>
                      </a:r>
                      <a:r>
                        <a:rPr sz="2200" spc="-60" dirty="0">
                          <a:solidFill>
                            <a:srgbClr val="FFFFFF"/>
                          </a:solidFill>
                          <a:latin typeface="Arial MT"/>
                          <a:cs typeface="Arial MT"/>
                        </a:rPr>
                        <a:t> </a:t>
                      </a:r>
                      <a:r>
                        <a:rPr sz="2200" spc="-10" dirty="0">
                          <a:solidFill>
                            <a:srgbClr val="FFFFFF"/>
                          </a:solidFill>
                          <a:latin typeface="Arial MT"/>
                          <a:cs typeface="Arial MT"/>
                        </a:rPr>
                        <a:t>circumstances</a:t>
                      </a:r>
                      <a:endParaRPr sz="2200">
                        <a:latin typeface="Arial MT"/>
                        <a:cs typeface="Arial MT"/>
                      </a:endParaRPr>
                    </a:p>
                    <a:p>
                      <a:pPr lvl="1">
                        <a:lnSpc>
                          <a:spcPct val="100000"/>
                        </a:lnSpc>
                        <a:spcBef>
                          <a:spcPts val="110"/>
                        </a:spcBef>
                        <a:buClr>
                          <a:srgbClr val="FFFFFF"/>
                        </a:buClr>
                        <a:buFont typeface="Arial MT"/>
                        <a:buAutoNum type="romanLcParenR"/>
                      </a:pPr>
                      <a:endParaRPr sz="2200">
                        <a:latin typeface="Times New Roman"/>
                        <a:cs typeface="Times New Roman"/>
                      </a:endParaRPr>
                    </a:p>
                    <a:p>
                      <a:pPr marL="606425" lvl="1" indent="-514984">
                        <a:lnSpc>
                          <a:spcPct val="100000"/>
                        </a:lnSpc>
                        <a:buAutoNum type="romanLcParenR"/>
                        <a:tabLst>
                          <a:tab pos="606425" algn="l"/>
                          <a:tab pos="1809114" algn="l"/>
                          <a:tab pos="3543935" algn="l"/>
                          <a:tab pos="5153660" algn="l"/>
                          <a:tab pos="6325235" algn="l"/>
                        </a:tabLst>
                      </a:pPr>
                      <a:r>
                        <a:rPr sz="2200" spc="-10" dirty="0">
                          <a:solidFill>
                            <a:srgbClr val="FFFFFF"/>
                          </a:solidFill>
                          <a:latin typeface="Arial MT"/>
                          <a:cs typeface="Arial MT"/>
                        </a:rPr>
                        <a:t>Manual</a:t>
                      </a:r>
                      <a:r>
                        <a:rPr sz="2200" dirty="0">
                          <a:solidFill>
                            <a:srgbClr val="FFFFFF"/>
                          </a:solidFill>
                          <a:latin typeface="Arial MT"/>
                          <a:cs typeface="Arial MT"/>
                        </a:rPr>
                        <a:t>	</a:t>
                      </a:r>
                      <a:r>
                        <a:rPr sz="2200" spc="-10" dirty="0">
                          <a:solidFill>
                            <a:srgbClr val="FFFFFF"/>
                          </a:solidFill>
                          <a:latin typeface="Arial MT"/>
                          <a:cs typeface="Arial MT"/>
                        </a:rPr>
                        <a:t>intervention</a:t>
                      </a:r>
                      <a:r>
                        <a:rPr sz="2200" dirty="0">
                          <a:solidFill>
                            <a:srgbClr val="FFFFFF"/>
                          </a:solidFill>
                          <a:latin typeface="Arial MT"/>
                          <a:cs typeface="Arial MT"/>
                        </a:rPr>
                        <a:t>	</a:t>
                      </a:r>
                      <a:r>
                        <a:rPr sz="2200" spc="-20" dirty="0">
                          <a:solidFill>
                            <a:srgbClr val="FFFFFF"/>
                          </a:solidFill>
                          <a:latin typeface="Arial MT"/>
                          <a:cs typeface="Arial MT"/>
                        </a:rPr>
                        <a:t>over-</a:t>
                      </a:r>
                      <a:r>
                        <a:rPr sz="2200" spc="-10" dirty="0">
                          <a:solidFill>
                            <a:srgbClr val="FFFFFF"/>
                          </a:solidFill>
                          <a:latin typeface="Arial MT"/>
                          <a:cs typeface="Arial MT"/>
                        </a:rPr>
                        <a:t>riding</a:t>
                      </a:r>
                      <a:r>
                        <a:rPr sz="2200" dirty="0">
                          <a:solidFill>
                            <a:srgbClr val="FFFFFF"/>
                          </a:solidFill>
                          <a:latin typeface="Arial MT"/>
                          <a:cs typeface="Arial MT"/>
                        </a:rPr>
                        <a:t>	</a:t>
                      </a:r>
                      <a:r>
                        <a:rPr sz="2200" spc="-10" dirty="0">
                          <a:solidFill>
                            <a:srgbClr val="FFFFFF"/>
                          </a:solidFill>
                          <a:latin typeface="Arial MT"/>
                          <a:cs typeface="Arial MT"/>
                        </a:rPr>
                        <a:t>system</a:t>
                      </a:r>
                      <a:r>
                        <a:rPr sz="2200" dirty="0">
                          <a:solidFill>
                            <a:srgbClr val="FFFFFF"/>
                          </a:solidFill>
                          <a:latin typeface="Arial MT"/>
                          <a:cs typeface="Arial MT"/>
                        </a:rPr>
                        <a:t>	</a:t>
                      </a:r>
                      <a:r>
                        <a:rPr sz="2200" spc="-10" dirty="0">
                          <a:solidFill>
                            <a:srgbClr val="FFFFFF"/>
                          </a:solidFill>
                          <a:latin typeface="Arial MT"/>
                          <a:cs typeface="Arial MT"/>
                        </a:rPr>
                        <a:t>classification</a:t>
                      </a:r>
                      <a:endParaRPr sz="2200">
                        <a:latin typeface="Arial MT"/>
                        <a:cs typeface="Arial MT"/>
                      </a:endParaRPr>
                    </a:p>
                    <a:p>
                      <a:pPr marL="606425">
                        <a:lnSpc>
                          <a:spcPct val="100000"/>
                        </a:lnSpc>
                        <a:spcBef>
                          <a:spcPts val="5"/>
                        </a:spcBef>
                      </a:pPr>
                      <a:r>
                        <a:rPr sz="2200" dirty="0">
                          <a:solidFill>
                            <a:srgbClr val="FFFFFF"/>
                          </a:solidFill>
                          <a:latin typeface="Arial MT"/>
                          <a:cs typeface="Arial MT"/>
                        </a:rPr>
                        <a:t>needs</a:t>
                      </a:r>
                      <a:r>
                        <a:rPr sz="2200" spc="-50" dirty="0">
                          <a:solidFill>
                            <a:srgbClr val="FFFFFF"/>
                          </a:solidFill>
                          <a:latin typeface="Arial MT"/>
                          <a:cs typeface="Arial MT"/>
                        </a:rPr>
                        <a:t> </a:t>
                      </a:r>
                      <a:r>
                        <a:rPr sz="2200" dirty="0">
                          <a:solidFill>
                            <a:srgbClr val="FFFFFF"/>
                          </a:solidFill>
                          <a:latin typeface="Arial MT"/>
                          <a:cs typeface="Arial MT"/>
                        </a:rPr>
                        <a:t>two</a:t>
                      </a:r>
                      <a:r>
                        <a:rPr sz="2200" spc="-50" dirty="0">
                          <a:solidFill>
                            <a:srgbClr val="FFFFFF"/>
                          </a:solidFill>
                          <a:latin typeface="Arial MT"/>
                          <a:cs typeface="Arial MT"/>
                        </a:rPr>
                        <a:t> </a:t>
                      </a:r>
                      <a:r>
                        <a:rPr sz="2200" dirty="0">
                          <a:solidFill>
                            <a:srgbClr val="FFFFFF"/>
                          </a:solidFill>
                          <a:latin typeface="Arial MT"/>
                          <a:cs typeface="Arial MT"/>
                        </a:rPr>
                        <a:t>level</a:t>
                      </a:r>
                      <a:r>
                        <a:rPr sz="2200" spc="-40" dirty="0">
                          <a:solidFill>
                            <a:srgbClr val="FFFFFF"/>
                          </a:solidFill>
                          <a:latin typeface="Arial MT"/>
                          <a:cs typeface="Arial MT"/>
                        </a:rPr>
                        <a:t> </a:t>
                      </a:r>
                      <a:r>
                        <a:rPr sz="2200" spc="-10" dirty="0">
                          <a:solidFill>
                            <a:srgbClr val="FFFFFF"/>
                          </a:solidFill>
                          <a:latin typeface="Arial MT"/>
                          <a:cs typeface="Arial MT"/>
                        </a:rPr>
                        <a:t>authorisation</a:t>
                      </a:r>
                      <a:endParaRPr sz="2200">
                        <a:latin typeface="Arial MT"/>
                        <a:cs typeface="Arial MT"/>
                      </a:endParaRPr>
                    </a:p>
                    <a:p>
                      <a:pPr>
                        <a:lnSpc>
                          <a:spcPct val="100000"/>
                        </a:lnSpc>
                        <a:spcBef>
                          <a:spcPts val="105"/>
                        </a:spcBef>
                      </a:pPr>
                      <a:endParaRPr sz="2200">
                        <a:latin typeface="Times New Roman"/>
                        <a:cs typeface="Times New Roman"/>
                      </a:endParaRPr>
                    </a:p>
                    <a:p>
                      <a:pPr marL="606425" lvl="1" indent="-514984">
                        <a:lnSpc>
                          <a:spcPct val="100000"/>
                        </a:lnSpc>
                        <a:spcBef>
                          <a:spcPts val="5"/>
                        </a:spcBef>
                        <a:buAutoNum type="romanLcParenR" startAt="3"/>
                        <a:tabLst>
                          <a:tab pos="606425" algn="l"/>
                        </a:tabLst>
                      </a:pPr>
                      <a:r>
                        <a:rPr sz="2200" dirty="0">
                          <a:solidFill>
                            <a:srgbClr val="FFFFFF"/>
                          </a:solidFill>
                          <a:latin typeface="Arial MT"/>
                          <a:cs typeface="Arial MT"/>
                        </a:rPr>
                        <a:t>Delegation</a:t>
                      </a:r>
                      <a:r>
                        <a:rPr sz="2200" spc="-55" dirty="0">
                          <a:solidFill>
                            <a:srgbClr val="FFFFFF"/>
                          </a:solidFill>
                          <a:latin typeface="Arial MT"/>
                          <a:cs typeface="Arial MT"/>
                        </a:rPr>
                        <a:t> </a:t>
                      </a:r>
                      <a:r>
                        <a:rPr sz="2200" dirty="0">
                          <a:solidFill>
                            <a:srgbClr val="FFFFFF"/>
                          </a:solidFill>
                          <a:latin typeface="Arial MT"/>
                          <a:cs typeface="Arial MT"/>
                        </a:rPr>
                        <a:t>should</a:t>
                      </a:r>
                      <a:r>
                        <a:rPr sz="2200" spc="-60" dirty="0">
                          <a:solidFill>
                            <a:srgbClr val="FFFFFF"/>
                          </a:solidFill>
                          <a:latin typeface="Arial MT"/>
                          <a:cs typeface="Arial MT"/>
                        </a:rPr>
                        <a:t> </a:t>
                      </a:r>
                      <a:r>
                        <a:rPr sz="2200" dirty="0">
                          <a:solidFill>
                            <a:srgbClr val="FFFFFF"/>
                          </a:solidFill>
                          <a:latin typeface="Arial MT"/>
                          <a:cs typeface="Arial MT"/>
                        </a:rPr>
                        <a:t>be</a:t>
                      </a:r>
                      <a:r>
                        <a:rPr sz="2200" spc="-65" dirty="0">
                          <a:solidFill>
                            <a:srgbClr val="FFFFFF"/>
                          </a:solidFill>
                          <a:latin typeface="Arial MT"/>
                          <a:cs typeface="Arial MT"/>
                        </a:rPr>
                        <a:t> </a:t>
                      </a:r>
                      <a:r>
                        <a:rPr sz="2200" dirty="0">
                          <a:solidFill>
                            <a:srgbClr val="FFFFFF"/>
                          </a:solidFill>
                          <a:latin typeface="Arial MT"/>
                          <a:cs typeface="Arial MT"/>
                        </a:rPr>
                        <a:t>as</a:t>
                      </a:r>
                      <a:r>
                        <a:rPr sz="2200" spc="-60" dirty="0">
                          <a:solidFill>
                            <a:srgbClr val="FFFFFF"/>
                          </a:solidFill>
                          <a:latin typeface="Arial MT"/>
                          <a:cs typeface="Arial MT"/>
                        </a:rPr>
                        <a:t> </a:t>
                      </a:r>
                      <a:r>
                        <a:rPr sz="2200" dirty="0">
                          <a:solidFill>
                            <a:srgbClr val="FFFFFF"/>
                          </a:solidFill>
                          <a:latin typeface="Arial MT"/>
                          <a:cs typeface="Arial MT"/>
                        </a:rPr>
                        <a:t>per</a:t>
                      </a:r>
                      <a:r>
                        <a:rPr sz="2200" spc="-60" dirty="0">
                          <a:solidFill>
                            <a:srgbClr val="FFFFFF"/>
                          </a:solidFill>
                          <a:latin typeface="Arial MT"/>
                          <a:cs typeface="Arial MT"/>
                        </a:rPr>
                        <a:t> </a:t>
                      </a:r>
                      <a:r>
                        <a:rPr sz="2200" dirty="0">
                          <a:solidFill>
                            <a:srgbClr val="FFFFFF"/>
                          </a:solidFill>
                          <a:latin typeface="Arial MT"/>
                          <a:cs typeface="Arial MT"/>
                        </a:rPr>
                        <a:t>Board</a:t>
                      </a:r>
                      <a:r>
                        <a:rPr sz="2200" spc="-45" dirty="0">
                          <a:solidFill>
                            <a:srgbClr val="FFFFFF"/>
                          </a:solidFill>
                          <a:latin typeface="Arial MT"/>
                          <a:cs typeface="Arial MT"/>
                        </a:rPr>
                        <a:t> </a:t>
                      </a:r>
                      <a:r>
                        <a:rPr sz="2200" dirty="0">
                          <a:solidFill>
                            <a:srgbClr val="FFFFFF"/>
                          </a:solidFill>
                          <a:latin typeface="Arial MT"/>
                          <a:cs typeface="Arial MT"/>
                        </a:rPr>
                        <a:t>approved</a:t>
                      </a:r>
                      <a:r>
                        <a:rPr sz="2200" spc="-50" dirty="0">
                          <a:solidFill>
                            <a:srgbClr val="FFFFFF"/>
                          </a:solidFill>
                          <a:latin typeface="Arial MT"/>
                          <a:cs typeface="Arial MT"/>
                        </a:rPr>
                        <a:t> </a:t>
                      </a:r>
                      <a:r>
                        <a:rPr sz="2200" spc="-10" dirty="0">
                          <a:solidFill>
                            <a:srgbClr val="FFFFFF"/>
                          </a:solidFill>
                          <a:latin typeface="Arial MT"/>
                          <a:cs typeface="Arial MT"/>
                        </a:rPr>
                        <a:t>policy</a:t>
                      </a:r>
                      <a:endParaRPr sz="2200">
                        <a:latin typeface="Arial MT"/>
                        <a:cs typeface="Arial MT"/>
                      </a:endParaRPr>
                    </a:p>
                    <a:p>
                      <a:pPr lvl="1">
                        <a:lnSpc>
                          <a:spcPct val="100000"/>
                        </a:lnSpc>
                        <a:spcBef>
                          <a:spcPts val="110"/>
                        </a:spcBef>
                        <a:buClr>
                          <a:srgbClr val="FFFFFF"/>
                        </a:buClr>
                        <a:buFont typeface="Arial MT"/>
                        <a:buAutoNum type="romanLcParenR" startAt="3"/>
                      </a:pPr>
                      <a:endParaRPr sz="2200">
                        <a:latin typeface="Times New Roman"/>
                        <a:cs typeface="Times New Roman"/>
                      </a:endParaRPr>
                    </a:p>
                    <a:p>
                      <a:pPr marL="606425" marR="84455" lvl="1" indent="-515620">
                        <a:lnSpc>
                          <a:spcPct val="100000"/>
                        </a:lnSpc>
                        <a:buAutoNum type="romanLcParenR" startAt="3"/>
                        <a:tabLst>
                          <a:tab pos="606425" algn="l"/>
                        </a:tabLst>
                      </a:pPr>
                      <a:r>
                        <a:rPr sz="2200" dirty="0">
                          <a:solidFill>
                            <a:srgbClr val="FFFFFF"/>
                          </a:solidFill>
                          <a:latin typeface="Arial MT"/>
                          <a:cs typeface="Arial MT"/>
                        </a:rPr>
                        <a:t>Preferably</a:t>
                      </a:r>
                      <a:r>
                        <a:rPr sz="2200" spc="210" dirty="0">
                          <a:solidFill>
                            <a:srgbClr val="FFFFFF"/>
                          </a:solidFill>
                          <a:latin typeface="Arial MT"/>
                          <a:cs typeface="Arial MT"/>
                        </a:rPr>
                        <a:t> </a:t>
                      </a:r>
                      <a:r>
                        <a:rPr sz="2200" dirty="0">
                          <a:solidFill>
                            <a:srgbClr val="FFFFFF"/>
                          </a:solidFill>
                          <a:latin typeface="Arial MT"/>
                          <a:cs typeface="Arial MT"/>
                        </a:rPr>
                        <a:t>centralised</a:t>
                      </a:r>
                      <a:r>
                        <a:rPr sz="2200" spc="210" dirty="0">
                          <a:solidFill>
                            <a:srgbClr val="FFFFFF"/>
                          </a:solidFill>
                          <a:latin typeface="Arial MT"/>
                          <a:cs typeface="Arial MT"/>
                        </a:rPr>
                        <a:t> </a:t>
                      </a:r>
                      <a:r>
                        <a:rPr sz="2200" dirty="0">
                          <a:solidFill>
                            <a:srgbClr val="FFFFFF"/>
                          </a:solidFill>
                          <a:latin typeface="Arial MT"/>
                          <a:cs typeface="Arial MT"/>
                        </a:rPr>
                        <a:t>&amp;</a:t>
                      </a:r>
                      <a:r>
                        <a:rPr sz="2200" spc="190" dirty="0">
                          <a:solidFill>
                            <a:srgbClr val="FFFFFF"/>
                          </a:solidFill>
                          <a:latin typeface="Arial MT"/>
                          <a:cs typeface="Arial MT"/>
                        </a:rPr>
                        <a:t> </a:t>
                      </a:r>
                      <a:r>
                        <a:rPr sz="2200" dirty="0">
                          <a:solidFill>
                            <a:srgbClr val="FFFFFF"/>
                          </a:solidFill>
                          <a:latin typeface="Arial MT"/>
                          <a:cs typeface="Arial MT"/>
                        </a:rPr>
                        <a:t>documented</a:t>
                      </a:r>
                      <a:r>
                        <a:rPr sz="2200" spc="204" dirty="0">
                          <a:solidFill>
                            <a:srgbClr val="FFFFFF"/>
                          </a:solidFill>
                          <a:latin typeface="Arial MT"/>
                          <a:cs typeface="Arial MT"/>
                        </a:rPr>
                        <a:t> </a:t>
                      </a:r>
                      <a:r>
                        <a:rPr sz="2200" dirty="0">
                          <a:solidFill>
                            <a:srgbClr val="FFFFFF"/>
                          </a:solidFill>
                          <a:latin typeface="Arial MT"/>
                          <a:cs typeface="Arial MT"/>
                        </a:rPr>
                        <a:t>with</a:t>
                      </a:r>
                      <a:r>
                        <a:rPr sz="2200" spc="200" dirty="0">
                          <a:solidFill>
                            <a:srgbClr val="FFFFFF"/>
                          </a:solidFill>
                          <a:latin typeface="Arial MT"/>
                          <a:cs typeface="Arial MT"/>
                        </a:rPr>
                        <a:t> </a:t>
                      </a:r>
                      <a:r>
                        <a:rPr sz="2200" dirty="0">
                          <a:solidFill>
                            <a:srgbClr val="FFFFFF"/>
                          </a:solidFill>
                          <a:latin typeface="Arial MT"/>
                          <a:cs typeface="Arial MT"/>
                        </a:rPr>
                        <a:t>adequate</a:t>
                      </a:r>
                      <a:r>
                        <a:rPr sz="2200" spc="204" dirty="0">
                          <a:solidFill>
                            <a:srgbClr val="FFFFFF"/>
                          </a:solidFill>
                          <a:latin typeface="Arial MT"/>
                          <a:cs typeface="Arial MT"/>
                        </a:rPr>
                        <a:t> </a:t>
                      </a:r>
                      <a:r>
                        <a:rPr sz="2200" spc="-10" dirty="0">
                          <a:solidFill>
                            <a:srgbClr val="FFFFFF"/>
                          </a:solidFill>
                          <a:latin typeface="Arial MT"/>
                          <a:cs typeface="Arial MT"/>
                        </a:rPr>
                        <a:t>audit </a:t>
                      </a:r>
                      <a:r>
                        <a:rPr sz="2200" dirty="0">
                          <a:solidFill>
                            <a:srgbClr val="FFFFFF"/>
                          </a:solidFill>
                          <a:latin typeface="Arial MT"/>
                          <a:cs typeface="Arial MT"/>
                        </a:rPr>
                        <a:t>trails,</a:t>
                      </a:r>
                      <a:r>
                        <a:rPr sz="2200" spc="-60" dirty="0">
                          <a:solidFill>
                            <a:srgbClr val="FFFFFF"/>
                          </a:solidFill>
                          <a:latin typeface="Arial MT"/>
                          <a:cs typeface="Arial MT"/>
                        </a:rPr>
                        <a:t> </a:t>
                      </a:r>
                      <a:r>
                        <a:rPr sz="2200" dirty="0">
                          <a:solidFill>
                            <a:srgbClr val="FFFFFF"/>
                          </a:solidFill>
                          <a:latin typeface="Arial MT"/>
                          <a:cs typeface="Arial MT"/>
                        </a:rPr>
                        <a:t>subjected</a:t>
                      </a:r>
                      <a:r>
                        <a:rPr sz="2200" spc="-60" dirty="0">
                          <a:solidFill>
                            <a:srgbClr val="FFFFFF"/>
                          </a:solidFill>
                          <a:latin typeface="Arial MT"/>
                          <a:cs typeface="Arial MT"/>
                        </a:rPr>
                        <a:t> </a:t>
                      </a:r>
                      <a:r>
                        <a:rPr sz="2200" dirty="0">
                          <a:solidFill>
                            <a:srgbClr val="FFFFFF"/>
                          </a:solidFill>
                          <a:latin typeface="Arial MT"/>
                          <a:cs typeface="Arial MT"/>
                        </a:rPr>
                        <a:t>to</a:t>
                      </a:r>
                      <a:r>
                        <a:rPr sz="2200" spc="-65" dirty="0">
                          <a:solidFill>
                            <a:srgbClr val="FFFFFF"/>
                          </a:solidFill>
                          <a:latin typeface="Arial MT"/>
                          <a:cs typeface="Arial MT"/>
                        </a:rPr>
                        <a:t> </a:t>
                      </a:r>
                      <a:r>
                        <a:rPr sz="2200" dirty="0">
                          <a:solidFill>
                            <a:srgbClr val="FFFFFF"/>
                          </a:solidFill>
                          <a:latin typeface="Arial MT"/>
                          <a:cs typeface="Arial MT"/>
                        </a:rPr>
                        <a:t>concurrent</a:t>
                      </a:r>
                      <a:r>
                        <a:rPr sz="2200" spc="-40" dirty="0">
                          <a:solidFill>
                            <a:srgbClr val="FFFFFF"/>
                          </a:solidFill>
                          <a:latin typeface="Arial MT"/>
                          <a:cs typeface="Arial MT"/>
                        </a:rPr>
                        <a:t> </a:t>
                      </a:r>
                      <a:r>
                        <a:rPr sz="2200" dirty="0">
                          <a:solidFill>
                            <a:srgbClr val="FFFFFF"/>
                          </a:solidFill>
                          <a:latin typeface="Arial MT"/>
                          <a:cs typeface="Arial MT"/>
                        </a:rPr>
                        <a:t>&amp;</a:t>
                      </a:r>
                      <a:r>
                        <a:rPr sz="2200" spc="-65" dirty="0">
                          <a:solidFill>
                            <a:srgbClr val="FFFFFF"/>
                          </a:solidFill>
                          <a:latin typeface="Arial MT"/>
                          <a:cs typeface="Arial MT"/>
                        </a:rPr>
                        <a:t> </a:t>
                      </a:r>
                      <a:r>
                        <a:rPr sz="2200" dirty="0">
                          <a:solidFill>
                            <a:srgbClr val="FFFFFF"/>
                          </a:solidFill>
                          <a:latin typeface="Arial MT"/>
                          <a:cs typeface="Arial MT"/>
                        </a:rPr>
                        <a:t>statutory</a:t>
                      </a:r>
                      <a:r>
                        <a:rPr sz="2200" spc="-45" dirty="0">
                          <a:solidFill>
                            <a:srgbClr val="FFFFFF"/>
                          </a:solidFill>
                          <a:latin typeface="Arial MT"/>
                          <a:cs typeface="Arial MT"/>
                        </a:rPr>
                        <a:t> </a:t>
                      </a:r>
                      <a:r>
                        <a:rPr sz="2200" spc="-10" dirty="0">
                          <a:solidFill>
                            <a:srgbClr val="FFFFFF"/>
                          </a:solidFill>
                          <a:latin typeface="Arial MT"/>
                          <a:cs typeface="Arial MT"/>
                        </a:rPr>
                        <a:t>audit</a:t>
                      </a:r>
                      <a:endParaRPr sz="2200">
                        <a:latin typeface="Arial MT"/>
                        <a:cs typeface="Arial MT"/>
                      </a:endParaRPr>
                    </a:p>
                  </a:txBody>
                  <a:tcPr marL="0" marR="0" marT="381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30459-5E35-FCD7-3110-B61D7769F4EE}"/>
              </a:ext>
            </a:extLst>
          </p:cNvPr>
          <p:cNvSpPr>
            <a:spLocks noGrp="1"/>
          </p:cNvSpPr>
          <p:nvPr>
            <p:ph type="title"/>
          </p:nvPr>
        </p:nvSpPr>
        <p:spPr>
          <a:xfrm>
            <a:off x="1371600" y="152400"/>
            <a:ext cx="6781800" cy="921710"/>
          </a:xfrm>
        </p:spPr>
        <p:txBody>
          <a:bodyPr/>
          <a:lstStyle/>
          <a:p>
            <a:r>
              <a:rPr lang="en-IN" dirty="0">
                <a:solidFill>
                  <a:schemeClr val="bg1"/>
                </a:solidFill>
              </a:rPr>
              <a:t>FEW EXAMPLE OF MANUAL INTERFERENCE</a:t>
            </a:r>
          </a:p>
        </p:txBody>
      </p:sp>
      <p:sp>
        <p:nvSpPr>
          <p:cNvPr id="3" name="Text Placeholder 2">
            <a:extLst>
              <a:ext uri="{FF2B5EF4-FFF2-40B4-BE49-F238E27FC236}">
                <a16:creationId xmlns:a16="http://schemas.microsoft.com/office/drawing/2014/main" id="{C2E0874C-E3D3-6A07-1898-20D4E35E1E2F}"/>
              </a:ext>
            </a:extLst>
          </p:cNvPr>
          <p:cNvSpPr>
            <a:spLocks noGrp="1"/>
          </p:cNvSpPr>
          <p:nvPr>
            <p:ph type="body" idx="1"/>
          </p:nvPr>
        </p:nvSpPr>
        <p:spPr>
          <a:xfrm>
            <a:off x="495096" y="1062863"/>
            <a:ext cx="8298180" cy="3877985"/>
          </a:xfrm>
        </p:spPr>
        <p:txBody>
          <a:bodyPr/>
          <a:lstStyle/>
          <a:p>
            <a:pPr marL="342900" indent="-342900">
              <a:buFont typeface="Arial" panose="020B0604020202020204" pitchFamily="34" charset="0"/>
              <a:buChar char="•"/>
            </a:pPr>
            <a:r>
              <a:rPr lang="en-IN" sz="2400" dirty="0">
                <a:solidFill>
                  <a:schemeClr val="bg1"/>
                </a:solidFill>
              </a:rPr>
              <a:t>Interest rate manually </a:t>
            </a:r>
            <a:r>
              <a:rPr lang="en-IN" sz="2400" dirty="0" err="1">
                <a:solidFill>
                  <a:schemeClr val="bg1"/>
                </a:solidFill>
              </a:rPr>
              <a:t>feeded</a:t>
            </a:r>
            <a:endParaRPr lang="en-IN" sz="2400" dirty="0">
              <a:solidFill>
                <a:schemeClr val="bg1"/>
              </a:solidFill>
            </a:endParaRPr>
          </a:p>
          <a:p>
            <a:pPr marL="342900" indent="-342900">
              <a:buFont typeface="Arial" panose="020B0604020202020204" pitchFamily="34" charset="0"/>
              <a:buChar char="•"/>
            </a:pPr>
            <a:r>
              <a:rPr lang="en-IN" sz="2400" dirty="0">
                <a:solidFill>
                  <a:schemeClr val="bg1"/>
                </a:solidFill>
              </a:rPr>
              <a:t>Rebate or exemption on processing Fee</a:t>
            </a:r>
          </a:p>
          <a:p>
            <a:pPr marL="342900" indent="-342900">
              <a:buFont typeface="Arial" panose="020B0604020202020204" pitchFamily="34" charset="0"/>
              <a:buChar char="•"/>
            </a:pPr>
            <a:r>
              <a:rPr lang="en-IN" sz="2400" dirty="0">
                <a:solidFill>
                  <a:schemeClr val="bg1"/>
                </a:solidFill>
              </a:rPr>
              <a:t>Rebate or exemption in review charges, prepayment charges, Inspection charges.</a:t>
            </a:r>
          </a:p>
          <a:p>
            <a:pPr marL="342900" indent="-342900">
              <a:buFont typeface="Arial" panose="020B0604020202020204" pitchFamily="34" charset="0"/>
              <a:buChar char="•"/>
            </a:pPr>
            <a:r>
              <a:rPr lang="en-IN" sz="2400" dirty="0">
                <a:solidFill>
                  <a:schemeClr val="bg1"/>
                </a:solidFill>
              </a:rPr>
              <a:t>Pannel interest</a:t>
            </a:r>
          </a:p>
          <a:p>
            <a:pPr marL="342900" indent="-342900">
              <a:buFont typeface="Arial" panose="020B0604020202020204" pitchFamily="34" charset="0"/>
              <a:buChar char="•"/>
            </a:pPr>
            <a:r>
              <a:rPr lang="en-IN" sz="2400" dirty="0">
                <a:solidFill>
                  <a:schemeClr val="bg1"/>
                </a:solidFill>
              </a:rPr>
              <a:t>Repayment schedule </a:t>
            </a:r>
          </a:p>
          <a:p>
            <a:pPr marL="342900" indent="-342900">
              <a:buFont typeface="Arial" panose="020B0604020202020204" pitchFamily="34" charset="0"/>
              <a:buChar char="•"/>
            </a:pPr>
            <a:r>
              <a:rPr lang="en-IN" sz="2400" dirty="0">
                <a:solidFill>
                  <a:schemeClr val="bg1"/>
                </a:solidFill>
              </a:rPr>
              <a:t>Restructuring of accounts</a:t>
            </a:r>
          </a:p>
          <a:p>
            <a:pPr marL="342900" indent="-342900">
              <a:buFont typeface="Arial" panose="020B0604020202020204" pitchFamily="34" charset="0"/>
              <a:buChar char="•"/>
            </a:pPr>
            <a:r>
              <a:rPr lang="en-IN" sz="2400" dirty="0">
                <a:solidFill>
                  <a:schemeClr val="bg1"/>
                </a:solidFill>
              </a:rPr>
              <a:t>Security value</a:t>
            </a:r>
          </a:p>
          <a:p>
            <a:pPr marL="342900" indent="-342900">
              <a:buFont typeface="Arial" panose="020B0604020202020204" pitchFamily="34" charset="0"/>
              <a:buChar char="•"/>
            </a:pPr>
            <a:r>
              <a:rPr lang="en-IN" sz="2400" dirty="0">
                <a:solidFill>
                  <a:schemeClr val="bg1"/>
                </a:solidFill>
              </a:rPr>
              <a:t>Category selection at the time of opening a account.</a:t>
            </a:r>
          </a:p>
          <a:p>
            <a:endParaRPr lang="en-IN" dirty="0">
              <a:solidFill>
                <a:schemeClr val="bg1"/>
              </a:solidFill>
            </a:endParaRPr>
          </a:p>
          <a:p>
            <a:endParaRPr lang="en-IN" dirty="0">
              <a:solidFill>
                <a:schemeClr val="bg1"/>
              </a:solidFill>
            </a:endParaRPr>
          </a:p>
        </p:txBody>
      </p:sp>
    </p:spTree>
    <p:extLst>
      <p:ext uri="{BB962C8B-B14F-4D97-AF65-F5344CB8AC3E}">
        <p14:creationId xmlns:p14="http://schemas.microsoft.com/office/powerpoint/2010/main" val="2971531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A0F7E-9925-EE04-76D4-8ED24DA5037A}"/>
              </a:ext>
            </a:extLst>
          </p:cNvPr>
          <p:cNvSpPr>
            <a:spLocks noGrp="1"/>
          </p:cNvSpPr>
          <p:nvPr>
            <p:ph type="title"/>
          </p:nvPr>
        </p:nvSpPr>
        <p:spPr>
          <a:xfrm>
            <a:off x="1447800" y="152400"/>
            <a:ext cx="6858000" cy="492443"/>
          </a:xfrm>
        </p:spPr>
        <p:txBody>
          <a:bodyPr/>
          <a:lstStyle/>
          <a:p>
            <a:r>
              <a:rPr lang="en-IN" sz="3200" dirty="0"/>
              <a:t>CBS System/MIS Report examples</a:t>
            </a:r>
          </a:p>
        </p:txBody>
      </p:sp>
      <p:sp>
        <p:nvSpPr>
          <p:cNvPr id="3" name="Text Placeholder 2">
            <a:extLst>
              <a:ext uri="{FF2B5EF4-FFF2-40B4-BE49-F238E27FC236}">
                <a16:creationId xmlns:a16="http://schemas.microsoft.com/office/drawing/2014/main" id="{577EE7FB-44B0-6CAB-A0B9-A0151B0A8A58}"/>
              </a:ext>
            </a:extLst>
          </p:cNvPr>
          <p:cNvSpPr>
            <a:spLocks noGrp="1"/>
          </p:cNvSpPr>
          <p:nvPr>
            <p:ph type="body" idx="1"/>
          </p:nvPr>
        </p:nvSpPr>
        <p:spPr>
          <a:xfrm>
            <a:off x="495096" y="1062863"/>
            <a:ext cx="8298180" cy="5539978"/>
          </a:xfrm>
        </p:spPr>
        <p:txBody>
          <a:bodyPr/>
          <a:lstStyle/>
          <a:p>
            <a:pPr marL="342900" indent="-342900">
              <a:buFont typeface="Arial" panose="020B0604020202020204" pitchFamily="34" charset="0"/>
              <a:buChar char="•"/>
            </a:pPr>
            <a:r>
              <a:rPr lang="en-IN" sz="2400" dirty="0">
                <a:solidFill>
                  <a:schemeClr val="bg1"/>
                </a:solidFill>
              </a:rPr>
              <a:t>Auditors User ID and Password</a:t>
            </a:r>
          </a:p>
          <a:p>
            <a:pPr marL="342900" indent="-342900">
              <a:buFont typeface="Arial" panose="020B0604020202020204" pitchFamily="34" charset="0"/>
              <a:buChar char="•"/>
            </a:pPr>
            <a:r>
              <a:rPr lang="en-IN" sz="2400" dirty="0">
                <a:solidFill>
                  <a:schemeClr val="bg1"/>
                </a:solidFill>
              </a:rPr>
              <a:t>Additional user ID and Password</a:t>
            </a:r>
          </a:p>
          <a:p>
            <a:pPr marL="342900" indent="-342900">
              <a:buFont typeface="Arial" panose="020B0604020202020204" pitchFamily="34" charset="0"/>
              <a:buChar char="•"/>
            </a:pPr>
            <a:r>
              <a:rPr lang="en-IN" sz="2400" dirty="0">
                <a:solidFill>
                  <a:schemeClr val="bg1"/>
                </a:solidFill>
              </a:rPr>
              <a:t>Detailed excel list of advances</a:t>
            </a:r>
          </a:p>
          <a:p>
            <a:pPr marL="342900" indent="-342900">
              <a:buFont typeface="Arial" panose="020B0604020202020204" pitchFamily="34" charset="0"/>
              <a:buChar char="•"/>
            </a:pPr>
            <a:r>
              <a:rPr lang="en-IN" sz="2400" dirty="0">
                <a:solidFill>
                  <a:schemeClr val="bg1"/>
                </a:solidFill>
              </a:rPr>
              <a:t>List of SMA 0, SMA01 And SMA 02</a:t>
            </a:r>
          </a:p>
          <a:p>
            <a:pPr marL="342900" indent="-342900">
              <a:buFont typeface="Arial" panose="020B0604020202020204" pitchFamily="34" charset="0"/>
              <a:buChar char="•"/>
            </a:pPr>
            <a:r>
              <a:rPr lang="en-IN" sz="2400" dirty="0">
                <a:solidFill>
                  <a:schemeClr val="bg1"/>
                </a:solidFill>
              </a:rPr>
              <a:t>Movement in SMA account</a:t>
            </a:r>
          </a:p>
          <a:p>
            <a:pPr marL="342900" indent="-342900">
              <a:buFont typeface="Arial" panose="020B0604020202020204" pitchFamily="34" charset="0"/>
              <a:buChar char="•"/>
            </a:pPr>
            <a:r>
              <a:rPr lang="en-IN" sz="2400" dirty="0">
                <a:solidFill>
                  <a:schemeClr val="bg1"/>
                </a:solidFill>
              </a:rPr>
              <a:t>Working capital advances, Renewal Due dates</a:t>
            </a:r>
          </a:p>
          <a:p>
            <a:pPr marL="342900" indent="-342900">
              <a:buFont typeface="Arial" panose="020B0604020202020204" pitchFamily="34" charset="0"/>
              <a:buChar char="•"/>
            </a:pPr>
            <a:r>
              <a:rPr lang="en-IN" sz="2400" dirty="0">
                <a:solidFill>
                  <a:schemeClr val="bg1"/>
                </a:solidFill>
              </a:rPr>
              <a:t>List of Expired BG </a:t>
            </a:r>
          </a:p>
          <a:p>
            <a:pPr marL="342900" indent="-342900">
              <a:buFont typeface="Arial" panose="020B0604020202020204" pitchFamily="34" charset="0"/>
              <a:buChar char="•"/>
            </a:pPr>
            <a:r>
              <a:rPr lang="en-IN" sz="2400" dirty="0">
                <a:solidFill>
                  <a:schemeClr val="bg1"/>
                </a:solidFill>
              </a:rPr>
              <a:t>Restructure account detail</a:t>
            </a:r>
          </a:p>
          <a:p>
            <a:pPr marL="342900" indent="-342900">
              <a:buFont typeface="Arial" panose="020B0604020202020204" pitchFamily="34" charset="0"/>
              <a:buChar char="•"/>
            </a:pPr>
            <a:r>
              <a:rPr lang="en-IN" sz="2400" dirty="0">
                <a:solidFill>
                  <a:schemeClr val="bg1"/>
                </a:solidFill>
              </a:rPr>
              <a:t>History of DP limit in Working Capital advances account.</a:t>
            </a:r>
          </a:p>
          <a:p>
            <a:pPr marL="342900" indent="-342900">
              <a:buFont typeface="Arial" panose="020B0604020202020204" pitchFamily="34" charset="0"/>
              <a:buChar char="•"/>
            </a:pPr>
            <a:r>
              <a:rPr lang="en-IN" sz="2400" dirty="0">
                <a:solidFill>
                  <a:schemeClr val="bg1"/>
                </a:solidFill>
              </a:rPr>
              <a:t>Detail of accounts where  Interest rate Manually </a:t>
            </a:r>
            <a:r>
              <a:rPr lang="en-IN" sz="2400" dirty="0" err="1">
                <a:solidFill>
                  <a:schemeClr val="bg1"/>
                </a:solidFill>
              </a:rPr>
              <a:t>feeded</a:t>
            </a:r>
            <a:endParaRPr lang="en-IN" sz="2400" dirty="0">
              <a:solidFill>
                <a:schemeClr val="bg1"/>
              </a:solidFill>
            </a:endParaRPr>
          </a:p>
          <a:p>
            <a:pPr marL="342900" indent="-342900">
              <a:buFont typeface="Arial" panose="020B0604020202020204" pitchFamily="34" charset="0"/>
              <a:buChar char="•"/>
            </a:pPr>
            <a:r>
              <a:rPr lang="en-IN" sz="2400" dirty="0">
                <a:solidFill>
                  <a:schemeClr val="bg1"/>
                </a:solidFill>
              </a:rPr>
              <a:t>Exim Bill Software</a:t>
            </a:r>
          </a:p>
          <a:p>
            <a:pPr marL="342900" indent="-342900">
              <a:buFont typeface="Arial" panose="020B0604020202020204" pitchFamily="34" charset="0"/>
              <a:buChar char="•"/>
            </a:pPr>
            <a:endParaRPr lang="en-IN" sz="2400" dirty="0">
              <a:solidFill>
                <a:schemeClr val="bg1"/>
              </a:solidFill>
            </a:endParaRPr>
          </a:p>
          <a:p>
            <a:pPr marL="285750" indent="-285750">
              <a:buFont typeface="Arial" panose="020B0604020202020204" pitchFamily="34" charset="0"/>
              <a:buChar char="•"/>
            </a:pPr>
            <a:endParaRPr lang="en-IN" dirty="0">
              <a:solidFill>
                <a:schemeClr val="bg1"/>
              </a:solidFill>
            </a:endParaRPr>
          </a:p>
          <a:p>
            <a:endParaRPr lang="en-IN" dirty="0">
              <a:solidFill>
                <a:schemeClr val="bg1"/>
              </a:solidFill>
            </a:endParaRPr>
          </a:p>
          <a:p>
            <a:endParaRPr lang="en-IN" dirty="0">
              <a:solidFill>
                <a:schemeClr val="bg1"/>
              </a:solidFill>
            </a:endParaRPr>
          </a:p>
          <a:p>
            <a:endParaRPr lang="en-IN" dirty="0">
              <a:solidFill>
                <a:schemeClr val="bg1"/>
              </a:solidFill>
            </a:endParaRPr>
          </a:p>
        </p:txBody>
      </p:sp>
    </p:spTree>
    <p:extLst>
      <p:ext uri="{BB962C8B-B14F-4D97-AF65-F5344CB8AC3E}">
        <p14:creationId xmlns:p14="http://schemas.microsoft.com/office/powerpoint/2010/main" val="86388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FD7DE-C523-D8FD-A67E-0E16F47B10ED}"/>
              </a:ext>
            </a:extLst>
          </p:cNvPr>
          <p:cNvSpPr>
            <a:spLocks noGrp="1"/>
          </p:cNvSpPr>
          <p:nvPr>
            <p:ph type="title"/>
          </p:nvPr>
        </p:nvSpPr>
        <p:spPr>
          <a:xfrm>
            <a:off x="1703958" y="397002"/>
            <a:ext cx="5525134" cy="369332"/>
          </a:xfrm>
        </p:spPr>
        <p:txBody>
          <a:bodyPr/>
          <a:lstStyle/>
          <a:p>
            <a:r>
              <a:rPr lang="en-IN" sz="2400" dirty="0"/>
              <a:t>CBS System/MIS Report examples</a:t>
            </a:r>
            <a:endParaRPr lang="en-IN" dirty="0">
              <a:solidFill>
                <a:schemeClr val="bg1"/>
              </a:solidFill>
            </a:endParaRPr>
          </a:p>
        </p:txBody>
      </p:sp>
      <p:sp>
        <p:nvSpPr>
          <p:cNvPr id="3" name="Text Placeholder 2">
            <a:extLst>
              <a:ext uri="{FF2B5EF4-FFF2-40B4-BE49-F238E27FC236}">
                <a16:creationId xmlns:a16="http://schemas.microsoft.com/office/drawing/2014/main" id="{1EAFDBBF-9D87-76DD-954E-7BD86683A8E2}"/>
              </a:ext>
            </a:extLst>
          </p:cNvPr>
          <p:cNvSpPr>
            <a:spLocks noGrp="1"/>
          </p:cNvSpPr>
          <p:nvPr>
            <p:ph type="body" idx="1"/>
          </p:nvPr>
        </p:nvSpPr>
        <p:spPr>
          <a:xfrm>
            <a:off x="533400" y="1143000"/>
            <a:ext cx="8298180" cy="4339650"/>
          </a:xfrm>
        </p:spPr>
        <p:txBody>
          <a:bodyPr/>
          <a:lstStyle/>
          <a:p>
            <a:pPr marL="342900" indent="-342900">
              <a:buFont typeface="Arial" panose="020B0604020202020204" pitchFamily="34" charset="0"/>
              <a:buChar char="•"/>
            </a:pPr>
            <a:r>
              <a:rPr lang="en-IN" sz="2400" dirty="0">
                <a:solidFill>
                  <a:schemeClr val="bg1"/>
                </a:solidFill>
              </a:rPr>
              <a:t>Log  of Charges which Manually </a:t>
            </a:r>
            <a:r>
              <a:rPr lang="en-IN" sz="2400" dirty="0" err="1">
                <a:solidFill>
                  <a:schemeClr val="bg1"/>
                </a:solidFill>
              </a:rPr>
              <a:t>feeded</a:t>
            </a:r>
            <a:r>
              <a:rPr lang="en-IN" sz="2400" dirty="0">
                <a:solidFill>
                  <a:schemeClr val="bg1"/>
                </a:solidFill>
              </a:rPr>
              <a:t> (Processing Charges, Inspection, Review Charges Etc.)</a:t>
            </a:r>
          </a:p>
          <a:p>
            <a:pPr marL="342900" indent="-342900">
              <a:buFont typeface="Arial" panose="020B0604020202020204" pitchFamily="34" charset="0"/>
              <a:buChar char="•"/>
            </a:pPr>
            <a:r>
              <a:rPr lang="en-IN" sz="2400" dirty="0">
                <a:solidFill>
                  <a:schemeClr val="bg1"/>
                </a:solidFill>
              </a:rPr>
              <a:t>Log  of Change in Instalment Schedule</a:t>
            </a:r>
          </a:p>
          <a:p>
            <a:pPr marL="342900" indent="-342900">
              <a:buFont typeface="Arial" panose="020B0604020202020204" pitchFamily="34" charset="0"/>
              <a:buChar char="•"/>
            </a:pPr>
            <a:r>
              <a:rPr lang="en-IN" sz="2400" dirty="0">
                <a:solidFill>
                  <a:schemeClr val="bg1"/>
                </a:solidFill>
              </a:rPr>
              <a:t>List of accounts where Security Erosion is there</a:t>
            </a:r>
          </a:p>
          <a:p>
            <a:pPr marL="342900" indent="-342900">
              <a:buFont typeface="Arial" panose="020B0604020202020204" pitchFamily="34" charset="0"/>
              <a:buChar char="•"/>
            </a:pPr>
            <a:r>
              <a:rPr lang="en-IN" sz="2400" dirty="0">
                <a:solidFill>
                  <a:schemeClr val="bg1"/>
                </a:solidFill>
              </a:rPr>
              <a:t>List of accounts where valuation is pending</a:t>
            </a:r>
          </a:p>
          <a:p>
            <a:pPr marL="342900" indent="-342900">
              <a:buFont typeface="Arial" panose="020B0604020202020204" pitchFamily="34" charset="0"/>
              <a:buChar char="•"/>
            </a:pPr>
            <a:r>
              <a:rPr lang="en-IN" sz="2400" dirty="0">
                <a:solidFill>
                  <a:schemeClr val="bg1"/>
                </a:solidFill>
              </a:rPr>
              <a:t>Standard TL  accounts where balance is more then Theo Balance</a:t>
            </a:r>
          </a:p>
          <a:p>
            <a:pPr marL="342900" indent="-342900">
              <a:buFont typeface="Arial" panose="020B0604020202020204" pitchFamily="34" charset="0"/>
              <a:buChar char="•"/>
            </a:pPr>
            <a:r>
              <a:rPr lang="en-IN" sz="2400" dirty="0">
                <a:solidFill>
                  <a:schemeClr val="bg1"/>
                </a:solidFill>
              </a:rPr>
              <a:t>List of total receipt Between any two dates in advance account.</a:t>
            </a:r>
          </a:p>
          <a:p>
            <a:pPr marL="342900" indent="-342900">
              <a:buFont typeface="Arial" panose="020B0604020202020204" pitchFamily="34" charset="0"/>
              <a:buChar char="•"/>
            </a:pPr>
            <a:r>
              <a:rPr lang="en-IN" sz="2400" dirty="0">
                <a:solidFill>
                  <a:schemeClr val="bg1"/>
                </a:solidFill>
              </a:rPr>
              <a:t>List of Red Flag account</a:t>
            </a:r>
          </a:p>
          <a:p>
            <a:pPr marL="342900" indent="-342900">
              <a:buFont typeface="Arial" panose="020B0604020202020204" pitchFamily="34" charset="0"/>
              <a:buChar char="•"/>
            </a:pPr>
            <a:r>
              <a:rPr lang="en-IN" sz="2400" dirty="0">
                <a:solidFill>
                  <a:schemeClr val="bg1"/>
                </a:solidFill>
              </a:rPr>
              <a:t>Credit Card NPA List of Branch Customers</a:t>
            </a:r>
          </a:p>
          <a:p>
            <a:pPr marL="342900" indent="-342900">
              <a:buFont typeface="Arial" panose="020B0604020202020204" pitchFamily="34" charset="0"/>
              <a:buChar char="•"/>
            </a:pPr>
            <a:r>
              <a:rPr lang="en-IN" sz="2400" dirty="0">
                <a:solidFill>
                  <a:schemeClr val="bg1"/>
                </a:solidFill>
              </a:rPr>
              <a:t>Quick Mortality account</a:t>
            </a:r>
          </a:p>
          <a:p>
            <a:pPr marL="342900" indent="-342900">
              <a:buFont typeface="Arial" panose="020B0604020202020204" pitchFamily="34" charset="0"/>
              <a:buChar char="•"/>
            </a:pPr>
            <a:r>
              <a:rPr lang="en-US" sz="2400" dirty="0">
                <a:solidFill>
                  <a:srgbClr val="FFFFFF"/>
                </a:solidFill>
                <a:latin typeface="Arial MT"/>
                <a:cs typeface="Arial MT"/>
              </a:rPr>
              <a:t>Logs</a:t>
            </a:r>
            <a:r>
              <a:rPr lang="en-US" sz="2400" spc="-65" dirty="0">
                <a:solidFill>
                  <a:srgbClr val="FFFFFF"/>
                </a:solidFill>
                <a:latin typeface="Arial MT"/>
                <a:cs typeface="Arial MT"/>
              </a:rPr>
              <a:t> </a:t>
            </a:r>
            <a:r>
              <a:rPr lang="en-US" sz="2400" spc="-30" dirty="0" err="1">
                <a:solidFill>
                  <a:srgbClr val="FFFFFF"/>
                </a:solidFill>
                <a:latin typeface="Arial MT"/>
                <a:cs typeface="Arial MT"/>
              </a:rPr>
              <a:t>w.r.t.</a:t>
            </a:r>
            <a:r>
              <a:rPr lang="en-US" sz="2400" spc="-50" dirty="0">
                <a:solidFill>
                  <a:srgbClr val="FFFFFF"/>
                </a:solidFill>
                <a:latin typeface="Arial MT"/>
                <a:cs typeface="Arial MT"/>
              </a:rPr>
              <a:t> </a:t>
            </a:r>
            <a:r>
              <a:rPr lang="en-US" sz="2400" dirty="0">
                <a:solidFill>
                  <a:srgbClr val="FFFFFF"/>
                </a:solidFill>
                <a:latin typeface="Arial MT"/>
                <a:cs typeface="Arial MT"/>
              </a:rPr>
              <a:t>changes</a:t>
            </a:r>
            <a:r>
              <a:rPr lang="en-US" sz="2400" spc="-65" dirty="0">
                <a:solidFill>
                  <a:srgbClr val="FFFFFF"/>
                </a:solidFill>
                <a:latin typeface="Arial MT"/>
                <a:cs typeface="Arial MT"/>
              </a:rPr>
              <a:t> </a:t>
            </a:r>
            <a:r>
              <a:rPr lang="en-US" sz="2400" dirty="0">
                <a:solidFill>
                  <a:srgbClr val="FFFFFF"/>
                </a:solidFill>
                <a:latin typeface="Arial MT"/>
                <a:cs typeface="Arial MT"/>
              </a:rPr>
              <a:t>in</a:t>
            </a:r>
            <a:r>
              <a:rPr lang="en-US" sz="2400" spc="-65" dirty="0">
                <a:solidFill>
                  <a:srgbClr val="FFFFFF"/>
                </a:solidFill>
                <a:latin typeface="Arial MT"/>
                <a:cs typeface="Arial MT"/>
              </a:rPr>
              <a:t> </a:t>
            </a:r>
            <a:r>
              <a:rPr lang="en-US" sz="2400" dirty="0">
                <a:solidFill>
                  <a:srgbClr val="FFFFFF"/>
                </a:solidFill>
                <a:latin typeface="Arial MT"/>
                <a:cs typeface="Arial MT"/>
              </a:rPr>
              <a:t>master</a:t>
            </a:r>
            <a:r>
              <a:rPr lang="en-US" sz="2400" spc="-45" dirty="0">
                <a:solidFill>
                  <a:srgbClr val="FFFFFF"/>
                </a:solidFill>
                <a:latin typeface="Arial MT"/>
                <a:cs typeface="Arial MT"/>
              </a:rPr>
              <a:t> </a:t>
            </a:r>
            <a:r>
              <a:rPr lang="en-US" sz="2400" spc="-20" dirty="0">
                <a:solidFill>
                  <a:srgbClr val="FFFFFF"/>
                </a:solidFill>
                <a:latin typeface="Arial MT"/>
                <a:cs typeface="Arial MT"/>
              </a:rPr>
              <a:t>data</a:t>
            </a:r>
            <a:endParaRPr lang="en-US" sz="2400" dirty="0">
              <a:latin typeface="Arial MT"/>
              <a:cs typeface="Arial MT"/>
            </a:endParaRPr>
          </a:p>
          <a:p>
            <a:endParaRPr lang="en-IN" dirty="0"/>
          </a:p>
        </p:txBody>
      </p:sp>
    </p:spTree>
    <p:extLst>
      <p:ext uri="{BB962C8B-B14F-4D97-AF65-F5344CB8AC3E}">
        <p14:creationId xmlns:p14="http://schemas.microsoft.com/office/powerpoint/2010/main" val="260234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1FC8-718A-35F7-562F-459523B45869}"/>
              </a:ext>
            </a:extLst>
          </p:cNvPr>
          <p:cNvSpPr>
            <a:spLocks noGrp="1"/>
          </p:cNvSpPr>
          <p:nvPr>
            <p:ph type="title"/>
          </p:nvPr>
        </p:nvSpPr>
        <p:spPr>
          <a:xfrm>
            <a:off x="2667000" y="397002"/>
            <a:ext cx="4562092" cy="430887"/>
          </a:xfrm>
        </p:spPr>
        <p:txBody>
          <a:bodyPr/>
          <a:lstStyle/>
          <a:p>
            <a:r>
              <a:rPr lang="en-IN" sz="2800" dirty="0">
                <a:solidFill>
                  <a:schemeClr val="bg1"/>
                </a:solidFill>
              </a:rPr>
              <a:t>ADVANCES EXCEL SHEET</a:t>
            </a:r>
          </a:p>
        </p:txBody>
      </p:sp>
      <p:sp>
        <p:nvSpPr>
          <p:cNvPr id="3" name="Text Placeholder 2">
            <a:extLst>
              <a:ext uri="{FF2B5EF4-FFF2-40B4-BE49-F238E27FC236}">
                <a16:creationId xmlns:a16="http://schemas.microsoft.com/office/drawing/2014/main" id="{DC8B8D11-FD96-438F-C818-7E42D20C7FE6}"/>
              </a:ext>
            </a:extLst>
          </p:cNvPr>
          <p:cNvSpPr>
            <a:spLocks noGrp="1"/>
          </p:cNvSpPr>
          <p:nvPr>
            <p:ph type="body" idx="1"/>
          </p:nvPr>
        </p:nvSpPr>
        <p:spPr>
          <a:xfrm>
            <a:off x="495096" y="1062863"/>
            <a:ext cx="8298180" cy="3600986"/>
          </a:xfrm>
        </p:spPr>
        <p:txBody>
          <a:bodyPr/>
          <a:lstStyle/>
          <a:p>
            <a:r>
              <a:rPr lang="en-IN" sz="2400" dirty="0">
                <a:solidFill>
                  <a:schemeClr val="bg1"/>
                </a:solidFill>
              </a:rPr>
              <a:t>ADVANCE EXCEL SHEET HAS LOT OF INFORMATIONS</a:t>
            </a:r>
          </a:p>
          <a:p>
            <a:endParaRPr lang="en-IN" dirty="0">
              <a:solidFill>
                <a:schemeClr val="bg1"/>
              </a:solidFill>
            </a:endParaRPr>
          </a:p>
          <a:p>
            <a:endParaRPr lang="en-IN" dirty="0">
              <a:solidFill>
                <a:schemeClr val="bg1"/>
              </a:solidFill>
            </a:endParaRPr>
          </a:p>
          <a:p>
            <a:endParaRPr lang="en-IN" dirty="0">
              <a:solidFill>
                <a:schemeClr val="bg1"/>
              </a:solidFill>
            </a:endParaRPr>
          </a:p>
          <a:p>
            <a:r>
              <a:rPr lang="en-IN" sz="2000" dirty="0">
                <a:solidFill>
                  <a:schemeClr val="bg1"/>
                </a:solidFill>
              </a:rPr>
              <a:t>Date of sanction, Date of disbursement, Amount of sanction, Security detail, Amount of disbursement, Term of loan, End date of loan, Renewal Date, EMI, Borrower CIF Number, Interest Overdue amount, Principal overdue amount, Theo Balance, Security detail, Security amount,  product description, Loan classification, Rate of interest.</a:t>
            </a:r>
          </a:p>
          <a:p>
            <a:endParaRPr lang="en-IN" sz="2000" dirty="0">
              <a:solidFill>
                <a:schemeClr val="bg1"/>
              </a:solidFill>
            </a:endParaRPr>
          </a:p>
          <a:p>
            <a:endParaRPr lang="en-IN" dirty="0">
              <a:solidFill>
                <a:schemeClr val="bg1"/>
              </a:solidFill>
            </a:endParaRPr>
          </a:p>
          <a:p>
            <a:endParaRPr lang="en-IN" dirty="0">
              <a:solidFill>
                <a:schemeClr val="bg1"/>
              </a:solidFill>
            </a:endParaRPr>
          </a:p>
        </p:txBody>
      </p:sp>
    </p:spTree>
    <p:extLst>
      <p:ext uri="{BB962C8B-B14F-4D97-AF65-F5344CB8AC3E}">
        <p14:creationId xmlns:p14="http://schemas.microsoft.com/office/powerpoint/2010/main" val="275558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D992C-405F-2EB1-ED3F-623B73A54D09}"/>
              </a:ext>
            </a:extLst>
          </p:cNvPr>
          <p:cNvSpPr>
            <a:spLocks noGrp="1"/>
          </p:cNvSpPr>
          <p:nvPr>
            <p:ph type="title"/>
          </p:nvPr>
        </p:nvSpPr>
        <p:spPr>
          <a:xfrm>
            <a:off x="990600" y="152400"/>
            <a:ext cx="7802676" cy="677108"/>
          </a:xfrm>
        </p:spPr>
        <p:txBody>
          <a:bodyPr/>
          <a:lstStyle/>
          <a:p>
            <a:r>
              <a:rPr lang="en-IN" dirty="0">
                <a:solidFill>
                  <a:schemeClr val="bg1"/>
                </a:solidFill>
              </a:rPr>
              <a:t>BULLOT POINT IN STOCK AUDIT REPORT, ASM REPORT</a:t>
            </a:r>
          </a:p>
        </p:txBody>
      </p:sp>
      <p:sp>
        <p:nvSpPr>
          <p:cNvPr id="5" name="Text Placeholder 4">
            <a:extLst>
              <a:ext uri="{FF2B5EF4-FFF2-40B4-BE49-F238E27FC236}">
                <a16:creationId xmlns:a16="http://schemas.microsoft.com/office/drawing/2014/main" id="{5977898C-90C5-9899-473F-75C4B5BFD746}"/>
              </a:ext>
            </a:extLst>
          </p:cNvPr>
          <p:cNvSpPr>
            <a:spLocks noGrp="1"/>
          </p:cNvSpPr>
          <p:nvPr>
            <p:ph type="body" idx="1"/>
          </p:nvPr>
        </p:nvSpPr>
        <p:spPr>
          <a:xfrm>
            <a:off x="495096" y="1062863"/>
            <a:ext cx="8298180" cy="4062651"/>
          </a:xfrm>
        </p:spPr>
        <p:txBody>
          <a:bodyPr/>
          <a:lstStyle/>
          <a:p>
            <a:pPr marL="342900" indent="-342900">
              <a:buFont typeface="Arial" panose="020B0604020202020204" pitchFamily="34" charset="0"/>
              <a:buChar char="•"/>
            </a:pPr>
            <a:r>
              <a:rPr lang="en-IN" sz="2400" dirty="0">
                <a:solidFill>
                  <a:schemeClr val="bg1"/>
                </a:solidFill>
              </a:rPr>
              <a:t>Most of the reports have standard format</a:t>
            </a:r>
          </a:p>
          <a:p>
            <a:pPr marL="342900" indent="-342900">
              <a:buFont typeface="Arial" panose="020B0604020202020204" pitchFamily="34" charset="0"/>
              <a:buChar char="•"/>
            </a:pPr>
            <a:r>
              <a:rPr lang="en-IN" sz="2400" dirty="0">
                <a:solidFill>
                  <a:schemeClr val="bg1"/>
                </a:solidFill>
              </a:rPr>
              <a:t>View at least Major Observation/ Bullet points</a:t>
            </a:r>
          </a:p>
          <a:p>
            <a:pPr marL="342900" indent="-342900">
              <a:buFont typeface="Arial" panose="020B0604020202020204" pitchFamily="34" charset="0"/>
              <a:buChar char="•"/>
            </a:pPr>
            <a:r>
              <a:rPr lang="en-IN" sz="2400" dirty="0">
                <a:solidFill>
                  <a:schemeClr val="bg1"/>
                </a:solidFill>
              </a:rPr>
              <a:t>In Stock Audit Report</a:t>
            </a:r>
          </a:p>
          <a:p>
            <a:r>
              <a:rPr lang="en-IN" sz="2400" dirty="0">
                <a:solidFill>
                  <a:schemeClr val="bg1"/>
                </a:solidFill>
              </a:rPr>
              <a:t>           Date of Audit</a:t>
            </a:r>
          </a:p>
          <a:p>
            <a:r>
              <a:rPr lang="en-IN" sz="2400" dirty="0">
                <a:solidFill>
                  <a:schemeClr val="bg1"/>
                </a:solidFill>
              </a:rPr>
              <a:t>           Stock Verification Date</a:t>
            </a:r>
          </a:p>
          <a:p>
            <a:r>
              <a:rPr lang="en-IN" sz="2400" dirty="0">
                <a:solidFill>
                  <a:schemeClr val="bg1"/>
                </a:solidFill>
              </a:rPr>
              <a:t>           Month wise sales and purchases</a:t>
            </a:r>
          </a:p>
          <a:p>
            <a:r>
              <a:rPr lang="en-IN" sz="2400" dirty="0">
                <a:solidFill>
                  <a:schemeClr val="bg1"/>
                </a:solidFill>
              </a:rPr>
              <a:t>          Creditors  for paid stock</a:t>
            </a:r>
          </a:p>
          <a:p>
            <a:r>
              <a:rPr lang="en-IN" sz="2400" dirty="0">
                <a:solidFill>
                  <a:schemeClr val="bg1"/>
                </a:solidFill>
              </a:rPr>
              <a:t>          Book debts and stock as % of sales</a:t>
            </a:r>
          </a:p>
          <a:p>
            <a:r>
              <a:rPr lang="en-IN" sz="2400" dirty="0">
                <a:solidFill>
                  <a:schemeClr val="bg1"/>
                </a:solidFill>
              </a:rPr>
              <a:t>          Age wise detail</a:t>
            </a:r>
          </a:p>
          <a:p>
            <a:r>
              <a:rPr lang="en-IN" sz="2400" dirty="0">
                <a:solidFill>
                  <a:schemeClr val="bg1"/>
                </a:solidFill>
              </a:rPr>
              <a:t>           Allocation Limit of consortium advancers</a:t>
            </a:r>
          </a:p>
          <a:p>
            <a:r>
              <a:rPr lang="en-IN" sz="2400" dirty="0">
                <a:solidFill>
                  <a:schemeClr val="bg1"/>
                </a:solidFill>
              </a:rPr>
              <a:t>ASM Audit Report </a:t>
            </a:r>
          </a:p>
        </p:txBody>
      </p:sp>
    </p:spTree>
    <p:extLst>
      <p:ext uri="{BB962C8B-B14F-4D97-AF65-F5344CB8AC3E}">
        <p14:creationId xmlns:p14="http://schemas.microsoft.com/office/powerpoint/2010/main" val="1116142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18B0-A02F-5FA5-DC48-936DE82F8D09}"/>
              </a:ext>
            </a:extLst>
          </p:cNvPr>
          <p:cNvSpPr>
            <a:spLocks noGrp="1"/>
          </p:cNvSpPr>
          <p:nvPr>
            <p:ph type="title"/>
          </p:nvPr>
        </p:nvSpPr>
        <p:spPr>
          <a:xfrm>
            <a:off x="1703958" y="397002"/>
            <a:ext cx="5525134" cy="338554"/>
          </a:xfrm>
        </p:spPr>
        <p:txBody>
          <a:bodyPr/>
          <a:lstStyle/>
          <a:p>
            <a:r>
              <a:rPr lang="en-IN" dirty="0">
                <a:solidFill>
                  <a:schemeClr val="bg1"/>
                </a:solidFill>
              </a:rPr>
              <a:t>RENEWAL OF WORKING CAPITAL LIMIT</a:t>
            </a:r>
          </a:p>
        </p:txBody>
      </p:sp>
      <p:sp>
        <p:nvSpPr>
          <p:cNvPr id="3" name="Text Placeholder 2">
            <a:extLst>
              <a:ext uri="{FF2B5EF4-FFF2-40B4-BE49-F238E27FC236}">
                <a16:creationId xmlns:a16="http://schemas.microsoft.com/office/drawing/2014/main" id="{676FD057-8E36-E286-2703-904A711D09E3}"/>
              </a:ext>
            </a:extLst>
          </p:cNvPr>
          <p:cNvSpPr>
            <a:spLocks noGrp="1"/>
          </p:cNvSpPr>
          <p:nvPr>
            <p:ph type="body" idx="1"/>
          </p:nvPr>
        </p:nvSpPr>
        <p:spPr>
          <a:xfrm>
            <a:off x="495096" y="1062863"/>
            <a:ext cx="8298180" cy="4308872"/>
          </a:xfrm>
        </p:spPr>
        <p:txBody>
          <a:bodyPr/>
          <a:lstStyle/>
          <a:p>
            <a:pPr marL="457200" indent="-457200">
              <a:buFont typeface="Arial" panose="020B0604020202020204" pitchFamily="34" charset="0"/>
              <a:buChar char="•"/>
            </a:pPr>
            <a:r>
              <a:rPr lang="en-IN" sz="2800" dirty="0">
                <a:solidFill>
                  <a:schemeClr val="bg1"/>
                </a:solidFill>
              </a:rPr>
              <a:t>NPA if not renewal within 180 Days</a:t>
            </a:r>
          </a:p>
          <a:p>
            <a:pPr marL="457200" indent="-457200">
              <a:buFont typeface="Arial" panose="020B0604020202020204" pitchFamily="34" charset="0"/>
              <a:buChar char="•"/>
            </a:pPr>
            <a:r>
              <a:rPr lang="en-IN" sz="2800" dirty="0">
                <a:solidFill>
                  <a:schemeClr val="bg1"/>
                </a:solidFill>
              </a:rPr>
              <a:t>Renewal without financials</a:t>
            </a:r>
          </a:p>
          <a:p>
            <a:pPr marL="457200" indent="-457200">
              <a:buFont typeface="Arial" panose="020B0604020202020204" pitchFamily="34" charset="0"/>
              <a:buChar char="•"/>
            </a:pPr>
            <a:r>
              <a:rPr lang="en-IN" sz="2800" dirty="0">
                <a:solidFill>
                  <a:schemeClr val="bg1"/>
                </a:solidFill>
              </a:rPr>
              <a:t>Other discrepancies in renewal</a:t>
            </a:r>
          </a:p>
          <a:p>
            <a:pPr marL="457200" indent="-457200">
              <a:buFont typeface="Arial" panose="020B0604020202020204" pitchFamily="34" charset="0"/>
              <a:buChar char="•"/>
            </a:pPr>
            <a:r>
              <a:rPr lang="en-IN" sz="2800" dirty="0">
                <a:solidFill>
                  <a:schemeClr val="bg1"/>
                </a:solidFill>
              </a:rPr>
              <a:t>Charges of panel interest</a:t>
            </a:r>
          </a:p>
          <a:p>
            <a:pPr marL="457200" indent="-457200">
              <a:buFont typeface="Arial" panose="020B0604020202020204" pitchFamily="34" charset="0"/>
              <a:buChar char="•"/>
            </a:pPr>
            <a:endParaRPr lang="en-IN" sz="2800" dirty="0">
              <a:solidFill>
                <a:schemeClr val="bg1"/>
              </a:solidFill>
            </a:endParaRPr>
          </a:p>
          <a:p>
            <a:r>
              <a:rPr lang="en-IN" sz="2800" dirty="0">
                <a:solidFill>
                  <a:schemeClr val="bg1"/>
                </a:solidFill>
              </a:rPr>
              <a:t>  TERM LOAN REVIEW</a:t>
            </a:r>
          </a:p>
          <a:p>
            <a:pPr marL="457200" indent="-457200">
              <a:buFont typeface="Arial" panose="020B0604020202020204" pitchFamily="34" charset="0"/>
              <a:buChar char="•"/>
            </a:pPr>
            <a:r>
              <a:rPr lang="en-IN" sz="2800" dirty="0">
                <a:solidFill>
                  <a:schemeClr val="bg1"/>
                </a:solidFill>
              </a:rPr>
              <a:t>Annual exercise</a:t>
            </a:r>
          </a:p>
          <a:p>
            <a:pPr marL="457200" indent="-457200">
              <a:buFont typeface="Arial" panose="020B0604020202020204" pitchFamily="34" charset="0"/>
              <a:buChar char="•"/>
            </a:pPr>
            <a:r>
              <a:rPr lang="en-IN" sz="2800" dirty="0">
                <a:solidFill>
                  <a:schemeClr val="bg1"/>
                </a:solidFill>
              </a:rPr>
              <a:t>Charge on annual basis even review on later period</a:t>
            </a:r>
          </a:p>
          <a:p>
            <a:pPr marL="457200" indent="-457200">
              <a:buFont typeface="Arial" panose="020B0604020202020204" pitchFamily="34" charset="0"/>
              <a:buChar char="•"/>
            </a:pPr>
            <a:r>
              <a:rPr lang="en-IN" sz="2800" dirty="0">
                <a:solidFill>
                  <a:schemeClr val="bg1"/>
                </a:solidFill>
              </a:rPr>
              <a:t>Pannel Interest</a:t>
            </a:r>
          </a:p>
          <a:p>
            <a:endParaRPr lang="en-IN" sz="2800" dirty="0">
              <a:solidFill>
                <a:schemeClr val="bg1"/>
              </a:solidFill>
            </a:endParaRPr>
          </a:p>
        </p:txBody>
      </p:sp>
    </p:spTree>
    <p:extLst>
      <p:ext uri="{BB962C8B-B14F-4D97-AF65-F5344CB8AC3E}">
        <p14:creationId xmlns:p14="http://schemas.microsoft.com/office/powerpoint/2010/main" val="51834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13</a:t>
            </a:fld>
            <a:endParaRPr spc="-25" dirty="0"/>
          </a:p>
        </p:txBody>
      </p:sp>
      <p:graphicFrame>
        <p:nvGraphicFramePr>
          <p:cNvPr id="3" name="object 3"/>
          <p:cNvGraphicFramePr>
            <a:graphicFrameLocks noGrp="1"/>
          </p:cNvGraphicFramePr>
          <p:nvPr/>
        </p:nvGraphicFramePr>
        <p:xfrm>
          <a:off x="527050" y="974344"/>
          <a:ext cx="8001000" cy="512000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931920">
                <a:tc>
                  <a:txBody>
                    <a:bodyPr/>
                    <a:lstStyle/>
                    <a:p>
                      <a:pPr marL="456565" indent="-365125">
                        <a:lnSpc>
                          <a:spcPct val="100000"/>
                        </a:lnSpc>
                        <a:spcBef>
                          <a:spcPts val="305"/>
                        </a:spcBef>
                        <a:buAutoNum type="alphaUcPeriod"/>
                        <a:tabLst>
                          <a:tab pos="456565" algn="l"/>
                        </a:tabLst>
                      </a:pPr>
                      <a:r>
                        <a:rPr sz="2400" spc="-55" dirty="0">
                          <a:solidFill>
                            <a:srgbClr val="FFFFFF"/>
                          </a:solidFill>
                          <a:latin typeface="Arial MT"/>
                          <a:cs typeface="Arial MT"/>
                        </a:rPr>
                        <a:t>Term</a:t>
                      </a:r>
                      <a:r>
                        <a:rPr sz="2400" spc="-100" dirty="0">
                          <a:solidFill>
                            <a:srgbClr val="FFFFFF"/>
                          </a:solidFill>
                          <a:latin typeface="Arial MT"/>
                          <a:cs typeface="Arial MT"/>
                        </a:rPr>
                        <a:t> </a:t>
                      </a:r>
                      <a:r>
                        <a:rPr sz="2400" spc="-20" dirty="0">
                          <a:solidFill>
                            <a:srgbClr val="FFFFFF"/>
                          </a:solidFill>
                          <a:latin typeface="Arial MT"/>
                          <a:cs typeface="Arial MT"/>
                        </a:rPr>
                        <a:t>Loan</a:t>
                      </a:r>
                      <a:endParaRPr sz="2400" dirty="0">
                        <a:latin typeface="Arial MT"/>
                        <a:cs typeface="Arial MT"/>
                      </a:endParaRPr>
                    </a:p>
                    <a:p>
                      <a:pPr marL="548640" lvl="1" indent="-457200">
                        <a:lnSpc>
                          <a:spcPct val="100000"/>
                        </a:lnSpc>
                        <a:buAutoNum type="arabicPeriod"/>
                        <a:tabLst>
                          <a:tab pos="548640" algn="l"/>
                        </a:tabLst>
                      </a:pPr>
                      <a:r>
                        <a:rPr sz="2400" spc="-10" dirty="0">
                          <a:solidFill>
                            <a:srgbClr val="FFFFFF"/>
                          </a:solidFill>
                          <a:latin typeface="Arial MT"/>
                          <a:cs typeface="Arial MT"/>
                        </a:rPr>
                        <a:t>Specification</a:t>
                      </a:r>
                      <a:r>
                        <a:rPr sz="2400" spc="-15" dirty="0">
                          <a:solidFill>
                            <a:srgbClr val="FFFFFF"/>
                          </a:solidFill>
                          <a:latin typeface="Arial MT"/>
                          <a:cs typeface="Arial MT"/>
                        </a:rPr>
                        <a:t> </a:t>
                      </a:r>
                      <a:r>
                        <a:rPr sz="2400" dirty="0">
                          <a:solidFill>
                            <a:srgbClr val="FFFFFF"/>
                          </a:solidFill>
                          <a:latin typeface="Arial MT"/>
                          <a:cs typeface="Arial MT"/>
                        </a:rPr>
                        <a:t>of</a:t>
                      </a:r>
                      <a:r>
                        <a:rPr sz="2400" spc="-55" dirty="0">
                          <a:solidFill>
                            <a:srgbClr val="FFFFFF"/>
                          </a:solidFill>
                          <a:latin typeface="Arial MT"/>
                          <a:cs typeface="Arial MT"/>
                        </a:rPr>
                        <a:t> </a:t>
                      </a:r>
                      <a:r>
                        <a:rPr sz="2400" dirty="0">
                          <a:solidFill>
                            <a:srgbClr val="FFFFFF"/>
                          </a:solidFill>
                          <a:latin typeface="Arial MT"/>
                          <a:cs typeface="Arial MT"/>
                        </a:rPr>
                        <a:t>due</a:t>
                      </a:r>
                      <a:r>
                        <a:rPr sz="2400" spc="-50" dirty="0">
                          <a:solidFill>
                            <a:srgbClr val="FFFFFF"/>
                          </a:solidFill>
                          <a:latin typeface="Arial MT"/>
                          <a:cs typeface="Arial MT"/>
                        </a:rPr>
                        <a:t> </a:t>
                      </a:r>
                      <a:r>
                        <a:rPr sz="2400" dirty="0">
                          <a:solidFill>
                            <a:srgbClr val="FFFFFF"/>
                          </a:solidFill>
                          <a:latin typeface="Arial MT"/>
                          <a:cs typeface="Arial MT"/>
                        </a:rPr>
                        <a:t>date</a:t>
                      </a:r>
                      <a:r>
                        <a:rPr sz="2400" spc="-50" dirty="0">
                          <a:solidFill>
                            <a:srgbClr val="FFFFFF"/>
                          </a:solidFill>
                          <a:latin typeface="Arial MT"/>
                          <a:cs typeface="Arial MT"/>
                        </a:rPr>
                        <a:t> </a:t>
                      </a:r>
                      <a:r>
                        <a:rPr sz="2400" dirty="0">
                          <a:solidFill>
                            <a:srgbClr val="FFFFFF"/>
                          </a:solidFill>
                          <a:latin typeface="Arial MT"/>
                          <a:cs typeface="Arial MT"/>
                        </a:rPr>
                        <a:t>/</a:t>
                      </a:r>
                      <a:r>
                        <a:rPr sz="2400" spc="-65" dirty="0">
                          <a:solidFill>
                            <a:srgbClr val="FFFFFF"/>
                          </a:solidFill>
                          <a:latin typeface="Arial MT"/>
                          <a:cs typeface="Arial MT"/>
                        </a:rPr>
                        <a:t> </a:t>
                      </a:r>
                      <a:r>
                        <a:rPr sz="2400" dirty="0">
                          <a:solidFill>
                            <a:srgbClr val="FFFFFF"/>
                          </a:solidFill>
                          <a:latin typeface="Arial MT"/>
                          <a:cs typeface="Arial MT"/>
                        </a:rPr>
                        <a:t>repayment</a:t>
                      </a:r>
                      <a:r>
                        <a:rPr sz="2400" spc="-45" dirty="0">
                          <a:solidFill>
                            <a:srgbClr val="FFFFFF"/>
                          </a:solidFill>
                          <a:latin typeface="Arial MT"/>
                          <a:cs typeface="Arial MT"/>
                        </a:rPr>
                        <a:t> </a:t>
                      </a:r>
                      <a:r>
                        <a:rPr sz="2400" spc="-20" dirty="0">
                          <a:solidFill>
                            <a:srgbClr val="FFFFFF"/>
                          </a:solidFill>
                          <a:latin typeface="Arial MT"/>
                          <a:cs typeface="Arial MT"/>
                        </a:rPr>
                        <a:t>date</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Concept</a:t>
                      </a:r>
                      <a:r>
                        <a:rPr sz="2400" spc="-45" dirty="0">
                          <a:solidFill>
                            <a:srgbClr val="FFFFFF"/>
                          </a:solidFill>
                          <a:latin typeface="Arial MT"/>
                          <a:cs typeface="Arial MT"/>
                        </a:rPr>
                        <a:t> </a:t>
                      </a:r>
                      <a:r>
                        <a:rPr sz="2400" dirty="0">
                          <a:solidFill>
                            <a:srgbClr val="FFFFFF"/>
                          </a:solidFill>
                          <a:latin typeface="Arial MT"/>
                          <a:cs typeface="Arial MT"/>
                        </a:rPr>
                        <a:t>of</a:t>
                      </a:r>
                      <a:r>
                        <a:rPr sz="2400" spc="-55" dirty="0">
                          <a:solidFill>
                            <a:srgbClr val="FFFFFF"/>
                          </a:solidFill>
                          <a:latin typeface="Arial MT"/>
                          <a:cs typeface="Arial MT"/>
                        </a:rPr>
                        <a:t> </a:t>
                      </a:r>
                      <a:r>
                        <a:rPr sz="2400" spc="-10" dirty="0">
                          <a:solidFill>
                            <a:srgbClr val="FFFFFF"/>
                          </a:solidFill>
                          <a:latin typeface="Arial MT"/>
                          <a:cs typeface="Arial MT"/>
                        </a:rPr>
                        <a:t>‘Overdue’</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Accounting</a:t>
                      </a:r>
                      <a:r>
                        <a:rPr sz="2400" spc="-35" dirty="0">
                          <a:solidFill>
                            <a:srgbClr val="FFFFFF"/>
                          </a:solidFill>
                          <a:latin typeface="Arial MT"/>
                          <a:cs typeface="Arial MT"/>
                        </a:rPr>
                        <a:t> </a:t>
                      </a:r>
                      <a:r>
                        <a:rPr sz="2400" spc="-10" dirty="0">
                          <a:solidFill>
                            <a:srgbClr val="FFFFFF"/>
                          </a:solidFill>
                          <a:latin typeface="Arial MT"/>
                          <a:cs typeface="Arial MT"/>
                        </a:rPr>
                        <a:t>vis-à-</a:t>
                      </a:r>
                      <a:r>
                        <a:rPr sz="2400" dirty="0">
                          <a:solidFill>
                            <a:srgbClr val="FFFFFF"/>
                          </a:solidFill>
                          <a:latin typeface="Arial MT"/>
                          <a:cs typeface="Arial MT"/>
                        </a:rPr>
                        <a:t>vis</a:t>
                      </a:r>
                      <a:r>
                        <a:rPr sz="2400" spc="-65" dirty="0">
                          <a:solidFill>
                            <a:srgbClr val="FFFFFF"/>
                          </a:solidFill>
                          <a:latin typeface="Arial MT"/>
                          <a:cs typeface="Arial MT"/>
                        </a:rPr>
                        <a:t> </a:t>
                      </a:r>
                      <a:r>
                        <a:rPr sz="2400" dirty="0">
                          <a:solidFill>
                            <a:srgbClr val="FFFFFF"/>
                          </a:solidFill>
                          <a:latin typeface="Arial MT"/>
                          <a:cs typeface="Arial MT"/>
                        </a:rPr>
                        <a:t>treatment</a:t>
                      </a:r>
                      <a:r>
                        <a:rPr sz="2400" spc="-75" dirty="0">
                          <a:solidFill>
                            <a:srgbClr val="FFFFFF"/>
                          </a:solidFill>
                          <a:latin typeface="Arial MT"/>
                          <a:cs typeface="Arial MT"/>
                        </a:rPr>
                        <a:t> </a:t>
                      </a:r>
                      <a:r>
                        <a:rPr sz="2400" dirty="0">
                          <a:solidFill>
                            <a:srgbClr val="FFFFFF"/>
                          </a:solidFill>
                          <a:latin typeface="Arial MT"/>
                          <a:cs typeface="Arial MT"/>
                        </a:rPr>
                        <a:t>of</a:t>
                      </a:r>
                      <a:r>
                        <a:rPr sz="2400" spc="-65" dirty="0">
                          <a:solidFill>
                            <a:srgbClr val="FFFFFF"/>
                          </a:solidFill>
                          <a:latin typeface="Arial MT"/>
                          <a:cs typeface="Arial MT"/>
                        </a:rPr>
                        <a:t> </a:t>
                      </a:r>
                      <a:r>
                        <a:rPr sz="2400" dirty="0">
                          <a:solidFill>
                            <a:srgbClr val="FFFFFF"/>
                          </a:solidFill>
                          <a:latin typeface="Arial MT"/>
                          <a:cs typeface="Arial MT"/>
                        </a:rPr>
                        <a:t>advance</a:t>
                      </a:r>
                      <a:r>
                        <a:rPr sz="2400" spc="-50" dirty="0">
                          <a:solidFill>
                            <a:srgbClr val="FFFFFF"/>
                          </a:solidFill>
                          <a:latin typeface="Arial MT"/>
                          <a:cs typeface="Arial MT"/>
                        </a:rPr>
                        <a:t> </a:t>
                      </a:r>
                      <a:r>
                        <a:rPr sz="2400" spc="-10" dirty="0">
                          <a:solidFill>
                            <a:srgbClr val="FFFFFF"/>
                          </a:solidFill>
                          <a:latin typeface="Arial MT"/>
                          <a:cs typeface="Arial MT"/>
                        </a:rPr>
                        <a:t>installments</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Accounting</a:t>
                      </a:r>
                      <a:r>
                        <a:rPr sz="2400" spc="-25" dirty="0">
                          <a:solidFill>
                            <a:srgbClr val="FFFFFF"/>
                          </a:solidFill>
                          <a:latin typeface="Arial MT"/>
                          <a:cs typeface="Arial MT"/>
                        </a:rPr>
                        <a:t> </a:t>
                      </a:r>
                      <a:r>
                        <a:rPr sz="2400" spc="-20" dirty="0">
                          <a:solidFill>
                            <a:srgbClr val="FFFFFF"/>
                          </a:solidFill>
                          <a:latin typeface="Arial MT"/>
                          <a:cs typeface="Arial MT"/>
                        </a:rPr>
                        <a:t>vis-à-</a:t>
                      </a:r>
                      <a:r>
                        <a:rPr sz="2400" dirty="0">
                          <a:solidFill>
                            <a:srgbClr val="FFFFFF"/>
                          </a:solidFill>
                          <a:latin typeface="Arial MT"/>
                          <a:cs typeface="Arial MT"/>
                        </a:rPr>
                        <a:t>vis</a:t>
                      </a:r>
                      <a:r>
                        <a:rPr sz="2400" spc="-50" dirty="0">
                          <a:solidFill>
                            <a:srgbClr val="FFFFFF"/>
                          </a:solidFill>
                          <a:latin typeface="Arial MT"/>
                          <a:cs typeface="Arial MT"/>
                        </a:rPr>
                        <a:t> </a:t>
                      </a:r>
                      <a:r>
                        <a:rPr sz="2400" dirty="0">
                          <a:solidFill>
                            <a:srgbClr val="FFFFFF"/>
                          </a:solidFill>
                          <a:latin typeface="Arial MT"/>
                          <a:cs typeface="Arial MT"/>
                        </a:rPr>
                        <a:t>order</a:t>
                      </a:r>
                      <a:r>
                        <a:rPr sz="2400" spc="-50" dirty="0">
                          <a:solidFill>
                            <a:srgbClr val="FFFFFF"/>
                          </a:solidFill>
                          <a:latin typeface="Arial MT"/>
                          <a:cs typeface="Arial MT"/>
                        </a:rPr>
                        <a:t> </a:t>
                      </a:r>
                      <a:r>
                        <a:rPr sz="2400" dirty="0">
                          <a:solidFill>
                            <a:srgbClr val="FFFFFF"/>
                          </a:solidFill>
                          <a:latin typeface="Arial MT"/>
                          <a:cs typeface="Arial MT"/>
                        </a:rPr>
                        <a:t>of</a:t>
                      </a:r>
                      <a:r>
                        <a:rPr sz="2400" spc="-55" dirty="0">
                          <a:solidFill>
                            <a:srgbClr val="FFFFFF"/>
                          </a:solidFill>
                          <a:latin typeface="Arial MT"/>
                          <a:cs typeface="Arial MT"/>
                        </a:rPr>
                        <a:t> </a:t>
                      </a:r>
                      <a:r>
                        <a:rPr sz="2400" dirty="0">
                          <a:solidFill>
                            <a:srgbClr val="FFFFFF"/>
                          </a:solidFill>
                          <a:latin typeface="Arial MT"/>
                          <a:cs typeface="Arial MT"/>
                        </a:rPr>
                        <a:t>recovery</a:t>
                      </a:r>
                      <a:r>
                        <a:rPr sz="2400" spc="-45" dirty="0">
                          <a:solidFill>
                            <a:srgbClr val="FFFFFF"/>
                          </a:solidFill>
                          <a:latin typeface="Arial MT"/>
                          <a:cs typeface="Arial MT"/>
                        </a:rPr>
                        <a:t> </a:t>
                      </a:r>
                      <a:r>
                        <a:rPr sz="2400" dirty="0">
                          <a:solidFill>
                            <a:srgbClr val="FFFFFF"/>
                          </a:solidFill>
                          <a:latin typeface="Arial MT"/>
                          <a:cs typeface="Arial MT"/>
                        </a:rPr>
                        <a:t>for</a:t>
                      </a:r>
                      <a:r>
                        <a:rPr sz="2400" spc="-55" dirty="0">
                          <a:solidFill>
                            <a:srgbClr val="FFFFFF"/>
                          </a:solidFill>
                          <a:latin typeface="Arial MT"/>
                          <a:cs typeface="Arial MT"/>
                        </a:rPr>
                        <a:t> </a:t>
                      </a:r>
                      <a:r>
                        <a:rPr sz="2400" spc="-25" dirty="0">
                          <a:solidFill>
                            <a:srgbClr val="FFFFFF"/>
                          </a:solidFill>
                          <a:latin typeface="Arial MT"/>
                          <a:cs typeface="Arial MT"/>
                        </a:rPr>
                        <a:t>PAs</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Reversal</a:t>
                      </a:r>
                      <a:r>
                        <a:rPr sz="2400" spc="-40" dirty="0">
                          <a:solidFill>
                            <a:srgbClr val="FFFFFF"/>
                          </a:solidFill>
                          <a:latin typeface="Arial MT"/>
                          <a:cs typeface="Arial MT"/>
                        </a:rPr>
                        <a:t> </a:t>
                      </a:r>
                      <a:r>
                        <a:rPr sz="2400" dirty="0">
                          <a:solidFill>
                            <a:srgbClr val="FFFFFF"/>
                          </a:solidFill>
                          <a:latin typeface="Arial MT"/>
                          <a:cs typeface="Arial MT"/>
                        </a:rPr>
                        <a:t>of</a:t>
                      </a:r>
                      <a:r>
                        <a:rPr sz="2400" spc="-65" dirty="0">
                          <a:solidFill>
                            <a:srgbClr val="FFFFFF"/>
                          </a:solidFill>
                          <a:latin typeface="Arial MT"/>
                          <a:cs typeface="Arial MT"/>
                        </a:rPr>
                        <a:t> </a:t>
                      </a:r>
                      <a:r>
                        <a:rPr sz="2400" dirty="0">
                          <a:solidFill>
                            <a:srgbClr val="FFFFFF"/>
                          </a:solidFill>
                          <a:latin typeface="Arial MT"/>
                          <a:cs typeface="Arial MT"/>
                        </a:rPr>
                        <a:t>Income</a:t>
                      </a:r>
                      <a:r>
                        <a:rPr sz="2400" spc="-60" dirty="0">
                          <a:solidFill>
                            <a:srgbClr val="FFFFFF"/>
                          </a:solidFill>
                          <a:latin typeface="Arial MT"/>
                          <a:cs typeface="Arial MT"/>
                        </a:rPr>
                        <a:t> </a:t>
                      </a:r>
                      <a:r>
                        <a:rPr sz="2400" dirty="0">
                          <a:solidFill>
                            <a:srgbClr val="FFFFFF"/>
                          </a:solidFill>
                          <a:latin typeface="Arial MT"/>
                          <a:cs typeface="Arial MT"/>
                        </a:rPr>
                        <a:t>/</a:t>
                      </a:r>
                      <a:r>
                        <a:rPr sz="2400" spc="-65" dirty="0">
                          <a:solidFill>
                            <a:srgbClr val="FFFFFF"/>
                          </a:solidFill>
                          <a:latin typeface="Arial MT"/>
                          <a:cs typeface="Arial MT"/>
                        </a:rPr>
                        <a:t> </a:t>
                      </a:r>
                      <a:r>
                        <a:rPr sz="2400" spc="-10" dirty="0">
                          <a:solidFill>
                            <a:srgbClr val="FFFFFF"/>
                          </a:solidFill>
                          <a:latin typeface="Arial MT"/>
                          <a:cs typeface="Arial MT"/>
                        </a:rPr>
                        <a:t>Charges</a:t>
                      </a:r>
                      <a:endParaRPr sz="2400" dirty="0">
                        <a:latin typeface="Arial MT"/>
                        <a:cs typeface="Arial MT"/>
                      </a:endParaRPr>
                    </a:p>
                    <a:p>
                      <a:pPr marL="462280" indent="-370840">
                        <a:lnSpc>
                          <a:spcPct val="100000"/>
                        </a:lnSpc>
                        <a:spcBef>
                          <a:spcPts val="1440"/>
                        </a:spcBef>
                        <a:buAutoNum type="alphaUcPeriod" startAt="2"/>
                        <a:tabLst>
                          <a:tab pos="462280" algn="l"/>
                        </a:tabLst>
                      </a:pPr>
                      <a:r>
                        <a:rPr sz="2400" dirty="0">
                          <a:solidFill>
                            <a:srgbClr val="FFFFFF"/>
                          </a:solidFill>
                          <a:latin typeface="Arial MT"/>
                          <a:cs typeface="Arial MT"/>
                        </a:rPr>
                        <a:t>CC</a:t>
                      </a:r>
                      <a:r>
                        <a:rPr sz="2400" spc="-5" dirty="0">
                          <a:solidFill>
                            <a:srgbClr val="FFFFFF"/>
                          </a:solidFill>
                          <a:latin typeface="Arial MT"/>
                          <a:cs typeface="Arial MT"/>
                        </a:rPr>
                        <a:t> </a:t>
                      </a:r>
                      <a:r>
                        <a:rPr sz="2400" dirty="0">
                          <a:solidFill>
                            <a:srgbClr val="FFFFFF"/>
                          </a:solidFill>
                          <a:latin typeface="Arial MT"/>
                          <a:cs typeface="Arial MT"/>
                        </a:rPr>
                        <a:t>/</a:t>
                      </a:r>
                      <a:r>
                        <a:rPr sz="2400" spc="-20" dirty="0">
                          <a:solidFill>
                            <a:srgbClr val="FFFFFF"/>
                          </a:solidFill>
                          <a:latin typeface="Arial MT"/>
                          <a:cs typeface="Arial MT"/>
                        </a:rPr>
                        <a:t> </a:t>
                      </a:r>
                      <a:r>
                        <a:rPr sz="2400" dirty="0">
                          <a:solidFill>
                            <a:srgbClr val="FFFFFF"/>
                          </a:solidFill>
                          <a:latin typeface="Arial MT"/>
                          <a:cs typeface="Arial MT"/>
                        </a:rPr>
                        <a:t>OD</a:t>
                      </a:r>
                      <a:r>
                        <a:rPr sz="2400" spc="-25" dirty="0">
                          <a:solidFill>
                            <a:srgbClr val="FFFFFF"/>
                          </a:solidFill>
                          <a:latin typeface="Arial MT"/>
                          <a:cs typeface="Arial MT"/>
                        </a:rPr>
                        <a:t> </a:t>
                      </a:r>
                      <a:r>
                        <a:rPr sz="2400" dirty="0">
                          <a:solidFill>
                            <a:srgbClr val="FFFFFF"/>
                          </a:solidFill>
                          <a:latin typeface="Arial MT"/>
                          <a:cs typeface="Arial MT"/>
                        </a:rPr>
                        <a:t>(out</a:t>
                      </a:r>
                      <a:r>
                        <a:rPr sz="2400" spc="-15" dirty="0">
                          <a:solidFill>
                            <a:srgbClr val="FFFFFF"/>
                          </a:solidFill>
                          <a:latin typeface="Arial MT"/>
                          <a:cs typeface="Arial MT"/>
                        </a:rPr>
                        <a:t> </a:t>
                      </a:r>
                      <a:r>
                        <a:rPr sz="2400" dirty="0">
                          <a:solidFill>
                            <a:srgbClr val="FFFFFF"/>
                          </a:solidFill>
                          <a:latin typeface="Arial MT"/>
                          <a:cs typeface="Arial MT"/>
                        </a:rPr>
                        <a:t>of</a:t>
                      </a:r>
                      <a:r>
                        <a:rPr sz="2400" spc="-15" dirty="0">
                          <a:solidFill>
                            <a:srgbClr val="FFFFFF"/>
                          </a:solidFill>
                          <a:latin typeface="Arial MT"/>
                          <a:cs typeface="Arial MT"/>
                        </a:rPr>
                        <a:t> </a:t>
                      </a:r>
                      <a:r>
                        <a:rPr sz="2400" spc="-10" dirty="0">
                          <a:solidFill>
                            <a:srgbClr val="FFFFFF"/>
                          </a:solidFill>
                          <a:latin typeface="Arial MT"/>
                          <a:cs typeface="Arial MT"/>
                        </a:rPr>
                        <a:t>order)</a:t>
                      </a:r>
                      <a:endParaRPr sz="2400" dirty="0">
                        <a:latin typeface="Arial MT"/>
                        <a:cs typeface="Arial MT"/>
                      </a:endParaRPr>
                    </a:p>
                    <a:p>
                      <a:pPr marL="548640" lvl="1" indent="-457200">
                        <a:lnSpc>
                          <a:spcPct val="100000"/>
                        </a:lnSpc>
                        <a:spcBef>
                          <a:spcPts val="5"/>
                        </a:spcBef>
                        <a:buAutoNum type="arabicPeriod"/>
                        <a:tabLst>
                          <a:tab pos="548640" algn="l"/>
                        </a:tabLst>
                      </a:pPr>
                      <a:r>
                        <a:rPr sz="2400" dirty="0">
                          <a:solidFill>
                            <a:srgbClr val="FFFFFF"/>
                          </a:solidFill>
                          <a:latin typeface="Arial MT"/>
                          <a:cs typeface="Arial MT"/>
                        </a:rPr>
                        <a:t>EoD</a:t>
                      </a:r>
                      <a:r>
                        <a:rPr sz="2400" spc="-30" dirty="0">
                          <a:solidFill>
                            <a:srgbClr val="FFFFFF"/>
                          </a:solidFill>
                          <a:latin typeface="Arial MT"/>
                          <a:cs typeface="Arial MT"/>
                        </a:rPr>
                        <a:t> </a:t>
                      </a:r>
                      <a:r>
                        <a:rPr sz="2400" dirty="0">
                          <a:solidFill>
                            <a:srgbClr val="FFFFFF"/>
                          </a:solidFill>
                          <a:latin typeface="Arial MT"/>
                          <a:cs typeface="Arial MT"/>
                        </a:rPr>
                        <a:t>process</a:t>
                      </a:r>
                      <a:r>
                        <a:rPr sz="2400" spc="-40" dirty="0">
                          <a:solidFill>
                            <a:srgbClr val="FFFFFF"/>
                          </a:solidFill>
                          <a:latin typeface="Arial MT"/>
                          <a:cs typeface="Arial MT"/>
                        </a:rPr>
                        <a:t> </a:t>
                      </a:r>
                      <a:r>
                        <a:rPr sz="2400" dirty="0">
                          <a:solidFill>
                            <a:srgbClr val="FFFFFF"/>
                          </a:solidFill>
                          <a:latin typeface="Arial MT"/>
                          <a:cs typeface="Arial MT"/>
                        </a:rPr>
                        <a:t>for</a:t>
                      </a:r>
                      <a:r>
                        <a:rPr sz="2400" spc="-35" dirty="0">
                          <a:solidFill>
                            <a:srgbClr val="FFFFFF"/>
                          </a:solidFill>
                          <a:latin typeface="Arial MT"/>
                          <a:cs typeface="Arial MT"/>
                        </a:rPr>
                        <a:t> </a:t>
                      </a:r>
                      <a:r>
                        <a:rPr sz="2400" dirty="0">
                          <a:solidFill>
                            <a:srgbClr val="FFFFFF"/>
                          </a:solidFill>
                          <a:latin typeface="Arial MT"/>
                          <a:cs typeface="Arial MT"/>
                        </a:rPr>
                        <a:t>out</a:t>
                      </a:r>
                      <a:r>
                        <a:rPr sz="2400" spc="-45" dirty="0">
                          <a:solidFill>
                            <a:srgbClr val="FFFFFF"/>
                          </a:solidFill>
                          <a:latin typeface="Arial MT"/>
                          <a:cs typeface="Arial MT"/>
                        </a:rPr>
                        <a:t> </a:t>
                      </a:r>
                      <a:r>
                        <a:rPr sz="2400" dirty="0">
                          <a:solidFill>
                            <a:srgbClr val="FFFFFF"/>
                          </a:solidFill>
                          <a:latin typeface="Arial MT"/>
                          <a:cs typeface="Arial MT"/>
                        </a:rPr>
                        <a:t>of</a:t>
                      </a:r>
                      <a:r>
                        <a:rPr sz="2400" spc="-40" dirty="0">
                          <a:solidFill>
                            <a:srgbClr val="FFFFFF"/>
                          </a:solidFill>
                          <a:latin typeface="Arial MT"/>
                          <a:cs typeface="Arial MT"/>
                        </a:rPr>
                        <a:t> </a:t>
                      </a:r>
                      <a:r>
                        <a:rPr sz="2400" spc="-20" dirty="0">
                          <a:solidFill>
                            <a:srgbClr val="FFFFFF"/>
                          </a:solidFill>
                          <a:latin typeface="Arial MT"/>
                          <a:cs typeface="Arial MT"/>
                        </a:rPr>
                        <a:t>order</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Effective</a:t>
                      </a:r>
                      <a:r>
                        <a:rPr sz="2400" spc="-50" dirty="0">
                          <a:solidFill>
                            <a:srgbClr val="FFFFFF"/>
                          </a:solidFill>
                          <a:latin typeface="Arial MT"/>
                          <a:cs typeface="Arial MT"/>
                        </a:rPr>
                        <a:t> </a:t>
                      </a:r>
                      <a:r>
                        <a:rPr sz="2400" dirty="0">
                          <a:solidFill>
                            <a:srgbClr val="FFFFFF"/>
                          </a:solidFill>
                          <a:latin typeface="Arial MT"/>
                          <a:cs typeface="Arial MT"/>
                        </a:rPr>
                        <a:t>date</a:t>
                      </a:r>
                      <a:r>
                        <a:rPr sz="2400" spc="-40" dirty="0">
                          <a:solidFill>
                            <a:srgbClr val="FFFFFF"/>
                          </a:solidFill>
                          <a:latin typeface="Arial MT"/>
                          <a:cs typeface="Arial MT"/>
                        </a:rPr>
                        <a:t> </a:t>
                      </a:r>
                      <a:r>
                        <a:rPr sz="2400" dirty="0">
                          <a:solidFill>
                            <a:srgbClr val="FFFFFF"/>
                          </a:solidFill>
                          <a:latin typeface="Arial MT"/>
                          <a:cs typeface="Arial MT"/>
                        </a:rPr>
                        <a:t>of</a:t>
                      </a:r>
                      <a:r>
                        <a:rPr sz="2400" spc="-35" dirty="0">
                          <a:solidFill>
                            <a:srgbClr val="FFFFFF"/>
                          </a:solidFill>
                          <a:latin typeface="Arial MT"/>
                          <a:cs typeface="Arial MT"/>
                        </a:rPr>
                        <a:t> </a:t>
                      </a:r>
                      <a:r>
                        <a:rPr sz="2400" dirty="0">
                          <a:solidFill>
                            <a:srgbClr val="FFFFFF"/>
                          </a:solidFill>
                          <a:latin typeface="Arial MT"/>
                          <a:cs typeface="Arial MT"/>
                        </a:rPr>
                        <a:t>stock</a:t>
                      </a:r>
                      <a:r>
                        <a:rPr sz="2400" spc="-40" dirty="0">
                          <a:solidFill>
                            <a:srgbClr val="FFFFFF"/>
                          </a:solidFill>
                          <a:latin typeface="Arial MT"/>
                          <a:cs typeface="Arial MT"/>
                        </a:rPr>
                        <a:t> </a:t>
                      </a:r>
                      <a:r>
                        <a:rPr sz="2400" spc="-10" dirty="0">
                          <a:solidFill>
                            <a:srgbClr val="FFFFFF"/>
                          </a:solidFill>
                          <a:latin typeface="Arial MT"/>
                          <a:cs typeface="Arial MT"/>
                        </a:rPr>
                        <a:t>statement</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Reversal</a:t>
                      </a:r>
                      <a:r>
                        <a:rPr sz="2400" spc="-30" dirty="0">
                          <a:solidFill>
                            <a:srgbClr val="FFFFFF"/>
                          </a:solidFill>
                          <a:latin typeface="Arial MT"/>
                          <a:cs typeface="Arial MT"/>
                        </a:rPr>
                        <a:t> </a:t>
                      </a:r>
                      <a:r>
                        <a:rPr sz="2400" dirty="0">
                          <a:solidFill>
                            <a:srgbClr val="FFFFFF"/>
                          </a:solidFill>
                          <a:latin typeface="Arial MT"/>
                          <a:cs typeface="Arial MT"/>
                        </a:rPr>
                        <a:t>of</a:t>
                      </a:r>
                      <a:r>
                        <a:rPr sz="2400" spc="-45" dirty="0">
                          <a:solidFill>
                            <a:srgbClr val="FFFFFF"/>
                          </a:solidFill>
                          <a:latin typeface="Arial MT"/>
                          <a:cs typeface="Arial MT"/>
                        </a:rPr>
                        <a:t> </a:t>
                      </a:r>
                      <a:r>
                        <a:rPr sz="2400" dirty="0">
                          <a:solidFill>
                            <a:srgbClr val="FFFFFF"/>
                          </a:solidFill>
                          <a:latin typeface="Arial MT"/>
                          <a:cs typeface="Arial MT"/>
                        </a:rPr>
                        <a:t>Income</a:t>
                      </a:r>
                      <a:r>
                        <a:rPr sz="2400" spc="-55" dirty="0">
                          <a:solidFill>
                            <a:srgbClr val="FFFFFF"/>
                          </a:solidFill>
                          <a:latin typeface="Arial MT"/>
                          <a:cs typeface="Arial MT"/>
                        </a:rPr>
                        <a:t> </a:t>
                      </a:r>
                      <a:r>
                        <a:rPr sz="2400" dirty="0">
                          <a:solidFill>
                            <a:srgbClr val="FFFFFF"/>
                          </a:solidFill>
                          <a:latin typeface="Arial MT"/>
                          <a:cs typeface="Arial MT"/>
                        </a:rPr>
                        <a:t>/</a:t>
                      </a:r>
                      <a:r>
                        <a:rPr sz="2400" spc="-45" dirty="0">
                          <a:solidFill>
                            <a:srgbClr val="FFFFFF"/>
                          </a:solidFill>
                          <a:latin typeface="Arial MT"/>
                          <a:cs typeface="Arial MT"/>
                        </a:rPr>
                        <a:t> </a:t>
                      </a:r>
                      <a:r>
                        <a:rPr sz="2400" spc="-10" dirty="0">
                          <a:solidFill>
                            <a:srgbClr val="FFFFFF"/>
                          </a:solidFill>
                          <a:latin typeface="Arial MT"/>
                          <a:cs typeface="Arial MT"/>
                        </a:rPr>
                        <a:t>Charges</a:t>
                      </a:r>
                      <a:endParaRPr sz="2400" dirty="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14</a:t>
            </a:fld>
            <a:endParaRPr spc="-25" dirty="0"/>
          </a:p>
        </p:txBody>
      </p:sp>
      <p:graphicFrame>
        <p:nvGraphicFramePr>
          <p:cNvPr id="3" name="object 3"/>
          <p:cNvGraphicFramePr>
            <a:graphicFrameLocks noGrp="1"/>
          </p:cNvGraphicFramePr>
          <p:nvPr/>
        </p:nvGraphicFramePr>
        <p:xfrm>
          <a:off x="527050" y="974344"/>
          <a:ext cx="8001000" cy="4940300"/>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52215">
                <a:tc>
                  <a:txBody>
                    <a:bodyPr/>
                    <a:lstStyle/>
                    <a:p>
                      <a:pPr marL="91440">
                        <a:lnSpc>
                          <a:spcPct val="100000"/>
                        </a:lnSpc>
                        <a:spcBef>
                          <a:spcPts val="305"/>
                        </a:spcBef>
                      </a:pPr>
                      <a:r>
                        <a:rPr sz="2400" dirty="0">
                          <a:solidFill>
                            <a:srgbClr val="FFFFFF"/>
                          </a:solidFill>
                          <a:latin typeface="Arial MT"/>
                          <a:cs typeface="Arial MT"/>
                        </a:rPr>
                        <a:t>C]</a:t>
                      </a:r>
                      <a:r>
                        <a:rPr sz="2400" spc="-45" dirty="0">
                          <a:solidFill>
                            <a:srgbClr val="FFFFFF"/>
                          </a:solidFill>
                          <a:latin typeface="Arial MT"/>
                          <a:cs typeface="Arial MT"/>
                        </a:rPr>
                        <a:t> </a:t>
                      </a:r>
                      <a:r>
                        <a:rPr sz="2400" dirty="0">
                          <a:solidFill>
                            <a:srgbClr val="FFFFFF"/>
                          </a:solidFill>
                          <a:latin typeface="Arial MT"/>
                          <a:cs typeface="Arial MT"/>
                        </a:rPr>
                        <a:t>LCBD</a:t>
                      </a:r>
                      <a:r>
                        <a:rPr sz="2400" spc="-25" dirty="0">
                          <a:solidFill>
                            <a:srgbClr val="FFFFFF"/>
                          </a:solidFill>
                          <a:latin typeface="Arial MT"/>
                          <a:cs typeface="Arial MT"/>
                        </a:rPr>
                        <a:t> </a:t>
                      </a:r>
                      <a:r>
                        <a:rPr sz="2400" spc="-10" dirty="0">
                          <a:solidFill>
                            <a:srgbClr val="FFFFFF"/>
                          </a:solidFill>
                          <a:latin typeface="Arial MT"/>
                          <a:cs typeface="Arial MT"/>
                        </a:rPr>
                        <a:t>Exposures</a:t>
                      </a:r>
                      <a:endParaRPr sz="2400">
                        <a:latin typeface="Arial MT"/>
                        <a:cs typeface="Arial MT"/>
                      </a:endParaRPr>
                    </a:p>
                    <a:p>
                      <a:pPr marL="91440">
                        <a:lnSpc>
                          <a:spcPct val="100000"/>
                        </a:lnSpc>
                        <a:tabLst>
                          <a:tab pos="548640" algn="l"/>
                        </a:tabLst>
                      </a:pPr>
                      <a:r>
                        <a:rPr sz="2400" spc="-25" dirty="0">
                          <a:solidFill>
                            <a:srgbClr val="FFFFFF"/>
                          </a:solidFill>
                          <a:latin typeface="Arial MT"/>
                          <a:cs typeface="Arial MT"/>
                        </a:rPr>
                        <a:t>1.</a:t>
                      </a:r>
                      <a:r>
                        <a:rPr sz="2400" dirty="0">
                          <a:solidFill>
                            <a:srgbClr val="FFFFFF"/>
                          </a:solidFill>
                          <a:latin typeface="Arial MT"/>
                          <a:cs typeface="Arial MT"/>
                        </a:rPr>
                        <a:t>	Exposure</a:t>
                      </a:r>
                      <a:r>
                        <a:rPr sz="2400" spc="-30" dirty="0">
                          <a:solidFill>
                            <a:srgbClr val="FFFFFF"/>
                          </a:solidFill>
                          <a:latin typeface="Arial MT"/>
                          <a:cs typeface="Arial MT"/>
                        </a:rPr>
                        <a:t> </a:t>
                      </a:r>
                      <a:r>
                        <a:rPr sz="2400" dirty="0">
                          <a:solidFill>
                            <a:srgbClr val="FFFFFF"/>
                          </a:solidFill>
                          <a:latin typeface="Arial MT"/>
                          <a:cs typeface="Arial MT"/>
                        </a:rPr>
                        <a:t>on</a:t>
                      </a:r>
                      <a:r>
                        <a:rPr sz="2400" spc="-55" dirty="0">
                          <a:solidFill>
                            <a:srgbClr val="FFFFFF"/>
                          </a:solidFill>
                          <a:latin typeface="Arial MT"/>
                          <a:cs typeface="Arial MT"/>
                        </a:rPr>
                        <a:t> </a:t>
                      </a:r>
                      <a:r>
                        <a:rPr sz="2400" dirty="0">
                          <a:solidFill>
                            <a:srgbClr val="FFFFFF"/>
                          </a:solidFill>
                          <a:latin typeface="Arial MT"/>
                          <a:cs typeface="Arial MT"/>
                        </a:rPr>
                        <a:t>borrowers</a:t>
                      </a:r>
                      <a:r>
                        <a:rPr sz="2400" spc="-40" dirty="0">
                          <a:solidFill>
                            <a:srgbClr val="FFFFFF"/>
                          </a:solidFill>
                          <a:latin typeface="Arial MT"/>
                          <a:cs typeface="Arial MT"/>
                        </a:rPr>
                        <a:t> </a:t>
                      </a:r>
                      <a:r>
                        <a:rPr sz="2400" spc="-20" dirty="0">
                          <a:solidFill>
                            <a:srgbClr val="FFFFFF"/>
                          </a:solidFill>
                          <a:latin typeface="Arial MT"/>
                          <a:cs typeface="Arial MT"/>
                        </a:rPr>
                        <a:t>vis-à-</a:t>
                      </a:r>
                      <a:r>
                        <a:rPr sz="2400" dirty="0">
                          <a:solidFill>
                            <a:srgbClr val="FFFFFF"/>
                          </a:solidFill>
                          <a:latin typeface="Arial MT"/>
                          <a:cs typeface="Arial MT"/>
                        </a:rPr>
                        <a:t>vis</a:t>
                      </a:r>
                      <a:r>
                        <a:rPr sz="2400" spc="-45" dirty="0">
                          <a:solidFill>
                            <a:srgbClr val="FFFFFF"/>
                          </a:solidFill>
                          <a:latin typeface="Arial MT"/>
                          <a:cs typeface="Arial MT"/>
                        </a:rPr>
                        <a:t> </a:t>
                      </a:r>
                      <a:r>
                        <a:rPr sz="2400" dirty="0">
                          <a:solidFill>
                            <a:srgbClr val="FFFFFF"/>
                          </a:solidFill>
                          <a:latin typeface="Arial MT"/>
                          <a:cs typeface="Arial MT"/>
                        </a:rPr>
                        <a:t>on</a:t>
                      </a:r>
                      <a:r>
                        <a:rPr sz="2400" spc="-55" dirty="0">
                          <a:solidFill>
                            <a:srgbClr val="FFFFFF"/>
                          </a:solidFill>
                          <a:latin typeface="Arial MT"/>
                          <a:cs typeface="Arial MT"/>
                        </a:rPr>
                        <a:t> </a:t>
                      </a:r>
                      <a:r>
                        <a:rPr sz="2400" spc="-20" dirty="0">
                          <a:solidFill>
                            <a:srgbClr val="FFFFFF"/>
                          </a:solidFill>
                          <a:latin typeface="Arial MT"/>
                          <a:cs typeface="Arial MT"/>
                        </a:rPr>
                        <a:t>bank</a:t>
                      </a:r>
                      <a:endParaRPr sz="2400">
                        <a:latin typeface="Arial MT"/>
                        <a:cs typeface="Arial MT"/>
                      </a:endParaRPr>
                    </a:p>
                    <a:p>
                      <a:pPr>
                        <a:lnSpc>
                          <a:spcPct val="100000"/>
                        </a:lnSpc>
                        <a:spcBef>
                          <a:spcPts val="120"/>
                        </a:spcBef>
                      </a:pPr>
                      <a:endParaRPr sz="2400">
                        <a:latin typeface="Times New Roman"/>
                        <a:cs typeface="Times New Roman"/>
                      </a:endParaRPr>
                    </a:p>
                    <a:p>
                      <a:pPr marL="462280" indent="-370840">
                        <a:lnSpc>
                          <a:spcPct val="100000"/>
                        </a:lnSpc>
                        <a:buAutoNum type="alphaUcPeriod" startAt="4"/>
                        <a:tabLst>
                          <a:tab pos="462280" algn="l"/>
                        </a:tabLst>
                      </a:pPr>
                      <a:r>
                        <a:rPr sz="2400" dirty="0">
                          <a:solidFill>
                            <a:srgbClr val="FFFFFF"/>
                          </a:solidFill>
                          <a:latin typeface="Arial MT"/>
                          <a:cs typeface="Arial MT"/>
                        </a:rPr>
                        <a:t>Agricultural</a:t>
                      </a:r>
                      <a:r>
                        <a:rPr sz="2400" spc="-140"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Master</a:t>
                      </a:r>
                      <a:r>
                        <a:rPr sz="2400" spc="-70" dirty="0">
                          <a:solidFill>
                            <a:srgbClr val="FFFFFF"/>
                          </a:solidFill>
                          <a:latin typeface="Arial MT"/>
                          <a:cs typeface="Arial MT"/>
                        </a:rPr>
                        <a:t> </a:t>
                      </a:r>
                      <a:r>
                        <a:rPr sz="2400" dirty="0">
                          <a:solidFill>
                            <a:srgbClr val="FFFFFF"/>
                          </a:solidFill>
                          <a:latin typeface="Arial MT"/>
                          <a:cs typeface="Arial MT"/>
                        </a:rPr>
                        <a:t>Data</a:t>
                      </a:r>
                      <a:r>
                        <a:rPr sz="2400" spc="-50" dirty="0">
                          <a:solidFill>
                            <a:srgbClr val="FFFFFF"/>
                          </a:solidFill>
                          <a:latin typeface="Arial MT"/>
                          <a:cs typeface="Arial MT"/>
                        </a:rPr>
                        <a:t> </a:t>
                      </a:r>
                      <a:r>
                        <a:rPr sz="2400" dirty="0">
                          <a:solidFill>
                            <a:srgbClr val="FFFFFF"/>
                          </a:solidFill>
                          <a:latin typeface="Arial MT"/>
                          <a:cs typeface="Arial MT"/>
                        </a:rPr>
                        <a:t>updation</a:t>
                      </a:r>
                      <a:r>
                        <a:rPr sz="2400" spc="-45" dirty="0">
                          <a:solidFill>
                            <a:srgbClr val="FFFFFF"/>
                          </a:solidFill>
                          <a:latin typeface="Arial MT"/>
                          <a:cs typeface="Arial MT"/>
                        </a:rPr>
                        <a:t> </a:t>
                      </a:r>
                      <a:r>
                        <a:rPr sz="2400" dirty="0">
                          <a:solidFill>
                            <a:srgbClr val="FFFFFF"/>
                          </a:solidFill>
                          <a:latin typeface="Arial MT"/>
                          <a:cs typeface="Arial MT"/>
                        </a:rPr>
                        <a:t>and</a:t>
                      </a:r>
                      <a:r>
                        <a:rPr sz="2400" spc="-60" dirty="0">
                          <a:solidFill>
                            <a:srgbClr val="FFFFFF"/>
                          </a:solidFill>
                          <a:latin typeface="Arial MT"/>
                          <a:cs typeface="Arial MT"/>
                        </a:rPr>
                        <a:t> </a:t>
                      </a:r>
                      <a:r>
                        <a:rPr sz="2400" spc="-10" dirty="0">
                          <a:solidFill>
                            <a:srgbClr val="FFFFFF"/>
                          </a:solidFill>
                          <a:latin typeface="Arial MT"/>
                          <a:cs typeface="Arial MT"/>
                        </a:rPr>
                        <a:t>completeness</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Interest</a:t>
                      </a:r>
                      <a:r>
                        <a:rPr sz="2400" spc="-70" dirty="0">
                          <a:solidFill>
                            <a:srgbClr val="FFFFFF"/>
                          </a:solidFill>
                          <a:latin typeface="Arial MT"/>
                          <a:cs typeface="Arial MT"/>
                        </a:rPr>
                        <a:t> </a:t>
                      </a:r>
                      <a:r>
                        <a:rPr sz="2400" spc="-10" dirty="0">
                          <a:solidFill>
                            <a:srgbClr val="FFFFFF"/>
                          </a:solidFill>
                          <a:latin typeface="Arial MT"/>
                          <a:cs typeface="Arial MT"/>
                        </a:rPr>
                        <a:t>calculation</a:t>
                      </a:r>
                      <a:endParaRPr sz="2400">
                        <a:latin typeface="Arial MT"/>
                        <a:cs typeface="Arial MT"/>
                      </a:endParaRPr>
                    </a:p>
                    <a:p>
                      <a:pPr>
                        <a:lnSpc>
                          <a:spcPct val="100000"/>
                        </a:lnSpc>
                        <a:spcBef>
                          <a:spcPts val="125"/>
                        </a:spcBef>
                      </a:pPr>
                      <a:endParaRPr sz="2400">
                        <a:latin typeface="Times New Roman"/>
                        <a:cs typeface="Times New Roman"/>
                      </a:endParaRPr>
                    </a:p>
                    <a:p>
                      <a:pPr marL="462280" indent="-370840">
                        <a:lnSpc>
                          <a:spcPct val="100000"/>
                        </a:lnSpc>
                        <a:buAutoNum type="alphaUcPeriod" startAt="5"/>
                        <a:tabLst>
                          <a:tab pos="462280" algn="l"/>
                        </a:tabLst>
                      </a:pPr>
                      <a:r>
                        <a:rPr sz="2400" dirty="0">
                          <a:solidFill>
                            <a:srgbClr val="FFFFFF"/>
                          </a:solidFill>
                          <a:latin typeface="Arial MT"/>
                          <a:cs typeface="Arial MT"/>
                        </a:rPr>
                        <a:t>Gold</a:t>
                      </a:r>
                      <a:r>
                        <a:rPr sz="2400" spc="-70" dirty="0">
                          <a:solidFill>
                            <a:srgbClr val="FFFFFF"/>
                          </a:solidFill>
                          <a:latin typeface="Arial MT"/>
                          <a:cs typeface="Arial MT"/>
                        </a:rPr>
                        <a:t> </a:t>
                      </a:r>
                      <a:r>
                        <a:rPr sz="2400" spc="-10" dirty="0">
                          <a:solidFill>
                            <a:srgbClr val="FFFFFF"/>
                          </a:solidFill>
                          <a:latin typeface="Arial MT"/>
                          <a:cs typeface="Arial MT"/>
                        </a:rPr>
                        <a:t>Loans</a:t>
                      </a:r>
                      <a:endParaRPr sz="2400">
                        <a:latin typeface="Arial MT"/>
                        <a:cs typeface="Arial MT"/>
                      </a:endParaRPr>
                    </a:p>
                    <a:p>
                      <a:pPr marL="548640" lvl="1" indent="-457200">
                        <a:lnSpc>
                          <a:spcPct val="100000"/>
                        </a:lnSpc>
                        <a:buAutoNum type="arabicPeriod"/>
                        <a:tabLst>
                          <a:tab pos="548640" algn="l"/>
                        </a:tabLst>
                      </a:pPr>
                      <a:r>
                        <a:rPr sz="2400" spc="-25" dirty="0">
                          <a:solidFill>
                            <a:srgbClr val="FFFFFF"/>
                          </a:solidFill>
                          <a:latin typeface="Arial MT"/>
                          <a:cs typeface="Arial MT"/>
                        </a:rPr>
                        <a:t>LTV</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Loans</a:t>
                      </a:r>
                      <a:r>
                        <a:rPr sz="2400" spc="-60" dirty="0">
                          <a:solidFill>
                            <a:srgbClr val="FFFFFF"/>
                          </a:solidFill>
                          <a:latin typeface="Arial MT"/>
                          <a:cs typeface="Arial MT"/>
                        </a:rPr>
                        <a:t> </a:t>
                      </a:r>
                      <a:r>
                        <a:rPr sz="2400" dirty="0">
                          <a:solidFill>
                            <a:srgbClr val="FFFFFF"/>
                          </a:solidFill>
                          <a:latin typeface="Arial MT"/>
                          <a:cs typeface="Arial MT"/>
                        </a:rPr>
                        <a:t>closed</a:t>
                      </a:r>
                      <a:r>
                        <a:rPr sz="2400" spc="-55" dirty="0">
                          <a:solidFill>
                            <a:srgbClr val="FFFFFF"/>
                          </a:solidFill>
                          <a:latin typeface="Arial MT"/>
                          <a:cs typeface="Arial MT"/>
                        </a:rPr>
                        <a:t> </a:t>
                      </a:r>
                      <a:r>
                        <a:rPr sz="2400" dirty="0">
                          <a:solidFill>
                            <a:srgbClr val="FFFFFF"/>
                          </a:solidFill>
                          <a:latin typeface="Arial MT"/>
                          <a:cs typeface="Arial MT"/>
                        </a:rPr>
                        <a:t>and</a:t>
                      </a:r>
                      <a:r>
                        <a:rPr sz="2400" spc="-65" dirty="0">
                          <a:solidFill>
                            <a:srgbClr val="FFFFFF"/>
                          </a:solidFill>
                          <a:latin typeface="Arial MT"/>
                          <a:cs typeface="Arial MT"/>
                        </a:rPr>
                        <a:t> </a:t>
                      </a:r>
                      <a:r>
                        <a:rPr sz="2400" dirty="0">
                          <a:solidFill>
                            <a:srgbClr val="FFFFFF"/>
                          </a:solidFill>
                          <a:latin typeface="Arial MT"/>
                          <a:cs typeface="Arial MT"/>
                        </a:rPr>
                        <a:t>new</a:t>
                      </a:r>
                      <a:r>
                        <a:rPr sz="2400" spc="-60" dirty="0">
                          <a:solidFill>
                            <a:srgbClr val="FFFFFF"/>
                          </a:solidFill>
                          <a:latin typeface="Arial MT"/>
                          <a:cs typeface="Arial MT"/>
                        </a:rPr>
                        <a:t> </a:t>
                      </a:r>
                      <a:r>
                        <a:rPr sz="2400" dirty="0">
                          <a:solidFill>
                            <a:srgbClr val="FFFFFF"/>
                          </a:solidFill>
                          <a:latin typeface="Arial MT"/>
                          <a:cs typeface="Arial MT"/>
                        </a:rPr>
                        <a:t>loans</a:t>
                      </a:r>
                      <a:r>
                        <a:rPr sz="2400" spc="-60" dirty="0">
                          <a:solidFill>
                            <a:srgbClr val="FFFFFF"/>
                          </a:solidFill>
                          <a:latin typeface="Arial MT"/>
                          <a:cs typeface="Arial MT"/>
                        </a:rPr>
                        <a:t> </a:t>
                      </a:r>
                      <a:r>
                        <a:rPr sz="2400" dirty="0">
                          <a:solidFill>
                            <a:srgbClr val="FFFFFF"/>
                          </a:solidFill>
                          <a:latin typeface="Arial MT"/>
                          <a:cs typeface="Arial MT"/>
                        </a:rPr>
                        <a:t>opened</a:t>
                      </a:r>
                      <a:r>
                        <a:rPr sz="2400" spc="-50" dirty="0">
                          <a:solidFill>
                            <a:srgbClr val="FFFFFF"/>
                          </a:solidFill>
                          <a:latin typeface="Arial MT"/>
                          <a:cs typeface="Arial MT"/>
                        </a:rPr>
                        <a:t> </a:t>
                      </a:r>
                      <a:r>
                        <a:rPr sz="2400" dirty="0">
                          <a:solidFill>
                            <a:srgbClr val="FFFFFF"/>
                          </a:solidFill>
                          <a:latin typeface="Arial MT"/>
                          <a:cs typeface="Arial MT"/>
                        </a:rPr>
                        <a:t>on</a:t>
                      </a:r>
                      <a:r>
                        <a:rPr sz="2400" spc="-70" dirty="0">
                          <a:solidFill>
                            <a:srgbClr val="FFFFFF"/>
                          </a:solidFill>
                          <a:latin typeface="Arial MT"/>
                          <a:cs typeface="Arial MT"/>
                        </a:rPr>
                        <a:t> </a:t>
                      </a:r>
                      <a:r>
                        <a:rPr sz="2400" dirty="0">
                          <a:solidFill>
                            <a:srgbClr val="FFFFFF"/>
                          </a:solidFill>
                          <a:latin typeface="Arial MT"/>
                          <a:cs typeface="Arial MT"/>
                        </a:rPr>
                        <a:t>same</a:t>
                      </a:r>
                      <a:r>
                        <a:rPr sz="2400" spc="-65" dirty="0">
                          <a:solidFill>
                            <a:srgbClr val="FFFFFF"/>
                          </a:solidFill>
                          <a:latin typeface="Arial MT"/>
                          <a:cs typeface="Arial MT"/>
                        </a:rPr>
                        <a:t> </a:t>
                      </a:r>
                      <a:r>
                        <a:rPr sz="2400" spc="-20" dirty="0">
                          <a:solidFill>
                            <a:srgbClr val="FFFFFF"/>
                          </a:solidFill>
                          <a:latin typeface="Arial MT"/>
                          <a:cs typeface="Arial MT"/>
                        </a:rPr>
                        <a:t>date</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15</a:t>
            </a:fld>
            <a:endParaRPr spc="-25" dirty="0"/>
          </a:p>
        </p:txBody>
      </p:sp>
      <p:graphicFrame>
        <p:nvGraphicFramePr>
          <p:cNvPr id="3" name="object 3"/>
          <p:cNvGraphicFramePr>
            <a:graphicFrameLocks noGrp="1"/>
          </p:cNvGraphicFramePr>
          <p:nvPr/>
        </p:nvGraphicFramePr>
        <p:xfrm>
          <a:off x="527050" y="974344"/>
          <a:ext cx="8001000" cy="425005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061970">
                <a:tc>
                  <a:txBody>
                    <a:bodyPr/>
                    <a:lstStyle/>
                    <a:p>
                      <a:pPr marL="444500" indent="-353060">
                        <a:lnSpc>
                          <a:spcPct val="100000"/>
                        </a:lnSpc>
                        <a:spcBef>
                          <a:spcPts val="305"/>
                        </a:spcBef>
                        <a:buAutoNum type="alphaUcPeriod" startAt="6"/>
                        <a:tabLst>
                          <a:tab pos="444500" algn="l"/>
                        </a:tabLst>
                      </a:pPr>
                      <a:r>
                        <a:rPr sz="2400" spc="-10" dirty="0">
                          <a:solidFill>
                            <a:srgbClr val="FFFFFF"/>
                          </a:solidFill>
                          <a:latin typeface="Arial MT"/>
                          <a:cs typeface="Arial MT"/>
                        </a:rPr>
                        <a:t>Exemptions</a:t>
                      </a:r>
                      <a:endParaRPr sz="2400">
                        <a:latin typeface="Arial MT"/>
                        <a:cs typeface="Arial MT"/>
                      </a:endParaRPr>
                    </a:p>
                    <a:p>
                      <a:pPr marL="548640" marR="81915" lvl="1" indent="-457834">
                        <a:lnSpc>
                          <a:spcPct val="100000"/>
                        </a:lnSpc>
                        <a:buAutoNum type="arabicPeriod"/>
                        <a:tabLst>
                          <a:tab pos="548640" algn="l"/>
                          <a:tab pos="1760220" algn="l"/>
                          <a:tab pos="3665854" algn="l"/>
                          <a:tab pos="5505450" algn="l"/>
                          <a:tab pos="6986905" algn="l"/>
                          <a:tab pos="7317740" algn="l"/>
                        </a:tabLst>
                      </a:pPr>
                      <a:r>
                        <a:rPr sz="2400" spc="-10" dirty="0">
                          <a:solidFill>
                            <a:srgbClr val="FFFFFF"/>
                          </a:solidFill>
                          <a:latin typeface="Arial MT"/>
                          <a:cs typeface="Arial MT"/>
                        </a:rPr>
                        <a:t>Central</a:t>
                      </a:r>
                      <a:r>
                        <a:rPr sz="2400" dirty="0">
                          <a:solidFill>
                            <a:srgbClr val="FFFFFF"/>
                          </a:solidFill>
                          <a:latin typeface="Arial MT"/>
                          <a:cs typeface="Arial MT"/>
                        </a:rPr>
                        <a:t>	</a:t>
                      </a:r>
                      <a:r>
                        <a:rPr sz="2400" spc="-10" dirty="0">
                          <a:solidFill>
                            <a:srgbClr val="FFFFFF"/>
                          </a:solidFill>
                          <a:latin typeface="Arial MT"/>
                          <a:cs typeface="Arial MT"/>
                        </a:rPr>
                        <a:t>Government</a:t>
                      </a:r>
                      <a:r>
                        <a:rPr sz="2400" dirty="0">
                          <a:solidFill>
                            <a:srgbClr val="FFFFFF"/>
                          </a:solidFill>
                          <a:latin typeface="Arial MT"/>
                          <a:cs typeface="Arial MT"/>
                        </a:rPr>
                        <a:t>	</a:t>
                      </a:r>
                      <a:r>
                        <a:rPr sz="2400" spc="-10" dirty="0">
                          <a:solidFill>
                            <a:srgbClr val="FFFFFF"/>
                          </a:solidFill>
                          <a:latin typeface="Arial MT"/>
                          <a:cs typeface="Arial MT"/>
                        </a:rPr>
                        <a:t>Guaranteed</a:t>
                      </a:r>
                      <a:r>
                        <a:rPr sz="2400" dirty="0">
                          <a:solidFill>
                            <a:srgbClr val="FFFFFF"/>
                          </a:solidFill>
                          <a:latin typeface="Arial MT"/>
                          <a:cs typeface="Arial MT"/>
                        </a:rPr>
                        <a:t>	</a:t>
                      </a:r>
                      <a:r>
                        <a:rPr sz="2400" spc="-10" dirty="0">
                          <a:solidFill>
                            <a:srgbClr val="FFFFFF"/>
                          </a:solidFill>
                          <a:latin typeface="Arial MT"/>
                          <a:cs typeface="Arial MT"/>
                        </a:rPr>
                        <a:t>Accounts</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20" dirty="0">
                          <a:solidFill>
                            <a:srgbClr val="FFFFFF"/>
                          </a:solidFill>
                          <a:latin typeface="Arial MT"/>
                          <a:cs typeface="Arial MT"/>
                        </a:rPr>
                        <a:t>date </a:t>
                      </a:r>
                      <a:r>
                        <a:rPr sz="2400" dirty="0">
                          <a:solidFill>
                            <a:srgbClr val="FFFFFF"/>
                          </a:solidFill>
                          <a:latin typeface="Arial MT"/>
                          <a:cs typeface="Arial MT"/>
                        </a:rPr>
                        <a:t>validation</a:t>
                      </a:r>
                      <a:r>
                        <a:rPr sz="2400" spc="-55" dirty="0">
                          <a:solidFill>
                            <a:srgbClr val="FFFFFF"/>
                          </a:solidFill>
                          <a:latin typeface="Arial MT"/>
                          <a:cs typeface="Arial MT"/>
                        </a:rPr>
                        <a:t> </a:t>
                      </a:r>
                      <a:r>
                        <a:rPr sz="2400" dirty="0">
                          <a:solidFill>
                            <a:srgbClr val="FFFFFF"/>
                          </a:solidFill>
                          <a:latin typeface="Arial MT"/>
                          <a:cs typeface="Arial MT"/>
                        </a:rPr>
                        <a:t>&amp;</a:t>
                      </a:r>
                      <a:r>
                        <a:rPr sz="2400" spc="-85" dirty="0">
                          <a:solidFill>
                            <a:srgbClr val="FFFFFF"/>
                          </a:solidFill>
                          <a:latin typeface="Arial MT"/>
                          <a:cs typeface="Arial MT"/>
                        </a:rPr>
                        <a:t> </a:t>
                      </a:r>
                      <a:r>
                        <a:rPr sz="2400" dirty="0">
                          <a:solidFill>
                            <a:srgbClr val="FFFFFF"/>
                          </a:solidFill>
                          <a:latin typeface="Arial MT"/>
                          <a:cs typeface="Arial MT"/>
                        </a:rPr>
                        <a:t>income</a:t>
                      </a:r>
                      <a:r>
                        <a:rPr sz="2400" spc="-75" dirty="0">
                          <a:solidFill>
                            <a:srgbClr val="FFFFFF"/>
                          </a:solidFill>
                          <a:latin typeface="Arial MT"/>
                          <a:cs typeface="Arial MT"/>
                        </a:rPr>
                        <a:t> </a:t>
                      </a:r>
                      <a:r>
                        <a:rPr sz="2400" spc="-10" dirty="0">
                          <a:solidFill>
                            <a:srgbClr val="FFFFFF"/>
                          </a:solidFill>
                          <a:latin typeface="Arial MT"/>
                          <a:cs typeface="Arial MT"/>
                        </a:rPr>
                        <a:t>recognition</a:t>
                      </a:r>
                      <a:endParaRPr sz="2400">
                        <a:latin typeface="Arial MT"/>
                        <a:cs typeface="Arial MT"/>
                      </a:endParaRPr>
                    </a:p>
                    <a:p>
                      <a:pPr marL="548640" lvl="1" indent="-457200">
                        <a:lnSpc>
                          <a:spcPct val="100000"/>
                        </a:lnSpc>
                        <a:buAutoNum type="arabicPeriod"/>
                        <a:tabLst>
                          <a:tab pos="548640" algn="l"/>
                          <a:tab pos="1905000" algn="l"/>
                          <a:tab pos="3060700" algn="l"/>
                          <a:tab pos="3857625" algn="l"/>
                          <a:tab pos="4112260" algn="l"/>
                          <a:tab pos="4767580" algn="l"/>
                          <a:tab pos="5020310" algn="l"/>
                          <a:tab pos="5793740" algn="l"/>
                          <a:tab pos="6049645" algn="l"/>
                          <a:tab pos="6671309" algn="l"/>
                          <a:tab pos="6925945" algn="l"/>
                          <a:tab pos="7738745" algn="l"/>
                        </a:tabLst>
                      </a:pPr>
                      <a:r>
                        <a:rPr sz="2400" spc="-10" dirty="0">
                          <a:solidFill>
                            <a:srgbClr val="FFFFFF"/>
                          </a:solidFill>
                          <a:latin typeface="Arial MT"/>
                          <a:cs typeface="Arial MT"/>
                        </a:rPr>
                        <a:t>Advance</a:t>
                      </a:r>
                      <a:r>
                        <a:rPr sz="2400" dirty="0">
                          <a:solidFill>
                            <a:srgbClr val="FFFFFF"/>
                          </a:solidFill>
                          <a:latin typeface="Arial MT"/>
                          <a:cs typeface="Arial MT"/>
                        </a:rPr>
                        <a:t>	</a:t>
                      </a:r>
                      <a:r>
                        <a:rPr sz="2400" spc="-10" dirty="0">
                          <a:solidFill>
                            <a:srgbClr val="FFFFFF"/>
                          </a:solidFill>
                          <a:latin typeface="Arial MT"/>
                          <a:cs typeface="Arial MT"/>
                        </a:rPr>
                        <a:t>against</a:t>
                      </a:r>
                      <a:r>
                        <a:rPr sz="2400" dirty="0">
                          <a:solidFill>
                            <a:srgbClr val="FFFFFF"/>
                          </a:solidFill>
                          <a:latin typeface="Arial MT"/>
                          <a:cs typeface="Arial MT"/>
                        </a:rPr>
                        <a:t>	</a:t>
                      </a:r>
                      <a:r>
                        <a:rPr sz="2400" spc="-25" dirty="0">
                          <a:solidFill>
                            <a:srgbClr val="FFFFFF"/>
                          </a:solidFill>
                          <a:latin typeface="Arial MT"/>
                          <a:cs typeface="Arial MT"/>
                        </a:rPr>
                        <a:t>FDR</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25" dirty="0">
                          <a:solidFill>
                            <a:srgbClr val="FFFFFF"/>
                          </a:solidFill>
                          <a:latin typeface="Arial MT"/>
                          <a:cs typeface="Arial MT"/>
                        </a:rPr>
                        <a:t>IVP</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25" dirty="0">
                          <a:solidFill>
                            <a:srgbClr val="FFFFFF"/>
                          </a:solidFill>
                          <a:latin typeface="Arial MT"/>
                          <a:cs typeface="Arial MT"/>
                        </a:rPr>
                        <a:t>KVP</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25" dirty="0">
                          <a:solidFill>
                            <a:srgbClr val="FFFFFF"/>
                          </a:solidFill>
                          <a:latin typeface="Arial MT"/>
                          <a:cs typeface="Arial MT"/>
                        </a:rPr>
                        <a:t>LIP</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25" dirty="0">
                          <a:solidFill>
                            <a:srgbClr val="FFFFFF"/>
                          </a:solidFill>
                          <a:latin typeface="Arial MT"/>
                          <a:cs typeface="Arial MT"/>
                        </a:rPr>
                        <a:t>NSC</a:t>
                      </a:r>
                      <a:r>
                        <a:rPr sz="2400" dirty="0">
                          <a:solidFill>
                            <a:srgbClr val="FFFFFF"/>
                          </a:solidFill>
                          <a:latin typeface="Arial MT"/>
                          <a:cs typeface="Arial MT"/>
                        </a:rPr>
                        <a:t>	</a:t>
                      </a:r>
                      <a:r>
                        <a:rPr sz="2400" spc="-50" dirty="0">
                          <a:solidFill>
                            <a:srgbClr val="FFFFFF"/>
                          </a:solidFill>
                          <a:latin typeface="Arial MT"/>
                          <a:cs typeface="Arial MT"/>
                        </a:rPr>
                        <a:t>–</a:t>
                      </a:r>
                      <a:endParaRPr sz="2400">
                        <a:latin typeface="Arial MT"/>
                        <a:cs typeface="Arial MT"/>
                      </a:endParaRPr>
                    </a:p>
                    <a:p>
                      <a:pPr marL="548640">
                        <a:lnSpc>
                          <a:spcPct val="100000"/>
                        </a:lnSpc>
                      </a:pPr>
                      <a:r>
                        <a:rPr sz="2400" dirty="0">
                          <a:solidFill>
                            <a:srgbClr val="FFFFFF"/>
                          </a:solidFill>
                          <a:latin typeface="Arial MT"/>
                          <a:cs typeface="Arial MT"/>
                        </a:rPr>
                        <a:t>income</a:t>
                      </a:r>
                      <a:r>
                        <a:rPr sz="2400" spc="-95" dirty="0">
                          <a:solidFill>
                            <a:srgbClr val="FFFFFF"/>
                          </a:solidFill>
                          <a:latin typeface="Arial MT"/>
                          <a:cs typeface="Arial MT"/>
                        </a:rPr>
                        <a:t> </a:t>
                      </a:r>
                      <a:r>
                        <a:rPr sz="2400" spc="-10" dirty="0">
                          <a:solidFill>
                            <a:srgbClr val="FFFFFF"/>
                          </a:solidFill>
                          <a:latin typeface="Arial MT"/>
                          <a:cs typeface="Arial MT"/>
                        </a:rPr>
                        <a:t>recognition</a:t>
                      </a:r>
                      <a:endParaRPr sz="2400">
                        <a:latin typeface="Arial MT"/>
                        <a:cs typeface="Arial MT"/>
                      </a:endParaRPr>
                    </a:p>
                    <a:p>
                      <a:pPr>
                        <a:lnSpc>
                          <a:spcPct val="100000"/>
                        </a:lnSpc>
                        <a:spcBef>
                          <a:spcPts val="120"/>
                        </a:spcBef>
                      </a:pPr>
                      <a:endParaRPr sz="2400">
                        <a:latin typeface="Times New Roman"/>
                        <a:cs typeface="Times New Roman"/>
                      </a:endParaRPr>
                    </a:p>
                    <a:p>
                      <a:pPr marL="91440">
                        <a:lnSpc>
                          <a:spcPct val="100000"/>
                        </a:lnSpc>
                      </a:pPr>
                      <a:r>
                        <a:rPr sz="2400" dirty="0">
                          <a:solidFill>
                            <a:srgbClr val="FFFFFF"/>
                          </a:solidFill>
                          <a:latin typeface="Arial MT"/>
                          <a:cs typeface="Arial MT"/>
                        </a:rPr>
                        <a:t>G]</a:t>
                      </a:r>
                      <a:r>
                        <a:rPr sz="2400" spc="-60" dirty="0">
                          <a:solidFill>
                            <a:srgbClr val="FFFFFF"/>
                          </a:solidFill>
                          <a:latin typeface="Arial MT"/>
                          <a:cs typeface="Arial MT"/>
                        </a:rPr>
                        <a:t> </a:t>
                      </a:r>
                      <a:r>
                        <a:rPr sz="2400" dirty="0">
                          <a:solidFill>
                            <a:srgbClr val="FFFFFF"/>
                          </a:solidFill>
                          <a:latin typeface="Arial MT"/>
                          <a:cs typeface="Arial MT"/>
                        </a:rPr>
                        <a:t>Fees</a:t>
                      </a:r>
                      <a:r>
                        <a:rPr sz="2400" spc="-45" dirty="0">
                          <a:solidFill>
                            <a:srgbClr val="FFFFFF"/>
                          </a:solidFill>
                          <a:latin typeface="Arial MT"/>
                          <a:cs typeface="Arial MT"/>
                        </a:rPr>
                        <a:t> </a:t>
                      </a:r>
                      <a:r>
                        <a:rPr sz="2400" dirty="0">
                          <a:solidFill>
                            <a:srgbClr val="FFFFFF"/>
                          </a:solidFill>
                          <a:latin typeface="Arial MT"/>
                          <a:cs typeface="Arial MT"/>
                        </a:rPr>
                        <a:t>/</a:t>
                      </a:r>
                      <a:r>
                        <a:rPr sz="2400" spc="-55" dirty="0">
                          <a:solidFill>
                            <a:srgbClr val="FFFFFF"/>
                          </a:solidFill>
                          <a:latin typeface="Arial MT"/>
                          <a:cs typeface="Arial MT"/>
                        </a:rPr>
                        <a:t> </a:t>
                      </a:r>
                      <a:r>
                        <a:rPr sz="2400" dirty="0">
                          <a:solidFill>
                            <a:srgbClr val="FFFFFF"/>
                          </a:solidFill>
                          <a:latin typeface="Arial MT"/>
                          <a:cs typeface="Arial MT"/>
                        </a:rPr>
                        <a:t>commission</a:t>
                      </a:r>
                      <a:r>
                        <a:rPr sz="2400" spc="-20" dirty="0">
                          <a:solidFill>
                            <a:srgbClr val="FFFFFF"/>
                          </a:solidFill>
                          <a:latin typeface="Arial MT"/>
                          <a:cs typeface="Arial MT"/>
                        </a:rPr>
                        <a:t> </a:t>
                      </a:r>
                      <a:r>
                        <a:rPr sz="2400" dirty="0">
                          <a:solidFill>
                            <a:srgbClr val="FFFFFF"/>
                          </a:solidFill>
                          <a:latin typeface="Arial MT"/>
                          <a:cs typeface="Arial MT"/>
                        </a:rPr>
                        <a:t>on</a:t>
                      </a:r>
                      <a:r>
                        <a:rPr sz="2400" spc="-45" dirty="0">
                          <a:solidFill>
                            <a:srgbClr val="FFFFFF"/>
                          </a:solidFill>
                          <a:latin typeface="Arial MT"/>
                          <a:cs typeface="Arial MT"/>
                        </a:rPr>
                        <a:t> </a:t>
                      </a:r>
                      <a:r>
                        <a:rPr sz="2400" spc="-10" dirty="0">
                          <a:solidFill>
                            <a:srgbClr val="FFFFFF"/>
                          </a:solidFill>
                          <a:latin typeface="Arial MT"/>
                          <a:cs typeface="Arial MT"/>
                        </a:rPr>
                        <a:t>renegotiation</a:t>
                      </a:r>
                      <a:r>
                        <a:rPr sz="2400" spc="-20" dirty="0">
                          <a:solidFill>
                            <a:srgbClr val="FFFFFF"/>
                          </a:solidFill>
                          <a:latin typeface="Arial MT"/>
                          <a:cs typeface="Arial MT"/>
                        </a:rPr>
                        <a:t> </a:t>
                      </a:r>
                      <a:r>
                        <a:rPr sz="2400" dirty="0">
                          <a:solidFill>
                            <a:srgbClr val="FFFFFF"/>
                          </a:solidFill>
                          <a:latin typeface="Arial MT"/>
                          <a:cs typeface="Arial MT"/>
                        </a:rPr>
                        <a:t>/</a:t>
                      </a:r>
                      <a:r>
                        <a:rPr sz="2400" spc="-50" dirty="0">
                          <a:solidFill>
                            <a:srgbClr val="FFFFFF"/>
                          </a:solidFill>
                          <a:latin typeface="Arial MT"/>
                          <a:cs typeface="Arial MT"/>
                        </a:rPr>
                        <a:t> </a:t>
                      </a:r>
                      <a:r>
                        <a:rPr sz="2400" spc="-10" dirty="0">
                          <a:solidFill>
                            <a:srgbClr val="FFFFFF"/>
                          </a:solidFill>
                          <a:latin typeface="Arial MT"/>
                          <a:cs typeface="Arial MT"/>
                        </a:rPr>
                        <a:t>reschedulement</a:t>
                      </a:r>
                      <a:endParaRPr sz="2400">
                        <a:latin typeface="Arial MT"/>
                        <a:cs typeface="Arial MT"/>
                      </a:endParaRPr>
                    </a:p>
                    <a:p>
                      <a:pPr marL="91440">
                        <a:lnSpc>
                          <a:spcPct val="100000"/>
                        </a:lnSpc>
                        <a:spcBef>
                          <a:spcPts val="5"/>
                        </a:spcBef>
                        <a:tabLst>
                          <a:tab pos="548640" algn="l"/>
                        </a:tabLst>
                      </a:pPr>
                      <a:r>
                        <a:rPr sz="2400" spc="-25" dirty="0">
                          <a:solidFill>
                            <a:srgbClr val="FFFFFF"/>
                          </a:solidFill>
                          <a:latin typeface="Arial MT"/>
                          <a:cs typeface="Arial MT"/>
                        </a:rPr>
                        <a:t>1.</a:t>
                      </a:r>
                      <a:r>
                        <a:rPr sz="2400" dirty="0">
                          <a:solidFill>
                            <a:srgbClr val="FFFFFF"/>
                          </a:solidFill>
                          <a:latin typeface="Arial MT"/>
                          <a:cs typeface="Arial MT"/>
                        </a:rPr>
                        <a:t>	Staggered</a:t>
                      </a:r>
                      <a:r>
                        <a:rPr sz="2400" spc="-85" dirty="0">
                          <a:solidFill>
                            <a:srgbClr val="FFFFFF"/>
                          </a:solidFill>
                          <a:latin typeface="Arial MT"/>
                          <a:cs typeface="Arial MT"/>
                        </a:rPr>
                        <a:t> </a:t>
                      </a:r>
                      <a:r>
                        <a:rPr sz="2400" dirty="0">
                          <a:solidFill>
                            <a:srgbClr val="FFFFFF"/>
                          </a:solidFill>
                          <a:latin typeface="Arial MT"/>
                          <a:cs typeface="Arial MT"/>
                        </a:rPr>
                        <a:t>over</a:t>
                      </a:r>
                      <a:r>
                        <a:rPr sz="2400" spc="-95" dirty="0">
                          <a:solidFill>
                            <a:srgbClr val="FFFFFF"/>
                          </a:solidFill>
                          <a:latin typeface="Arial MT"/>
                          <a:cs typeface="Arial MT"/>
                        </a:rPr>
                        <a:t> </a:t>
                      </a:r>
                      <a:r>
                        <a:rPr sz="2400" dirty="0">
                          <a:solidFill>
                            <a:srgbClr val="FFFFFF"/>
                          </a:solidFill>
                          <a:latin typeface="Arial MT"/>
                          <a:cs typeface="Arial MT"/>
                        </a:rPr>
                        <a:t>period</a:t>
                      </a:r>
                      <a:r>
                        <a:rPr sz="2400" spc="-85" dirty="0">
                          <a:solidFill>
                            <a:srgbClr val="FFFFFF"/>
                          </a:solidFill>
                          <a:latin typeface="Arial MT"/>
                          <a:cs typeface="Arial MT"/>
                        </a:rPr>
                        <a:t> </a:t>
                      </a:r>
                      <a:r>
                        <a:rPr sz="2400" dirty="0">
                          <a:solidFill>
                            <a:srgbClr val="FFFFFF"/>
                          </a:solidFill>
                          <a:latin typeface="Arial MT"/>
                          <a:cs typeface="Arial MT"/>
                        </a:rPr>
                        <a:t>covered</a:t>
                      </a:r>
                      <a:r>
                        <a:rPr sz="2400" spc="-90" dirty="0">
                          <a:solidFill>
                            <a:srgbClr val="FFFFFF"/>
                          </a:solidFill>
                          <a:latin typeface="Arial MT"/>
                          <a:cs typeface="Arial MT"/>
                        </a:rPr>
                        <a:t> </a:t>
                      </a:r>
                      <a:r>
                        <a:rPr sz="2400" dirty="0">
                          <a:solidFill>
                            <a:srgbClr val="FFFFFF"/>
                          </a:solidFill>
                          <a:latin typeface="Arial MT"/>
                          <a:cs typeface="Arial MT"/>
                        </a:rPr>
                        <a:t>under</a:t>
                      </a:r>
                      <a:r>
                        <a:rPr sz="2400" spc="-80" dirty="0">
                          <a:solidFill>
                            <a:srgbClr val="FFFFFF"/>
                          </a:solidFill>
                          <a:latin typeface="Arial MT"/>
                          <a:cs typeface="Arial MT"/>
                        </a:rPr>
                        <a:t> </a:t>
                      </a:r>
                      <a:r>
                        <a:rPr sz="2400" spc="-10" dirty="0">
                          <a:solidFill>
                            <a:srgbClr val="FFFFFF"/>
                          </a:solidFill>
                          <a:latin typeface="Arial MT"/>
                          <a:cs typeface="Arial MT"/>
                        </a:rPr>
                        <a:t>renegotiation</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92405">
              <a:lnSpc>
                <a:spcPts val="1650"/>
              </a:lnSpc>
            </a:pPr>
            <a:r>
              <a:rPr dirty="0"/>
              <a:t>CA</a:t>
            </a:r>
            <a:r>
              <a:rPr spc="155" dirty="0"/>
              <a:t> </a:t>
            </a:r>
            <a:r>
              <a:rPr spc="75" dirty="0"/>
              <a:t>Dhananjay</a:t>
            </a:r>
            <a:r>
              <a:rPr spc="235" dirty="0"/>
              <a:t> </a:t>
            </a:r>
            <a:r>
              <a:rPr spc="50" dirty="0"/>
              <a:t>J.</a:t>
            </a:r>
            <a:r>
              <a:rPr spc="225" dirty="0"/>
              <a:t> </a:t>
            </a:r>
            <a:r>
              <a:rPr spc="65" dirty="0"/>
              <a:t>Gokhale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16</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2358188235"/>
              </p:ext>
            </p:extLst>
          </p:nvPr>
        </p:nvGraphicFramePr>
        <p:xfrm>
          <a:off x="527050" y="974344"/>
          <a:ext cx="8001000" cy="425005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061970">
                <a:tc>
                  <a:txBody>
                    <a:bodyPr/>
                    <a:lstStyle/>
                    <a:p>
                      <a:pPr marL="478790" indent="-387350">
                        <a:lnSpc>
                          <a:spcPct val="100000"/>
                        </a:lnSpc>
                        <a:spcBef>
                          <a:spcPts val="305"/>
                        </a:spcBef>
                        <a:buAutoNum type="alphaUcPeriod" startAt="8"/>
                        <a:tabLst>
                          <a:tab pos="478790" algn="l"/>
                        </a:tabLst>
                      </a:pPr>
                      <a:r>
                        <a:rPr sz="2400" dirty="0">
                          <a:solidFill>
                            <a:srgbClr val="FFFFFF"/>
                          </a:solidFill>
                          <a:latin typeface="Arial MT"/>
                          <a:cs typeface="Arial MT"/>
                        </a:rPr>
                        <a:t>Reversal</a:t>
                      </a:r>
                      <a:r>
                        <a:rPr sz="2400" spc="-45" dirty="0">
                          <a:solidFill>
                            <a:srgbClr val="FFFFFF"/>
                          </a:solidFill>
                          <a:latin typeface="Arial MT"/>
                          <a:cs typeface="Arial MT"/>
                        </a:rPr>
                        <a:t> </a:t>
                      </a:r>
                      <a:r>
                        <a:rPr sz="2400" dirty="0">
                          <a:solidFill>
                            <a:srgbClr val="FFFFFF"/>
                          </a:solidFill>
                          <a:latin typeface="Arial MT"/>
                          <a:cs typeface="Arial MT"/>
                        </a:rPr>
                        <a:t>of</a:t>
                      </a:r>
                      <a:r>
                        <a:rPr sz="2400" spc="-70" dirty="0">
                          <a:solidFill>
                            <a:srgbClr val="FFFFFF"/>
                          </a:solidFill>
                          <a:latin typeface="Arial MT"/>
                          <a:cs typeface="Arial MT"/>
                        </a:rPr>
                        <a:t> </a:t>
                      </a:r>
                      <a:r>
                        <a:rPr sz="2400" spc="-10" dirty="0">
                          <a:solidFill>
                            <a:srgbClr val="FFFFFF"/>
                          </a:solidFill>
                          <a:latin typeface="Arial MT"/>
                          <a:cs typeface="Arial MT"/>
                        </a:rPr>
                        <a:t>Income</a:t>
                      </a:r>
                      <a:endParaRPr sz="2400" dirty="0">
                        <a:latin typeface="Arial MT"/>
                        <a:cs typeface="Arial MT"/>
                      </a:endParaRPr>
                    </a:p>
                    <a:p>
                      <a:pPr marL="548640" lvl="1" indent="-457200">
                        <a:lnSpc>
                          <a:spcPct val="100000"/>
                        </a:lnSpc>
                        <a:buAutoNum type="arabicPeriod"/>
                        <a:tabLst>
                          <a:tab pos="548640" algn="l"/>
                        </a:tabLst>
                      </a:pPr>
                      <a:r>
                        <a:rPr sz="2400" spc="-114" dirty="0">
                          <a:solidFill>
                            <a:srgbClr val="FFFFFF"/>
                          </a:solidFill>
                          <a:latin typeface="Arial MT"/>
                          <a:cs typeface="Arial MT"/>
                        </a:rPr>
                        <a:t>To</a:t>
                      </a:r>
                      <a:r>
                        <a:rPr sz="2400" spc="-55" dirty="0">
                          <a:solidFill>
                            <a:srgbClr val="FFFFFF"/>
                          </a:solidFill>
                          <a:latin typeface="Arial MT"/>
                          <a:cs typeface="Arial MT"/>
                        </a:rPr>
                        <a:t> </a:t>
                      </a:r>
                      <a:r>
                        <a:rPr sz="2400" dirty="0">
                          <a:solidFill>
                            <a:srgbClr val="FFFFFF"/>
                          </a:solidFill>
                          <a:latin typeface="Arial MT"/>
                          <a:cs typeface="Arial MT"/>
                        </a:rPr>
                        <a:t>be</a:t>
                      </a:r>
                      <a:r>
                        <a:rPr sz="2400" spc="-50" dirty="0">
                          <a:solidFill>
                            <a:srgbClr val="FFFFFF"/>
                          </a:solidFill>
                          <a:latin typeface="Arial MT"/>
                          <a:cs typeface="Arial MT"/>
                        </a:rPr>
                        <a:t> </a:t>
                      </a:r>
                      <a:r>
                        <a:rPr sz="2400" dirty="0">
                          <a:solidFill>
                            <a:srgbClr val="FFFFFF"/>
                          </a:solidFill>
                          <a:latin typeface="Arial MT"/>
                          <a:cs typeface="Arial MT"/>
                        </a:rPr>
                        <a:t>reversed</a:t>
                      </a:r>
                      <a:r>
                        <a:rPr sz="2400" spc="-30" dirty="0">
                          <a:solidFill>
                            <a:srgbClr val="FFFFFF"/>
                          </a:solidFill>
                          <a:latin typeface="Arial MT"/>
                          <a:cs typeface="Arial MT"/>
                        </a:rPr>
                        <a:t> </a:t>
                      </a:r>
                      <a:r>
                        <a:rPr sz="2400" dirty="0">
                          <a:solidFill>
                            <a:srgbClr val="FFFFFF"/>
                          </a:solidFill>
                          <a:latin typeface="Arial MT"/>
                          <a:cs typeface="Arial MT"/>
                        </a:rPr>
                        <a:t>if</a:t>
                      </a:r>
                      <a:r>
                        <a:rPr sz="2400" spc="-50" dirty="0">
                          <a:solidFill>
                            <a:srgbClr val="FFFFFF"/>
                          </a:solidFill>
                          <a:latin typeface="Arial MT"/>
                          <a:cs typeface="Arial MT"/>
                        </a:rPr>
                        <a:t> </a:t>
                      </a:r>
                      <a:r>
                        <a:rPr sz="2400" dirty="0">
                          <a:solidFill>
                            <a:srgbClr val="FFFFFF"/>
                          </a:solidFill>
                          <a:latin typeface="Arial MT"/>
                          <a:cs typeface="Arial MT"/>
                        </a:rPr>
                        <a:t>the</a:t>
                      </a:r>
                      <a:r>
                        <a:rPr sz="2400" spc="-55" dirty="0">
                          <a:solidFill>
                            <a:srgbClr val="FFFFFF"/>
                          </a:solidFill>
                          <a:latin typeface="Arial MT"/>
                          <a:cs typeface="Arial MT"/>
                        </a:rPr>
                        <a:t> </a:t>
                      </a:r>
                      <a:r>
                        <a:rPr sz="2400" dirty="0">
                          <a:solidFill>
                            <a:srgbClr val="FFFFFF"/>
                          </a:solidFill>
                          <a:latin typeface="Arial MT"/>
                          <a:cs typeface="Arial MT"/>
                        </a:rPr>
                        <a:t>same</a:t>
                      </a:r>
                      <a:r>
                        <a:rPr sz="2400" spc="-45" dirty="0">
                          <a:solidFill>
                            <a:srgbClr val="FFFFFF"/>
                          </a:solidFill>
                          <a:latin typeface="Arial MT"/>
                          <a:cs typeface="Arial MT"/>
                        </a:rPr>
                        <a:t> </a:t>
                      </a:r>
                      <a:r>
                        <a:rPr sz="2400" dirty="0">
                          <a:solidFill>
                            <a:srgbClr val="FFFFFF"/>
                          </a:solidFill>
                          <a:latin typeface="Arial MT"/>
                          <a:cs typeface="Arial MT"/>
                        </a:rPr>
                        <a:t>is</a:t>
                      </a:r>
                      <a:r>
                        <a:rPr sz="2400" spc="-50" dirty="0">
                          <a:solidFill>
                            <a:srgbClr val="FFFFFF"/>
                          </a:solidFill>
                          <a:latin typeface="Arial MT"/>
                          <a:cs typeface="Arial MT"/>
                        </a:rPr>
                        <a:t> </a:t>
                      </a:r>
                      <a:r>
                        <a:rPr sz="2400" dirty="0">
                          <a:solidFill>
                            <a:srgbClr val="FFFFFF"/>
                          </a:solidFill>
                          <a:latin typeface="Arial MT"/>
                          <a:cs typeface="Arial MT"/>
                        </a:rPr>
                        <a:t>not</a:t>
                      </a:r>
                      <a:r>
                        <a:rPr sz="2400" spc="-40" dirty="0">
                          <a:solidFill>
                            <a:srgbClr val="FFFFFF"/>
                          </a:solidFill>
                          <a:latin typeface="Arial MT"/>
                          <a:cs typeface="Arial MT"/>
                        </a:rPr>
                        <a:t> </a:t>
                      </a:r>
                      <a:r>
                        <a:rPr sz="2400" spc="-10" dirty="0">
                          <a:solidFill>
                            <a:srgbClr val="FFFFFF"/>
                          </a:solidFill>
                          <a:latin typeface="Arial MT"/>
                          <a:cs typeface="Arial MT"/>
                        </a:rPr>
                        <a:t>realised</a:t>
                      </a:r>
                      <a:endParaRPr sz="2400" dirty="0">
                        <a:latin typeface="Arial MT"/>
                        <a:cs typeface="Arial MT"/>
                      </a:endParaRPr>
                    </a:p>
                    <a:p>
                      <a:pPr marL="548640" marR="84455" lvl="1" indent="-457834">
                        <a:lnSpc>
                          <a:spcPct val="100000"/>
                        </a:lnSpc>
                        <a:buAutoNum type="arabicPeriod"/>
                        <a:tabLst>
                          <a:tab pos="548640" algn="l"/>
                          <a:tab pos="1417320" algn="l"/>
                          <a:tab pos="1694814" algn="l"/>
                          <a:tab pos="3495040" algn="l"/>
                          <a:tab pos="4770755" algn="l"/>
                          <a:tab pos="5387975" algn="l"/>
                          <a:tab pos="7124065" algn="l"/>
                          <a:tab pos="7571105" algn="l"/>
                        </a:tabLst>
                      </a:pPr>
                      <a:r>
                        <a:rPr sz="2400" spc="-20" dirty="0">
                          <a:solidFill>
                            <a:srgbClr val="FFFFFF"/>
                          </a:solidFill>
                          <a:latin typeface="Arial MT"/>
                          <a:cs typeface="Arial MT"/>
                        </a:rPr>
                        <a:t>Fees</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10" dirty="0">
                          <a:solidFill>
                            <a:srgbClr val="FFFFFF"/>
                          </a:solidFill>
                          <a:latin typeface="Arial MT"/>
                          <a:cs typeface="Arial MT"/>
                        </a:rPr>
                        <a:t>commission</a:t>
                      </a:r>
                      <a:r>
                        <a:rPr sz="2400" dirty="0">
                          <a:solidFill>
                            <a:srgbClr val="FFFFFF"/>
                          </a:solidFill>
                          <a:latin typeface="Arial MT"/>
                          <a:cs typeface="Arial MT"/>
                        </a:rPr>
                        <a:t>	</a:t>
                      </a:r>
                      <a:r>
                        <a:rPr sz="2400" spc="-10" dirty="0">
                          <a:solidFill>
                            <a:srgbClr val="FFFFFF"/>
                          </a:solidFill>
                          <a:latin typeface="Arial MT"/>
                          <a:cs typeface="Arial MT"/>
                        </a:rPr>
                        <a:t>accrued</a:t>
                      </a:r>
                      <a:r>
                        <a:rPr sz="2400" dirty="0">
                          <a:solidFill>
                            <a:srgbClr val="FFFFFF"/>
                          </a:solidFill>
                          <a:latin typeface="Arial MT"/>
                          <a:cs typeface="Arial MT"/>
                        </a:rPr>
                        <a:t>	</a:t>
                      </a:r>
                      <a:r>
                        <a:rPr sz="2400" spc="-25" dirty="0">
                          <a:solidFill>
                            <a:srgbClr val="FFFFFF"/>
                          </a:solidFill>
                          <a:latin typeface="Arial MT"/>
                          <a:cs typeface="Arial MT"/>
                        </a:rPr>
                        <a:t>but</a:t>
                      </a:r>
                      <a:r>
                        <a:rPr sz="2400" dirty="0">
                          <a:solidFill>
                            <a:srgbClr val="FFFFFF"/>
                          </a:solidFill>
                          <a:latin typeface="Arial MT"/>
                          <a:cs typeface="Arial MT"/>
                        </a:rPr>
                        <a:t>	</a:t>
                      </a:r>
                      <a:r>
                        <a:rPr sz="2400" spc="-10" dirty="0">
                          <a:solidFill>
                            <a:srgbClr val="FFFFFF"/>
                          </a:solidFill>
                          <a:latin typeface="Arial MT"/>
                          <a:cs typeface="Arial MT"/>
                        </a:rPr>
                        <a:t>uncollected</a:t>
                      </a:r>
                      <a:r>
                        <a:rPr sz="2400" dirty="0">
                          <a:solidFill>
                            <a:srgbClr val="FFFFFF"/>
                          </a:solidFill>
                          <a:latin typeface="Arial MT"/>
                          <a:cs typeface="Arial MT"/>
                        </a:rPr>
                        <a:t>	</a:t>
                      </a:r>
                      <a:r>
                        <a:rPr sz="2400" spc="-25" dirty="0">
                          <a:solidFill>
                            <a:srgbClr val="FFFFFF"/>
                          </a:solidFill>
                          <a:latin typeface="Arial MT"/>
                          <a:cs typeface="Arial MT"/>
                        </a:rPr>
                        <a:t>to</a:t>
                      </a:r>
                      <a:r>
                        <a:rPr sz="2400" dirty="0">
                          <a:solidFill>
                            <a:srgbClr val="FFFFFF"/>
                          </a:solidFill>
                          <a:latin typeface="Arial MT"/>
                          <a:cs typeface="Arial MT"/>
                        </a:rPr>
                        <a:t>	</a:t>
                      </a:r>
                      <a:r>
                        <a:rPr sz="2400" spc="-35" dirty="0">
                          <a:solidFill>
                            <a:srgbClr val="FFFFFF"/>
                          </a:solidFill>
                          <a:latin typeface="Arial MT"/>
                          <a:cs typeface="Arial MT"/>
                        </a:rPr>
                        <a:t>be </a:t>
                      </a:r>
                      <a:r>
                        <a:rPr sz="2400" spc="-10" dirty="0">
                          <a:solidFill>
                            <a:srgbClr val="FFFFFF"/>
                          </a:solidFill>
                          <a:latin typeface="Arial MT"/>
                          <a:cs typeface="Arial MT"/>
                        </a:rPr>
                        <a:t>reversed</a:t>
                      </a:r>
                      <a:endParaRPr sz="2400" dirty="0">
                        <a:latin typeface="Arial MT"/>
                        <a:cs typeface="Arial MT"/>
                      </a:endParaRPr>
                    </a:p>
                    <a:p>
                      <a:pPr>
                        <a:lnSpc>
                          <a:spcPct val="100000"/>
                        </a:lnSpc>
                        <a:spcBef>
                          <a:spcPts val="120"/>
                        </a:spcBef>
                      </a:pPr>
                      <a:endParaRPr sz="2400" dirty="0">
                        <a:latin typeface="Times New Roman"/>
                        <a:cs typeface="Times New Roman"/>
                      </a:endParaRPr>
                    </a:p>
                    <a:p>
                      <a:pPr marL="91440">
                        <a:lnSpc>
                          <a:spcPct val="100000"/>
                        </a:lnSpc>
                      </a:pPr>
                      <a:r>
                        <a:rPr sz="2400" dirty="0">
                          <a:solidFill>
                            <a:srgbClr val="FFFFFF"/>
                          </a:solidFill>
                          <a:latin typeface="Arial MT"/>
                          <a:cs typeface="Arial MT"/>
                        </a:rPr>
                        <a:t>I]</a:t>
                      </a:r>
                      <a:r>
                        <a:rPr sz="2400" spc="-170" dirty="0">
                          <a:solidFill>
                            <a:srgbClr val="FFFFFF"/>
                          </a:solidFill>
                          <a:latin typeface="Arial MT"/>
                          <a:cs typeface="Arial MT"/>
                        </a:rPr>
                        <a:t> </a:t>
                      </a:r>
                      <a:r>
                        <a:rPr sz="2400" spc="-10" dirty="0">
                          <a:solidFill>
                            <a:srgbClr val="FFFFFF"/>
                          </a:solidFill>
                          <a:latin typeface="Arial MT"/>
                          <a:cs typeface="Arial MT"/>
                        </a:rPr>
                        <a:t>Appropriation</a:t>
                      </a:r>
                      <a:r>
                        <a:rPr sz="2400" spc="-40" dirty="0">
                          <a:solidFill>
                            <a:srgbClr val="FFFFFF"/>
                          </a:solidFill>
                          <a:latin typeface="Arial MT"/>
                          <a:cs typeface="Arial MT"/>
                        </a:rPr>
                        <a:t> </a:t>
                      </a:r>
                      <a:r>
                        <a:rPr sz="2400" dirty="0">
                          <a:solidFill>
                            <a:srgbClr val="FFFFFF"/>
                          </a:solidFill>
                          <a:latin typeface="Arial MT"/>
                          <a:cs typeface="Arial MT"/>
                        </a:rPr>
                        <a:t>of</a:t>
                      </a:r>
                      <a:r>
                        <a:rPr sz="2400" spc="-60" dirty="0">
                          <a:solidFill>
                            <a:srgbClr val="FFFFFF"/>
                          </a:solidFill>
                          <a:latin typeface="Arial MT"/>
                          <a:cs typeface="Arial MT"/>
                        </a:rPr>
                        <a:t> </a:t>
                      </a:r>
                      <a:r>
                        <a:rPr sz="2400" dirty="0">
                          <a:solidFill>
                            <a:srgbClr val="FFFFFF"/>
                          </a:solidFill>
                          <a:latin typeface="Arial MT"/>
                          <a:cs typeface="Arial MT"/>
                        </a:rPr>
                        <a:t>Recoveries</a:t>
                      </a:r>
                      <a:r>
                        <a:rPr sz="2400" spc="-25" dirty="0">
                          <a:solidFill>
                            <a:srgbClr val="FFFFFF"/>
                          </a:solidFill>
                          <a:latin typeface="Arial MT"/>
                          <a:cs typeface="Arial MT"/>
                        </a:rPr>
                        <a:t> </a:t>
                      </a:r>
                      <a:r>
                        <a:rPr sz="2400" dirty="0">
                          <a:solidFill>
                            <a:srgbClr val="FFFFFF"/>
                          </a:solidFill>
                          <a:latin typeface="Arial MT"/>
                          <a:cs typeface="Arial MT"/>
                        </a:rPr>
                        <a:t>(system</a:t>
                      </a:r>
                      <a:r>
                        <a:rPr sz="2400" spc="-65" dirty="0">
                          <a:solidFill>
                            <a:srgbClr val="FFFFFF"/>
                          </a:solidFill>
                          <a:latin typeface="Arial MT"/>
                          <a:cs typeface="Arial MT"/>
                        </a:rPr>
                        <a:t> </a:t>
                      </a:r>
                      <a:r>
                        <a:rPr sz="2400" spc="-10" dirty="0">
                          <a:solidFill>
                            <a:srgbClr val="FFFFFF"/>
                          </a:solidFill>
                          <a:latin typeface="Arial MT"/>
                          <a:cs typeface="Arial MT"/>
                        </a:rPr>
                        <a:t>driven)</a:t>
                      </a:r>
                      <a:endParaRPr sz="2400" dirty="0">
                        <a:latin typeface="Arial MT"/>
                        <a:cs typeface="Arial MT"/>
                      </a:endParaRPr>
                    </a:p>
                    <a:p>
                      <a:pPr marL="91440">
                        <a:lnSpc>
                          <a:spcPct val="100000"/>
                        </a:lnSpc>
                        <a:tabLst>
                          <a:tab pos="548640" algn="l"/>
                        </a:tabLst>
                      </a:pPr>
                      <a:r>
                        <a:rPr sz="2400" spc="-25" dirty="0">
                          <a:solidFill>
                            <a:srgbClr val="FFFFFF"/>
                          </a:solidFill>
                          <a:latin typeface="Arial MT"/>
                          <a:cs typeface="Arial MT"/>
                        </a:rPr>
                        <a:t>1.</a:t>
                      </a:r>
                      <a:r>
                        <a:rPr sz="2400" dirty="0">
                          <a:solidFill>
                            <a:srgbClr val="FFFFFF"/>
                          </a:solidFill>
                          <a:latin typeface="Arial MT"/>
                          <a:cs typeface="Arial MT"/>
                        </a:rPr>
                        <a:t>	Un</a:t>
                      </a:r>
                      <a:r>
                        <a:rPr lang="en-IN" sz="2400" dirty="0" err="1">
                          <a:solidFill>
                            <a:srgbClr val="FFFFFF"/>
                          </a:solidFill>
                          <a:latin typeface="Arial MT"/>
                          <a:cs typeface="Arial MT"/>
                        </a:rPr>
                        <a:t>i</a:t>
                      </a:r>
                      <a:r>
                        <a:rPr sz="2400" dirty="0">
                          <a:solidFill>
                            <a:srgbClr val="FFFFFF"/>
                          </a:solidFill>
                          <a:latin typeface="Arial MT"/>
                          <a:cs typeface="Arial MT"/>
                        </a:rPr>
                        <a:t>form</a:t>
                      </a:r>
                      <a:r>
                        <a:rPr sz="2400" spc="-70" dirty="0">
                          <a:solidFill>
                            <a:srgbClr val="FFFFFF"/>
                          </a:solidFill>
                          <a:latin typeface="Arial MT"/>
                          <a:cs typeface="Arial MT"/>
                        </a:rPr>
                        <a:t> </a:t>
                      </a:r>
                      <a:r>
                        <a:rPr sz="2400" dirty="0">
                          <a:solidFill>
                            <a:srgbClr val="FFFFFF"/>
                          </a:solidFill>
                          <a:latin typeface="Arial MT"/>
                          <a:cs typeface="Arial MT"/>
                        </a:rPr>
                        <a:t>and</a:t>
                      </a:r>
                      <a:r>
                        <a:rPr sz="2400" spc="-50" dirty="0">
                          <a:solidFill>
                            <a:srgbClr val="FFFFFF"/>
                          </a:solidFill>
                          <a:latin typeface="Arial MT"/>
                          <a:cs typeface="Arial MT"/>
                        </a:rPr>
                        <a:t> </a:t>
                      </a:r>
                      <a:r>
                        <a:rPr sz="2400" dirty="0">
                          <a:solidFill>
                            <a:srgbClr val="FFFFFF"/>
                          </a:solidFill>
                          <a:latin typeface="Arial MT"/>
                          <a:cs typeface="Arial MT"/>
                        </a:rPr>
                        <a:t>consistent</a:t>
                      </a:r>
                      <a:r>
                        <a:rPr sz="2400" spc="-60" dirty="0">
                          <a:solidFill>
                            <a:srgbClr val="FFFFFF"/>
                          </a:solidFill>
                          <a:latin typeface="Arial MT"/>
                          <a:cs typeface="Arial MT"/>
                        </a:rPr>
                        <a:t> </a:t>
                      </a:r>
                      <a:r>
                        <a:rPr sz="2400" spc="-10" dirty="0">
                          <a:solidFill>
                            <a:srgbClr val="FFFFFF"/>
                          </a:solidFill>
                          <a:latin typeface="Arial MT"/>
                          <a:cs typeface="Arial MT"/>
                        </a:rPr>
                        <a:t>manner</a:t>
                      </a:r>
                      <a:endParaRPr sz="2400" dirty="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17</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3829858696"/>
              </p:ext>
            </p:extLst>
          </p:nvPr>
        </p:nvGraphicFramePr>
        <p:xfrm>
          <a:off x="527050" y="974344"/>
          <a:ext cx="8001000" cy="493712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49040">
                <a:tc>
                  <a:txBody>
                    <a:bodyPr/>
                    <a:lstStyle/>
                    <a:p>
                      <a:pPr marL="91440">
                        <a:lnSpc>
                          <a:spcPct val="100000"/>
                        </a:lnSpc>
                        <a:spcBef>
                          <a:spcPts val="305"/>
                        </a:spcBef>
                      </a:pPr>
                      <a:r>
                        <a:rPr sz="2400" dirty="0">
                          <a:solidFill>
                            <a:srgbClr val="FFFFFF"/>
                          </a:solidFill>
                          <a:latin typeface="Arial MT"/>
                          <a:cs typeface="Arial MT"/>
                        </a:rPr>
                        <a:t>J]</a:t>
                      </a:r>
                      <a:r>
                        <a:rPr sz="2400" spc="-114" dirty="0">
                          <a:solidFill>
                            <a:srgbClr val="FFFFFF"/>
                          </a:solidFill>
                          <a:latin typeface="Arial MT"/>
                          <a:cs typeface="Arial MT"/>
                        </a:rPr>
                        <a:t> </a:t>
                      </a:r>
                      <a:r>
                        <a:rPr sz="2400" spc="-10">
                          <a:solidFill>
                            <a:srgbClr val="FFFFFF"/>
                          </a:solidFill>
                          <a:latin typeface="Arial MT"/>
                          <a:cs typeface="Arial MT"/>
                        </a:rPr>
                        <a:t>Interest</a:t>
                      </a:r>
                      <a:r>
                        <a:rPr sz="2400" spc="-160">
                          <a:solidFill>
                            <a:srgbClr val="FFFFFF"/>
                          </a:solidFill>
                          <a:latin typeface="Arial MT"/>
                          <a:cs typeface="Arial MT"/>
                        </a:rPr>
                        <a:t> </a:t>
                      </a:r>
                      <a:r>
                        <a:rPr sz="2400">
                          <a:solidFill>
                            <a:srgbClr val="FFFFFF"/>
                          </a:solidFill>
                          <a:latin typeface="Arial MT"/>
                          <a:cs typeface="Arial MT"/>
                        </a:rPr>
                        <a:t>Application</a:t>
                      </a:r>
                      <a:endParaRPr sz="2400">
                        <a:latin typeface="Arial MT"/>
                        <a:cs typeface="Arial MT"/>
                      </a:endParaRPr>
                    </a:p>
                    <a:p>
                      <a:pPr marL="548640" marR="81915" indent="-457834" algn="just">
                        <a:lnSpc>
                          <a:spcPct val="100000"/>
                        </a:lnSpc>
                      </a:pPr>
                      <a:r>
                        <a:rPr sz="2400" i="1" dirty="0">
                          <a:solidFill>
                            <a:srgbClr val="FFFFFF"/>
                          </a:solidFill>
                          <a:latin typeface="Arial"/>
                          <a:cs typeface="Arial"/>
                        </a:rPr>
                        <a:t>1.</a:t>
                      </a:r>
                      <a:r>
                        <a:rPr sz="2400" i="1" spc="90" dirty="0">
                          <a:solidFill>
                            <a:srgbClr val="FFFFFF"/>
                          </a:solidFill>
                          <a:latin typeface="Arial"/>
                          <a:cs typeface="Arial"/>
                        </a:rPr>
                        <a:t>  </a:t>
                      </a:r>
                      <a:r>
                        <a:rPr sz="2400" i="1" dirty="0">
                          <a:solidFill>
                            <a:srgbClr val="FFFFFF"/>
                          </a:solidFill>
                          <a:latin typeface="Arial"/>
                          <a:cs typeface="Arial"/>
                        </a:rPr>
                        <a:t>‘banks</a:t>
                      </a:r>
                      <a:r>
                        <a:rPr sz="2400" i="1" spc="310" dirty="0">
                          <a:solidFill>
                            <a:srgbClr val="FFFFFF"/>
                          </a:solidFill>
                          <a:latin typeface="Arial"/>
                          <a:cs typeface="Arial"/>
                        </a:rPr>
                        <a:t> </a:t>
                      </a:r>
                      <a:r>
                        <a:rPr sz="2400" i="1" dirty="0">
                          <a:solidFill>
                            <a:srgbClr val="FFFFFF"/>
                          </a:solidFill>
                          <a:latin typeface="Arial"/>
                          <a:cs typeface="Arial"/>
                        </a:rPr>
                        <a:t>may</a:t>
                      </a:r>
                      <a:r>
                        <a:rPr sz="2400" i="1" spc="300" dirty="0">
                          <a:solidFill>
                            <a:srgbClr val="FFFFFF"/>
                          </a:solidFill>
                          <a:latin typeface="Arial"/>
                          <a:cs typeface="Arial"/>
                        </a:rPr>
                        <a:t> </a:t>
                      </a:r>
                      <a:r>
                        <a:rPr sz="2400" i="1" dirty="0">
                          <a:solidFill>
                            <a:srgbClr val="FFFFFF"/>
                          </a:solidFill>
                          <a:latin typeface="Arial"/>
                          <a:cs typeface="Arial"/>
                        </a:rPr>
                        <a:t>continue</a:t>
                      </a:r>
                      <a:r>
                        <a:rPr sz="2400" i="1" spc="290" dirty="0">
                          <a:solidFill>
                            <a:srgbClr val="FFFFFF"/>
                          </a:solidFill>
                          <a:latin typeface="Arial"/>
                          <a:cs typeface="Arial"/>
                        </a:rPr>
                        <a:t> </a:t>
                      </a:r>
                      <a:r>
                        <a:rPr sz="2400" i="1" dirty="0">
                          <a:solidFill>
                            <a:srgbClr val="FFFFFF"/>
                          </a:solidFill>
                          <a:latin typeface="Arial"/>
                          <a:cs typeface="Arial"/>
                        </a:rPr>
                        <a:t>to</a:t>
                      </a:r>
                      <a:r>
                        <a:rPr sz="2400" i="1" spc="285" dirty="0">
                          <a:solidFill>
                            <a:srgbClr val="FFFFFF"/>
                          </a:solidFill>
                          <a:latin typeface="Arial"/>
                          <a:cs typeface="Arial"/>
                        </a:rPr>
                        <a:t> </a:t>
                      </a:r>
                      <a:r>
                        <a:rPr sz="2400" i="1" dirty="0">
                          <a:solidFill>
                            <a:srgbClr val="FFFFFF"/>
                          </a:solidFill>
                          <a:latin typeface="Arial"/>
                          <a:cs typeface="Arial"/>
                        </a:rPr>
                        <a:t>record</a:t>
                      </a:r>
                      <a:r>
                        <a:rPr sz="2400" i="1" spc="295" dirty="0">
                          <a:solidFill>
                            <a:srgbClr val="FFFFFF"/>
                          </a:solidFill>
                          <a:latin typeface="Arial"/>
                          <a:cs typeface="Arial"/>
                        </a:rPr>
                        <a:t> </a:t>
                      </a:r>
                      <a:r>
                        <a:rPr sz="2400" i="1" dirty="0">
                          <a:solidFill>
                            <a:srgbClr val="FFFFFF"/>
                          </a:solidFill>
                          <a:latin typeface="Arial"/>
                          <a:cs typeface="Arial"/>
                        </a:rPr>
                        <a:t>such</a:t>
                      </a:r>
                      <a:r>
                        <a:rPr sz="2400" i="1" spc="290" dirty="0">
                          <a:solidFill>
                            <a:srgbClr val="FFFFFF"/>
                          </a:solidFill>
                          <a:latin typeface="Arial"/>
                          <a:cs typeface="Arial"/>
                        </a:rPr>
                        <a:t> </a:t>
                      </a:r>
                      <a:r>
                        <a:rPr sz="2400" i="1" dirty="0">
                          <a:solidFill>
                            <a:srgbClr val="FFFFFF"/>
                          </a:solidFill>
                          <a:latin typeface="Arial"/>
                          <a:cs typeface="Arial"/>
                        </a:rPr>
                        <a:t>accrued</a:t>
                      </a:r>
                      <a:r>
                        <a:rPr sz="2400" i="1" spc="290" dirty="0">
                          <a:solidFill>
                            <a:srgbClr val="FFFFFF"/>
                          </a:solidFill>
                          <a:latin typeface="Arial"/>
                          <a:cs typeface="Arial"/>
                        </a:rPr>
                        <a:t> </a:t>
                      </a:r>
                      <a:r>
                        <a:rPr sz="2400" i="1" spc="-10" dirty="0">
                          <a:solidFill>
                            <a:srgbClr val="FFFFFF"/>
                          </a:solidFill>
                          <a:latin typeface="Arial"/>
                          <a:cs typeface="Arial"/>
                        </a:rPr>
                        <a:t>interest </a:t>
                      </a:r>
                      <a:r>
                        <a:rPr sz="2400" i="1" dirty="0">
                          <a:solidFill>
                            <a:srgbClr val="FFFFFF"/>
                          </a:solidFill>
                          <a:latin typeface="Arial"/>
                          <a:cs typeface="Arial"/>
                        </a:rPr>
                        <a:t>in</a:t>
                      </a:r>
                      <a:r>
                        <a:rPr sz="2400" i="1" spc="114" dirty="0">
                          <a:solidFill>
                            <a:srgbClr val="FFFFFF"/>
                          </a:solidFill>
                          <a:latin typeface="Arial"/>
                          <a:cs typeface="Arial"/>
                        </a:rPr>
                        <a:t>  </a:t>
                      </a:r>
                      <a:r>
                        <a:rPr sz="2400" i="1" dirty="0">
                          <a:solidFill>
                            <a:srgbClr val="FFFFFF"/>
                          </a:solidFill>
                          <a:latin typeface="Arial"/>
                          <a:cs typeface="Arial"/>
                        </a:rPr>
                        <a:t>a</a:t>
                      </a:r>
                      <a:r>
                        <a:rPr sz="2400" i="1" spc="900" dirty="0">
                          <a:solidFill>
                            <a:srgbClr val="FFFFFF"/>
                          </a:solidFill>
                          <a:latin typeface="Arial"/>
                          <a:cs typeface="Arial"/>
                        </a:rPr>
                        <a:t> </a:t>
                      </a:r>
                      <a:r>
                        <a:rPr sz="2400" i="1" u="sng" dirty="0">
                          <a:solidFill>
                            <a:srgbClr val="FFFFFF"/>
                          </a:solidFill>
                          <a:uFill>
                            <a:solidFill>
                              <a:srgbClr val="FFFFFF"/>
                            </a:solidFill>
                          </a:uFill>
                          <a:latin typeface="Arial"/>
                          <a:cs typeface="Arial"/>
                        </a:rPr>
                        <a:t>Memorandum</a:t>
                      </a:r>
                      <a:r>
                        <a:rPr sz="2400" i="1" u="sng" spc="110" dirty="0">
                          <a:solidFill>
                            <a:srgbClr val="FFFFFF"/>
                          </a:solidFill>
                          <a:uFill>
                            <a:solidFill>
                              <a:srgbClr val="FFFFFF"/>
                            </a:solidFill>
                          </a:uFill>
                          <a:latin typeface="Arial"/>
                          <a:cs typeface="Arial"/>
                        </a:rPr>
                        <a:t>  </a:t>
                      </a:r>
                      <a:r>
                        <a:rPr sz="2400" i="1" u="sng" dirty="0">
                          <a:solidFill>
                            <a:srgbClr val="FFFFFF"/>
                          </a:solidFill>
                          <a:uFill>
                            <a:solidFill>
                              <a:srgbClr val="FFFFFF"/>
                            </a:solidFill>
                          </a:uFill>
                          <a:latin typeface="Arial"/>
                          <a:cs typeface="Arial"/>
                        </a:rPr>
                        <a:t>account</a:t>
                      </a:r>
                      <a:r>
                        <a:rPr sz="2400" i="1" u="sng" spc="890" dirty="0">
                          <a:solidFill>
                            <a:srgbClr val="FFFFFF"/>
                          </a:solidFill>
                          <a:uFill>
                            <a:solidFill>
                              <a:srgbClr val="FFFFFF"/>
                            </a:solidFill>
                          </a:uFill>
                          <a:latin typeface="Arial"/>
                          <a:cs typeface="Arial"/>
                        </a:rPr>
                        <a:t> </a:t>
                      </a:r>
                      <a:r>
                        <a:rPr sz="2400" i="1" dirty="0">
                          <a:solidFill>
                            <a:srgbClr val="FFFFFF"/>
                          </a:solidFill>
                          <a:latin typeface="Arial"/>
                          <a:cs typeface="Arial"/>
                        </a:rPr>
                        <a:t>in</a:t>
                      </a:r>
                      <a:r>
                        <a:rPr sz="2400" i="1" spc="110" dirty="0">
                          <a:solidFill>
                            <a:srgbClr val="FFFFFF"/>
                          </a:solidFill>
                          <a:latin typeface="Arial"/>
                          <a:cs typeface="Arial"/>
                        </a:rPr>
                        <a:t>  </a:t>
                      </a:r>
                      <a:r>
                        <a:rPr sz="2400" i="1" dirty="0">
                          <a:solidFill>
                            <a:srgbClr val="FFFFFF"/>
                          </a:solidFill>
                          <a:latin typeface="Arial"/>
                          <a:cs typeface="Arial"/>
                        </a:rPr>
                        <a:t>their</a:t>
                      </a:r>
                      <a:r>
                        <a:rPr sz="2400" i="1" spc="120" dirty="0">
                          <a:solidFill>
                            <a:srgbClr val="FFFFFF"/>
                          </a:solidFill>
                          <a:latin typeface="Arial"/>
                          <a:cs typeface="Arial"/>
                        </a:rPr>
                        <a:t>  </a:t>
                      </a:r>
                      <a:r>
                        <a:rPr sz="2400" i="1" dirty="0">
                          <a:solidFill>
                            <a:srgbClr val="FFFFFF"/>
                          </a:solidFill>
                          <a:latin typeface="Arial"/>
                          <a:cs typeface="Arial"/>
                        </a:rPr>
                        <a:t>books’.</a:t>
                      </a:r>
                      <a:r>
                        <a:rPr sz="2400" i="1" spc="120" dirty="0">
                          <a:solidFill>
                            <a:srgbClr val="FFFFFF"/>
                          </a:solidFill>
                          <a:latin typeface="Arial"/>
                          <a:cs typeface="Arial"/>
                        </a:rPr>
                        <a:t>  </a:t>
                      </a:r>
                      <a:r>
                        <a:rPr sz="2400" i="1" spc="-10" dirty="0">
                          <a:solidFill>
                            <a:srgbClr val="FFFFFF"/>
                          </a:solidFill>
                          <a:latin typeface="Arial"/>
                          <a:cs typeface="Arial"/>
                        </a:rPr>
                        <a:t>‘Such </a:t>
                      </a:r>
                      <a:r>
                        <a:rPr sz="2400" i="1" dirty="0">
                          <a:solidFill>
                            <a:srgbClr val="FFFFFF"/>
                          </a:solidFill>
                          <a:latin typeface="Arial"/>
                          <a:cs typeface="Arial"/>
                        </a:rPr>
                        <a:t>interest</a:t>
                      </a:r>
                      <a:r>
                        <a:rPr sz="2400" i="1" spc="275" dirty="0">
                          <a:solidFill>
                            <a:srgbClr val="FFFFFF"/>
                          </a:solidFill>
                          <a:latin typeface="Arial"/>
                          <a:cs typeface="Arial"/>
                        </a:rPr>
                        <a:t> </a:t>
                      </a:r>
                      <a:r>
                        <a:rPr sz="2400" i="1" dirty="0">
                          <a:solidFill>
                            <a:srgbClr val="FFFFFF"/>
                          </a:solidFill>
                          <a:latin typeface="Arial"/>
                          <a:cs typeface="Arial"/>
                        </a:rPr>
                        <a:t>would</a:t>
                      </a:r>
                      <a:r>
                        <a:rPr sz="2400" i="1" spc="270" dirty="0">
                          <a:solidFill>
                            <a:srgbClr val="FFFFFF"/>
                          </a:solidFill>
                          <a:latin typeface="Arial"/>
                          <a:cs typeface="Arial"/>
                        </a:rPr>
                        <a:t> </a:t>
                      </a:r>
                      <a:r>
                        <a:rPr sz="2400" i="1" dirty="0">
                          <a:solidFill>
                            <a:srgbClr val="FFFFFF"/>
                          </a:solidFill>
                          <a:latin typeface="Arial"/>
                          <a:cs typeface="Arial"/>
                        </a:rPr>
                        <a:t>be</a:t>
                      </a:r>
                      <a:r>
                        <a:rPr sz="2400" i="1" spc="270" dirty="0">
                          <a:solidFill>
                            <a:srgbClr val="FFFFFF"/>
                          </a:solidFill>
                          <a:latin typeface="Arial"/>
                          <a:cs typeface="Arial"/>
                        </a:rPr>
                        <a:t> </a:t>
                      </a:r>
                      <a:r>
                        <a:rPr sz="2400" i="1" dirty="0">
                          <a:solidFill>
                            <a:srgbClr val="FFFFFF"/>
                          </a:solidFill>
                          <a:latin typeface="Arial"/>
                          <a:cs typeface="Arial"/>
                        </a:rPr>
                        <a:t>excluded</a:t>
                      </a:r>
                      <a:r>
                        <a:rPr sz="2400" i="1" spc="275" dirty="0">
                          <a:solidFill>
                            <a:srgbClr val="FFFFFF"/>
                          </a:solidFill>
                          <a:latin typeface="Arial"/>
                          <a:cs typeface="Arial"/>
                        </a:rPr>
                        <a:t> </a:t>
                      </a:r>
                      <a:r>
                        <a:rPr sz="2400" i="1" dirty="0">
                          <a:solidFill>
                            <a:srgbClr val="FFFFFF"/>
                          </a:solidFill>
                          <a:latin typeface="Arial"/>
                          <a:cs typeface="Arial"/>
                        </a:rPr>
                        <a:t>from</a:t>
                      </a:r>
                      <a:r>
                        <a:rPr sz="2400" i="1" spc="254" dirty="0">
                          <a:solidFill>
                            <a:srgbClr val="FFFFFF"/>
                          </a:solidFill>
                          <a:latin typeface="Arial"/>
                          <a:cs typeface="Arial"/>
                        </a:rPr>
                        <a:t> </a:t>
                      </a:r>
                      <a:r>
                        <a:rPr sz="2400" i="1" dirty="0">
                          <a:solidFill>
                            <a:srgbClr val="FFFFFF"/>
                          </a:solidFill>
                          <a:latin typeface="Arial"/>
                          <a:cs typeface="Arial"/>
                        </a:rPr>
                        <a:t>calculation</a:t>
                      </a:r>
                      <a:r>
                        <a:rPr sz="2400" i="1" spc="270" dirty="0">
                          <a:solidFill>
                            <a:srgbClr val="FFFFFF"/>
                          </a:solidFill>
                          <a:latin typeface="Arial"/>
                          <a:cs typeface="Arial"/>
                        </a:rPr>
                        <a:t> </a:t>
                      </a:r>
                      <a:r>
                        <a:rPr sz="2400" i="1" dirty="0">
                          <a:solidFill>
                            <a:srgbClr val="FFFFFF"/>
                          </a:solidFill>
                          <a:latin typeface="Arial"/>
                          <a:cs typeface="Arial"/>
                        </a:rPr>
                        <a:t>of</a:t>
                      </a:r>
                      <a:r>
                        <a:rPr sz="2400" i="1" spc="270" dirty="0">
                          <a:solidFill>
                            <a:srgbClr val="FFFFFF"/>
                          </a:solidFill>
                          <a:latin typeface="Arial"/>
                          <a:cs typeface="Arial"/>
                        </a:rPr>
                        <a:t> </a:t>
                      </a:r>
                      <a:r>
                        <a:rPr sz="2400" i="1" spc="-10" dirty="0">
                          <a:solidFill>
                            <a:srgbClr val="FFFFFF"/>
                          </a:solidFill>
                          <a:latin typeface="Arial"/>
                          <a:cs typeface="Arial"/>
                        </a:rPr>
                        <a:t>Gross Advances’</a:t>
                      </a:r>
                      <a:endParaRPr sz="2400" dirty="0">
                        <a:latin typeface="Arial"/>
                        <a:cs typeface="Arial"/>
                      </a:endParaRPr>
                    </a:p>
                    <a:p>
                      <a:pPr>
                        <a:lnSpc>
                          <a:spcPct val="100000"/>
                        </a:lnSpc>
                        <a:spcBef>
                          <a:spcPts val="120"/>
                        </a:spcBef>
                      </a:pPr>
                      <a:endParaRPr sz="2400" dirty="0">
                        <a:latin typeface="Times New Roman"/>
                        <a:cs typeface="Times New Roman"/>
                      </a:endParaRPr>
                    </a:p>
                    <a:p>
                      <a:pPr marL="445770" indent="-354330">
                        <a:lnSpc>
                          <a:spcPct val="100000"/>
                        </a:lnSpc>
                        <a:buAutoNum type="alphaUcPeriod" startAt="11"/>
                        <a:tabLst>
                          <a:tab pos="445770" algn="l"/>
                        </a:tabLst>
                      </a:pPr>
                      <a:r>
                        <a:rPr sz="2400" dirty="0">
                          <a:solidFill>
                            <a:srgbClr val="FFFFFF"/>
                          </a:solidFill>
                          <a:latin typeface="Arial MT"/>
                          <a:cs typeface="Arial MT"/>
                        </a:rPr>
                        <a:t>Availability</a:t>
                      </a:r>
                      <a:r>
                        <a:rPr sz="2400" spc="-50" dirty="0">
                          <a:solidFill>
                            <a:srgbClr val="FFFFFF"/>
                          </a:solidFill>
                          <a:latin typeface="Arial MT"/>
                          <a:cs typeface="Arial MT"/>
                        </a:rPr>
                        <a:t> </a:t>
                      </a:r>
                      <a:r>
                        <a:rPr sz="2400" dirty="0">
                          <a:solidFill>
                            <a:srgbClr val="FFFFFF"/>
                          </a:solidFill>
                          <a:latin typeface="Arial MT"/>
                          <a:cs typeface="Arial MT"/>
                        </a:rPr>
                        <a:t>of</a:t>
                      </a:r>
                      <a:r>
                        <a:rPr sz="2400" spc="-85" dirty="0">
                          <a:solidFill>
                            <a:srgbClr val="FFFFFF"/>
                          </a:solidFill>
                          <a:latin typeface="Arial MT"/>
                          <a:cs typeface="Arial MT"/>
                        </a:rPr>
                        <a:t> </a:t>
                      </a:r>
                      <a:r>
                        <a:rPr sz="2400" dirty="0">
                          <a:solidFill>
                            <a:srgbClr val="FFFFFF"/>
                          </a:solidFill>
                          <a:latin typeface="Arial MT"/>
                          <a:cs typeface="Arial MT"/>
                        </a:rPr>
                        <a:t>security</a:t>
                      </a:r>
                      <a:r>
                        <a:rPr sz="2400" spc="-85" dirty="0">
                          <a:solidFill>
                            <a:srgbClr val="FFFFFF"/>
                          </a:solidFill>
                          <a:latin typeface="Arial MT"/>
                          <a:cs typeface="Arial MT"/>
                        </a:rPr>
                        <a:t> </a:t>
                      </a:r>
                      <a:r>
                        <a:rPr sz="2400" dirty="0">
                          <a:solidFill>
                            <a:srgbClr val="FFFFFF"/>
                          </a:solidFill>
                          <a:latin typeface="Arial MT"/>
                          <a:cs typeface="Arial MT"/>
                        </a:rPr>
                        <a:t>and</a:t>
                      </a:r>
                      <a:r>
                        <a:rPr sz="2400" spc="-85" dirty="0">
                          <a:solidFill>
                            <a:srgbClr val="FFFFFF"/>
                          </a:solidFill>
                          <a:latin typeface="Arial MT"/>
                          <a:cs typeface="Arial MT"/>
                        </a:rPr>
                        <a:t> </a:t>
                      </a:r>
                      <a:r>
                        <a:rPr sz="2400" dirty="0">
                          <a:solidFill>
                            <a:srgbClr val="FFFFFF"/>
                          </a:solidFill>
                          <a:latin typeface="Arial MT"/>
                          <a:cs typeface="Arial MT"/>
                        </a:rPr>
                        <a:t>valuation</a:t>
                      </a:r>
                      <a:r>
                        <a:rPr sz="2400" spc="-55" dirty="0">
                          <a:solidFill>
                            <a:srgbClr val="FFFFFF"/>
                          </a:solidFill>
                          <a:latin typeface="Arial MT"/>
                          <a:cs typeface="Arial MT"/>
                        </a:rPr>
                        <a:t> </a:t>
                      </a:r>
                      <a:r>
                        <a:rPr sz="2400" spc="-10" dirty="0">
                          <a:solidFill>
                            <a:srgbClr val="FFFFFF"/>
                          </a:solidFill>
                          <a:latin typeface="Arial MT"/>
                          <a:cs typeface="Arial MT"/>
                        </a:rPr>
                        <a:t>(realisability)</a:t>
                      </a:r>
                      <a:endParaRPr sz="2400" dirty="0">
                        <a:latin typeface="Arial MT"/>
                        <a:cs typeface="Arial MT"/>
                      </a:endParaRPr>
                    </a:p>
                    <a:p>
                      <a:pPr marL="548640" lvl="1" indent="-457200">
                        <a:lnSpc>
                          <a:spcPct val="100000"/>
                        </a:lnSpc>
                        <a:spcBef>
                          <a:spcPts val="5"/>
                        </a:spcBef>
                        <a:buAutoNum type="arabicPeriod"/>
                        <a:tabLst>
                          <a:tab pos="548640" algn="l"/>
                        </a:tabLst>
                      </a:pPr>
                      <a:r>
                        <a:rPr sz="2400" dirty="0">
                          <a:solidFill>
                            <a:srgbClr val="FFFFFF"/>
                          </a:solidFill>
                          <a:latin typeface="Arial MT"/>
                          <a:cs typeface="Arial MT"/>
                        </a:rPr>
                        <a:t>Mandatory</a:t>
                      </a:r>
                      <a:r>
                        <a:rPr sz="2400" spc="-110" dirty="0">
                          <a:solidFill>
                            <a:srgbClr val="FFFFFF"/>
                          </a:solidFill>
                          <a:latin typeface="Arial MT"/>
                          <a:cs typeface="Arial MT"/>
                        </a:rPr>
                        <a:t> </a:t>
                      </a:r>
                      <a:r>
                        <a:rPr sz="2400" spc="-10" dirty="0">
                          <a:solidFill>
                            <a:srgbClr val="FFFFFF"/>
                          </a:solidFill>
                          <a:latin typeface="Arial MT"/>
                          <a:cs typeface="Arial MT"/>
                        </a:rPr>
                        <a:t>valuation</a:t>
                      </a:r>
                      <a:endParaRPr sz="2400" dirty="0">
                        <a:latin typeface="Arial MT"/>
                        <a:cs typeface="Arial MT"/>
                      </a:endParaRPr>
                    </a:p>
                    <a:p>
                      <a:pPr marL="548640" marR="83820" lvl="1" indent="-457834">
                        <a:lnSpc>
                          <a:spcPct val="100000"/>
                        </a:lnSpc>
                        <a:buAutoNum type="arabicPeriod"/>
                        <a:tabLst>
                          <a:tab pos="548640" algn="l"/>
                          <a:tab pos="1550035" algn="l"/>
                          <a:tab pos="2667000" algn="l"/>
                          <a:tab pos="4161154" algn="l"/>
                          <a:tab pos="5280025" algn="l"/>
                          <a:tab pos="6025515" algn="l"/>
                          <a:tab pos="7112000" algn="l"/>
                        </a:tabLst>
                      </a:pPr>
                      <a:r>
                        <a:rPr sz="2400" spc="-10" dirty="0">
                          <a:solidFill>
                            <a:srgbClr val="FFFFFF"/>
                          </a:solidFill>
                          <a:latin typeface="Arial MT"/>
                          <a:cs typeface="Arial MT"/>
                        </a:rPr>
                        <a:t>Other</a:t>
                      </a:r>
                      <a:r>
                        <a:rPr sz="2400" dirty="0">
                          <a:solidFill>
                            <a:srgbClr val="FFFFFF"/>
                          </a:solidFill>
                          <a:latin typeface="Arial MT"/>
                          <a:cs typeface="Arial MT"/>
                        </a:rPr>
                        <a:t>	</a:t>
                      </a:r>
                      <a:r>
                        <a:rPr sz="2400" spc="-10" dirty="0">
                          <a:solidFill>
                            <a:srgbClr val="FFFFFF"/>
                          </a:solidFill>
                          <a:latin typeface="Arial MT"/>
                          <a:cs typeface="Arial MT"/>
                        </a:rPr>
                        <a:t>assets</a:t>
                      </a:r>
                      <a:r>
                        <a:rPr sz="2400" dirty="0">
                          <a:solidFill>
                            <a:srgbClr val="FFFFFF"/>
                          </a:solidFill>
                          <a:latin typeface="Arial MT"/>
                          <a:cs typeface="Arial MT"/>
                        </a:rPr>
                        <a:t>	</a:t>
                      </a:r>
                      <a:r>
                        <a:rPr sz="2400" spc="-10" dirty="0">
                          <a:solidFill>
                            <a:srgbClr val="FFFFFF"/>
                          </a:solidFill>
                          <a:latin typeface="Arial MT"/>
                          <a:cs typeface="Arial MT"/>
                        </a:rPr>
                        <a:t>(movable</a:t>
                      </a:r>
                      <a:r>
                        <a:rPr sz="2400" dirty="0">
                          <a:solidFill>
                            <a:srgbClr val="FFFFFF"/>
                          </a:solidFill>
                          <a:latin typeface="Arial MT"/>
                          <a:cs typeface="Arial MT"/>
                        </a:rPr>
                        <a:t>	</a:t>
                      </a:r>
                      <a:r>
                        <a:rPr sz="2400" spc="-10" dirty="0">
                          <a:solidFill>
                            <a:srgbClr val="FFFFFF"/>
                          </a:solidFill>
                          <a:latin typeface="Arial MT"/>
                          <a:cs typeface="Arial MT"/>
                        </a:rPr>
                        <a:t>assets</a:t>
                      </a:r>
                      <a:r>
                        <a:rPr sz="2400" dirty="0">
                          <a:solidFill>
                            <a:srgbClr val="FFFFFF"/>
                          </a:solidFill>
                          <a:latin typeface="Arial MT"/>
                          <a:cs typeface="Arial MT"/>
                        </a:rPr>
                        <a:t>	</a:t>
                      </a:r>
                      <a:r>
                        <a:rPr sz="2400" spc="-25" dirty="0">
                          <a:solidFill>
                            <a:srgbClr val="FFFFFF"/>
                          </a:solidFill>
                          <a:latin typeface="Arial MT"/>
                          <a:cs typeface="Arial MT"/>
                        </a:rPr>
                        <a:t>and</a:t>
                      </a:r>
                      <a:r>
                        <a:rPr sz="2400" dirty="0">
                          <a:solidFill>
                            <a:srgbClr val="FFFFFF"/>
                          </a:solidFill>
                          <a:latin typeface="Arial MT"/>
                          <a:cs typeface="Arial MT"/>
                        </a:rPr>
                        <a:t>	</a:t>
                      </a:r>
                      <a:r>
                        <a:rPr sz="2400" spc="-10" dirty="0">
                          <a:solidFill>
                            <a:srgbClr val="FFFFFF"/>
                          </a:solidFill>
                          <a:latin typeface="Arial MT"/>
                          <a:cs typeface="Arial MT"/>
                        </a:rPr>
                        <a:t>others</a:t>
                      </a:r>
                      <a:r>
                        <a:rPr sz="2400" dirty="0">
                          <a:solidFill>
                            <a:srgbClr val="FFFFFF"/>
                          </a:solidFill>
                          <a:latin typeface="Arial MT"/>
                          <a:cs typeface="Arial MT"/>
                        </a:rPr>
                        <a:t>	</a:t>
                      </a:r>
                      <a:r>
                        <a:rPr sz="2400" spc="-10" dirty="0">
                          <a:solidFill>
                            <a:srgbClr val="FFFFFF"/>
                          </a:solidFill>
                          <a:latin typeface="Arial MT"/>
                          <a:cs typeface="Arial MT"/>
                        </a:rPr>
                        <a:t>below </a:t>
                      </a:r>
                      <a:r>
                        <a:rPr sz="2400" dirty="0">
                          <a:solidFill>
                            <a:srgbClr val="FFFFFF"/>
                          </a:solidFill>
                          <a:latin typeface="Arial MT"/>
                          <a:cs typeface="Arial MT"/>
                        </a:rPr>
                        <a:t>mandatory</a:t>
                      </a:r>
                      <a:r>
                        <a:rPr sz="2400" spc="-110" dirty="0">
                          <a:solidFill>
                            <a:srgbClr val="FFFFFF"/>
                          </a:solidFill>
                          <a:latin typeface="Arial MT"/>
                          <a:cs typeface="Arial MT"/>
                        </a:rPr>
                        <a:t> </a:t>
                      </a:r>
                      <a:r>
                        <a:rPr sz="2400" spc="-10" dirty="0">
                          <a:solidFill>
                            <a:srgbClr val="FFFFFF"/>
                          </a:solidFill>
                          <a:latin typeface="Arial MT"/>
                          <a:cs typeface="Arial MT"/>
                        </a:rPr>
                        <a:t>threshold)</a:t>
                      </a:r>
                      <a:endParaRPr sz="2400" dirty="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18</a:t>
            </a:fld>
            <a:endParaRPr spc="-25" dirty="0"/>
          </a:p>
        </p:txBody>
      </p:sp>
      <p:graphicFrame>
        <p:nvGraphicFramePr>
          <p:cNvPr id="3" name="object 3"/>
          <p:cNvGraphicFramePr>
            <a:graphicFrameLocks noGrp="1"/>
          </p:cNvGraphicFramePr>
          <p:nvPr/>
        </p:nvGraphicFramePr>
        <p:xfrm>
          <a:off x="527050" y="974344"/>
          <a:ext cx="8001000" cy="425005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061970">
                <a:tc>
                  <a:txBody>
                    <a:bodyPr/>
                    <a:lstStyle/>
                    <a:p>
                      <a:pPr marL="412115" indent="-320675">
                        <a:lnSpc>
                          <a:spcPct val="100000"/>
                        </a:lnSpc>
                        <a:spcBef>
                          <a:spcPts val="305"/>
                        </a:spcBef>
                        <a:buAutoNum type="alphaUcPeriod" startAt="12"/>
                        <a:tabLst>
                          <a:tab pos="412115" algn="l"/>
                        </a:tabLst>
                      </a:pPr>
                      <a:r>
                        <a:rPr sz="2400" dirty="0">
                          <a:solidFill>
                            <a:srgbClr val="FFFFFF"/>
                          </a:solidFill>
                          <a:latin typeface="Arial MT"/>
                          <a:cs typeface="Arial MT"/>
                        </a:rPr>
                        <a:t>Accounts</a:t>
                      </a:r>
                      <a:r>
                        <a:rPr sz="2400" spc="-75" dirty="0">
                          <a:solidFill>
                            <a:srgbClr val="FFFFFF"/>
                          </a:solidFill>
                          <a:latin typeface="Arial MT"/>
                          <a:cs typeface="Arial MT"/>
                        </a:rPr>
                        <a:t> </a:t>
                      </a:r>
                      <a:r>
                        <a:rPr sz="2400" dirty="0">
                          <a:solidFill>
                            <a:srgbClr val="FFFFFF"/>
                          </a:solidFill>
                          <a:latin typeface="Arial MT"/>
                          <a:cs typeface="Arial MT"/>
                        </a:rPr>
                        <a:t>with</a:t>
                      </a:r>
                      <a:r>
                        <a:rPr sz="2400" spc="-75" dirty="0">
                          <a:solidFill>
                            <a:srgbClr val="FFFFFF"/>
                          </a:solidFill>
                          <a:latin typeface="Arial MT"/>
                          <a:cs typeface="Arial MT"/>
                        </a:rPr>
                        <a:t> </a:t>
                      </a:r>
                      <a:r>
                        <a:rPr sz="2400" dirty="0">
                          <a:solidFill>
                            <a:srgbClr val="FFFFFF"/>
                          </a:solidFill>
                          <a:latin typeface="Arial MT"/>
                          <a:cs typeface="Arial MT"/>
                        </a:rPr>
                        <a:t>temporary</a:t>
                      </a:r>
                      <a:r>
                        <a:rPr sz="2400" spc="-65" dirty="0">
                          <a:solidFill>
                            <a:srgbClr val="FFFFFF"/>
                          </a:solidFill>
                          <a:latin typeface="Arial MT"/>
                          <a:cs typeface="Arial MT"/>
                        </a:rPr>
                        <a:t> </a:t>
                      </a:r>
                      <a:r>
                        <a:rPr sz="2400" spc="-10" dirty="0">
                          <a:solidFill>
                            <a:srgbClr val="FFFFFF"/>
                          </a:solidFill>
                          <a:latin typeface="Arial MT"/>
                          <a:cs typeface="Arial MT"/>
                        </a:rPr>
                        <a:t>deficiency</a:t>
                      </a:r>
                      <a:endParaRPr sz="2400">
                        <a:latin typeface="Arial MT"/>
                        <a:cs typeface="Arial MT"/>
                      </a:endParaRPr>
                    </a:p>
                    <a:p>
                      <a:pPr marL="548640" marR="82550" lvl="1" indent="-457834">
                        <a:lnSpc>
                          <a:spcPct val="100000"/>
                        </a:lnSpc>
                        <a:buAutoNum type="arabicPeriod"/>
                        <a:tabLst>
                          <a:tab pos="548640" algn="l"/>
                          <a:tab pos="2883535" algn="l"/>
                          <a:tab pos="3284220" algn="l"/>
                          <a:tab pos="4141470" algn="l"/>
                          <a:tab pos="5778500" algn="l"/>
                          <a:tab pos="6704965" algn="l"/>
                        </a:tabLst>
                      </a:pPr>
                      <a:r>
                        <a:rPr sz="2400" spc="-25" dirty="0">
                          <a:solidFill>
                            <a:srgbClr val="FFFFFF"/>
                          </a:solidFill>
                          <a:latin typeface="Arial MT"/>
                          <a:cs typeface="Arial MT"/>
                        </a:rPr>
                        <a:t>Non-</a:t>
                      </a:r>
                      <a:r>
                        <a:rPr sz="2400" spc="-10" dirty="0">
                          <a:solidFill>
                            <a:srgbClr val="FFFFFF"/>
                          </a:solidFill>
                          <a:latin typeface="Arial MT"/>
                          <a:cs typeface="Arial MT"/>
                        </a:rPr>
                        <a:t>submission</a:t>
                      </a:r>
                      <a:r>
                        <a:rPr sz="2400" dirty="0">
                          <a:solidFill>
                            <a:srgbClr val="FFFFFF"/>
                          </a:solidFill>
                          <a:latin typeface="Arial MT"/>
                          <a:cs typeface="Arial MT"/>
                        </a:rPr>
                        <a:t>	</a:t>
                      </a:r>
                      <a:r>
                        <a:rPr sz="2400" spc="-25" dirty="0">
                          <a:solidFill>
                            <a:srgbClr val="FFFFFF"/>
                          </a:solidFill>
                          <a:latin typeface="Arial MT"/>
                          <a:cs typeface="Arial MT"/>
                        </a:rPr>
                        <a:t>of</a:t>
                      </a:r>
                      <a:r>
                        <a:rPr sz="2400" dirty="0">
                          <a:solidFill>
                            <a:srgbClr val="FFFFFF"/>
                          </a:solidFill>
                          <a:latin typeface="Arial MT"/>
                          <a:cs typeface="Arial MT"/>
                        </a:rPr>
                        <a:t>	</a:t>
                      </a:r>
                      <a:r>
                        <a:rPr sz="2400" spc="-10" dirty="0">
                          <a:solidFill>
                            <a:srgbClr val="FFFFFF"/>
                          </a:solidFill>
                          <a:latin typeface="Arial MT"/>
                          <a:cs typeface="Arial MT"/>
                        </a:rPr>
                        <a:t>stock</a:t>
                      </a:r>
                      <a:r>
                        <a:rPr sz="2400" dirty="0">
                          <a:solidFill>
                            <a:srgbClr val="FFFFFF"/>
                          </a:solidFill>
                          <a:latin typeface="Arial MT"/>
                          <a:cs typeface="Arial MT"/>
                        </a:rPr>
                        <a:t>	</a:t>
                      </a:r>
                      <a:r>
                        <a:rPr sz="2400" spc="-10" dirty="0">
                          <a:solidFill>
                            <a:srgbClr val="FFFFFF"/>
                          </a:solidFill>
                          <a:latin typeface="Arial MT"/>
                          <a:cs typeface="Arial MT"/>
                        </a:rPr>
                        <a:t>statements</a:t>
                      </a:r>
                      <a:r>
                        <a:rPr sz="2400" dirty="0">
                          <a:solidFill>
                            <a:srgbClr val="FFFFFF"/>
                          </a:solidFill>
                          <a:latin typeface="Arial MT"/>
                          <a:cs typeface="Arial MT"/>
                        </a:rPr>
                        <a:t>	</a:t>
                      </a:r>
                      <a:r>
                        <a:rPr sz="2400" spc="-10" dirty="0">
                          <a:solidFill>
                            <a:srgbClr val="FFFFFF"/>
                          </a:solidFill>
                          <a:latin typeface="Arial MT"/>
                          <a:cs typeface="Arial MT"/>
                        </a:rPr>
                        <a:t>(large</a:t>
                      </a:r>
                      <a:r>
                        <a:rPr sz="2400" dirty="0">
                          <a:solidFill>
                            <a:srgbClr val="FFFFFF"/>
                          </a:solidFill>
                          <a:latin typeface="Arial MT"/>
                          <a:cs typeface="Arial MT"/>
                        </a:rPr>
                        <a:t>	</a:t>
                      </a:r>
                      <a:r>
                        <a:rPr sz="2400" spc="-10" dirty="0">
                          <a:solidFill>
                            <a:srgbClr val="FFFFFF"/>
                          </a:solidFill>
                          <a:latin typeface="Arial MT"/>
                          <a:cs typeface="Arial MT"/>
                        </a:rPr>
                        <a:t>borrower accounts)</a:t>
                      </a:r>
                      <a:endParaRPr sz="2400">
                        <a:latin typeface="Arial MT"/>
                        <a:cs typeface="Arial MT"/>
                      </a:endParaRPr>
                    </a:p>
                    <a:p>
                      <a:pPr marL="548640" lvl="1" indent="-457200">
                        <a:lnSpc>
                          <a:spcPct val="100000"/>
                        </a:lnSpc>
                        <a:buAutoNum type="arabicPeriod"/>
                        <a:tabLst>
                          <a:tab pos="548640" algn="l"/>
                        </a:tabLst>
                      </a:pPr>
                      <a:r>
                        <a:rPr sz="2400" spc="-25" dirty="0">
                          <a:solidFill>
                            <a:srgbClr val="FFFFFF"/>
                          </a:solidFill>
                          <a:latin typeface="Arial MT"/>
                          <a:cs typeface="Arial MT"/>
                        </a:rPr>
                        <a:t>Non-</a:t>
                      </a:r>
                      <a:r>
                        <a:rPr sz="2400" dirty="0">
                          <a:solidFill>
                            <a:srgbClr val="FFFFFF"/>
                          </a:solidFill>
                          <a:latin typeface="Arial MT"/>
                          <a:cs typeface="Arial MT"/>
                        </a:rPr>
                        <a:t>renewal</a:t>
                      </a:r>
                      <a:r>
                        <a:rPr sz="2400" spc="5" dirty="0">
                          <a:solidFill>
                            <a:srgbClr val="FFFFFF"/>
                          </a:solidFill>
                          <a:latin typeface="Arial MT"/>
                          <a:cs typeface="Arial MT"/>
                        </a:rPr>
                        <a:t> </a:t>
                      </a:r>
                      <a:r>
                        <a:rPr sz="2400" dirty="0">
                          <a:solidFill>
                            <a:srgbClr val="FFFFFF"/>
                          </a:solidFill>
                          <a:latin typeface="Arial MT"/>
                          <a:cs typeface="Arial MT"/>
                        </a:rPr>
                        <a:t>/</a:t>
                      </a:r>
                      <a:r>
                        <a:rPr sz="2400" spc="-95" dirty="0">
                          <a:solidFill>
                            <a:srgbClr val="FFFFFF"/>
                          </a:solidFill>
                          <a:latin typeface="Arial MT"/>
                          <a:cs typeface="Arial MT"/>
                        </a:rPr>
                        <a:t> </a:t>
                      </a:r>
                      <a:r>
                        <a:rPr sz="2400" dirty="0">
                          <a:solidFill>
                            <a:srgbClr val="FFFFFF"/>
                          </a:solidFill>
                          <a:latin typeface="Arial MT"/>
                          <a:cs typeface="Arial MT"/>
                        </a:rPr>
                        <a:t>TODs</a:t>
                      </a:r>
                      <a:r>
                        <a:rPr sz="2400" spc="-30" dirty="0">
                          <a:solidFill>
                            <a:srgbClr val="FFFFFF"/>
                          </a:solidFill>
                          <a:latin typeface="Arial MT"/>
                          <a:cs typeface="Arial MT"/>
                        </a:rPr>
                        <a:t> </a:t>
                      </a:r>
                      <a:r>
                        <a:rPr sz="2400" dirty="0">
                          <a:solidFill>
                            <a:srgbClr val="FFFFFF"/>
                          </a:solidFill>
                          <a:latin typeface="Arial MT"/>
                          <a:cs typeface="Arial MT"/>
                        </a:rPr>
                        <a:t>/</a:t>
                      </a:r>
                      <a:r>
                        <a:rPr sz="2400" spc="-165" dirty="0">
                          <a:solidFill>
                            <a:srgbClr val="FFFFFF"/>
                          </a:solidFill>
                          <a:latin typeface="Arial MT"/>
                          <a:cs typeface="Arial MT"/>
                        </a:rPr>
                        <a:t> </a:t>
                      </a:r>
                      <a:r>
                        <a:rPr sz="2400" dirty="0">
                          <a:solidFill>
                            <a:srgbClr val="FFFFFF"/>
                          </a:solidFill>
                          <a:latin typeface="Arial MT"/>
                          <a:cs typeface="Arial MT"/>
                        </a:rPr>
                        <a:t>Adhocs</a:t>
                      </a:r>
                      <a:r>
                        <a:rPr sz="2400" spc="-25" dirty="0">
                          <a:solidFill>
                            <a:srgbClr val="FFFFFF"/>
                          </a:solidFill>
                          <a:latin typeface="Arial MT"/>
                          <a:cs typeface="Arial MT"/>
                        </a:rPr>
                        <a:t> </a:t>
                      </a:r>
                      <a:r>
                        <a:rPr sz="2400" dirty="0">
                          <a:solidFill>
                            <a:srgbClr val="FFFFFF"/>
                          </a:solidFill>
                          <a:latin typeface="Arial MT"/>
                          <a:cs typeface="Arial MT"/>
                        </a:rPr>
                        <a:t>/</a:t>
                      </a:r>
                      <a:r>
                        <a:rPr sz="2400" spc="-35" dirty="0">
                          <a:solidFill>
                            <a:srgbClr val="FFFFFF"/>
                          </a:solidFill>
                          <a:latin typeface="Arial MT"/>
                          <a:cs typeface="Arial MT"/>
                        </a:rPr>
                        <a:t> </a:t>
                      </a:r>
                      <a:r>
                        <a:rPr sz="2400" dirty="0">
                          <a:solidFill>
                            <a:srgbClr val="FFFFFF"/>
                          </a:solidFill>
                          <a:latin typeface="Arial MT"/>
                          <a:cs typeface="Arial MT"/>
                        </a:rPr>
                        <a:t>Short</a:t>
                      </a:r>
                      <a:r>
                        <a:rPr sz="2400" spc="-40" dirty="0">
                          <a:solidFill>
                            <a:srgbClr val="FFFFFF"/>
                          </a:solidFill>
                          <a:latin typeface="Arial MT"/>
                          <a:cs typeface="Arial MT"/>
                        </a:rPr>
                        <a:t> </a:t>
                      </a:r>
                      <a:r>
                        <a:rPr sz="2400" spc="-10" dirty="0">
                          <a:solidFill>
                            <a:srgbClr val="FFFFFF"/>
                          </a:solidFill>
                          <a:latin typeface="Arial MT"/>
                          <a:cs typeface="Arial MT"/>
                        </a:rPr>
                        <a:t>Reviews</a:t>
                      </a:r>
                      <a:endParaRPr sz="2400">
                        <a:latin typeface="Arial MT"/>
                        <a:cs typeface="Arial MT"/>
                      </a:endParaRPr>
                    </a:p>
                    <a:p>
                      <a:pPr>
                        <a:lnSpc>
                          <a:spcPct val="100000"/>
                        </a:lnSpc>
                        <a:spcBef>
                          <a:spcPts val="120"/>
                        </a:spcBef>
                      </a:pPr>
                      <a:endParaRPr sz="2400">
                        <a:latin typeface="Times New Roman"/>
                        <a:cs typeface="Times New Roman"/>
                      </a:endParaRPr>
                    </a:p>
                    <a:p>
                      <a:pPr marL="512445" indent="-421005">
                        <a:lnSpc>
                          <a:spcPct val="100000"/>
                        </a:lnSpc>
                        <a:buAutoNum type="alphaUcPeriod" startAt="13"/>
                        <a:tabLst>
                          <a:tab pos="512445" algn="l"/>
                        </a:tabLst>
                      </a:pPr>
                      <a:r>
                        <a:rPr sz="2400" dirty="0">
                          <a:solidFill>
                            <a:srgbClr val="FFFFFF"/>
                          </a:solidFill>
                          <a:latin typeface="Arial MT"/>
                          <a:cs typeface="Arial MT"/>
                        </a:rPr>
                        <a:t>Upgradation</a:t>
                      </a:r>
                      <a:r>
                        <a:rPr sz="2400" spc="-65" dirty="0">
                          <a:solidFill>
                            <a:srgbClr val="FFFFFF"/>
                          </a:solidFill>
                          <a:latin typeface="Arial MT"/>
                          <a:cs typeface="Arial MT"/>
                        </a:rPr>
                        <a:t> </a:t>
                      </a:r>
                      <a:r>
                        <a:rPr sz="2400" dirty="0">
                          <a:solidFill>
                            <a:srgbClr val="FFFFFF"/>
                          </a:solidFill>
                          <a:latin typeface="Arial MT"/>
                          <a:cs typeface="Arial MT"/>
                        </a:rPr>
                        <a:t>of</a:t>
                      </a:r>
                      <a:r>
                        <a:rPr sz="2400" spc="-100" dirty="0">
                          <a:solidFill>
                            <a:srgbClr val="FFFFFF"/>
                          </a:solidFill>
                          <a:latin typeface="Arial MT"/>
                          <a:cs typeface="Arial MT"/>
                        </a:rPr>
                        <a:t> </a:t>
                      </a:r>
                      <a:r>
                        <a:rPr sz="2400" spc="-10" dirty="0">
                          <a:solidFill>
                            <a:srgbClr val="FFFFFF"/>
                          </a:solidFill>
                          <a:latin typeface="Arial MT"/>
                          <a:cs typeface="Arial MT"/>
                        </a:rPr>
                        <a:t>accounts</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Entire</a:t>
                      </a:r>
                      <a:r>
                        <a:rPr sz="2400" spc="-65" dirty="0">
                          <a:solidFill>
                            <a:srgbClr val="FFFFFF"/>
                          </a:solidFill>
                          <a:latin typeface="Arial MT"/>
                          <a:cs typeface="Arial MT"/>
                        </a:rPr>
                        <a:t> </a:t>
                      </a:r>
                      <a:r>
                        <a:rPr sz="2400" dirty="0">
                          <a:solidFill>
                            <a:srgbClr val="FFFFFF"/>
                          </a:solidFill>
                          <a:latin typeface="Arial MT"/>
                          <a:cs typeface="Arial MT"/>
                        </a:rPr>
                        <a:t>arrears</a:t>
                      </a:r>
                      <a:r>
                        <a:rPr sz="2400" spc="-50" dirty="0">
                          <a:solidFill>
                            <a:srgbClr val="FFFFFF"/>
                          </a:solidFill>
                          <a:latin typeface="Arial MT"/>
                          <a:cs typeface="Arial MT"/>
                        </a:rPr>
                        <a:t> </a:t>
                      </a:r>
                      <a:r>
                        <a:rPr sz="2400" dirty="0">
                          <a:solidFill>
                            <a:srgbClr val="FFFFFF"/>
                          </a:solidFill>
                          <a:latin typeface="Arial MT"/>
                          <a:cs typeface="Arial MT"/>
                        </a:rPr>
                        <a:t>of</a:t>
                      </a:r>
                      <a:r>
                        <a:rPr sz="2400" spc="-55" dirty="0">
                          <a:solidFill>
                            <a:srgbClr val="FFFFFF"/>
                          </a:solidFill>
                          <a:latin typeface="Arial MT"/>
                          <a:cs typeface="Arial MT"/>
                        </a:rPr>
                        <a:t> </a:t>
                      </a:r>
                      <a:r>
                        <a:rPr sz="2400" dirty="0">
                          <a:solidFill>
                            <a:srgbClr val="FFFFFF"/>
                          </a:solidFill>
                          <a:latin typeface="Arial MT"/>
                          <a:cs typeface="Arial MT"/>
                        </a:rPr>
                        <a:t>all</a:t>
                      </a:r>
                      <a:r>
                        <a:rPr sz="2400" spc="-45" dirty="0">
                          <a:solidFill>
                            <a:srgbClr val="FFFFFF"/>
                          </a:solidFill>
                          <a:latin typeface="Arial MT"/>
                          <a:cs typeface="Arial MT"/>
                        </a:rPr>
                        <a:t> </a:t>
                      </a:r>
                      <a:r>
                        <a:rPr sz="2400" dirty="0">
                          <a:solidFill>
                            <a:srgbClr val="FFFFFF"/>
                          </a:solidFill>
                          <a:latin typeface="Arial MT"/>
                          <a:cs typeface="Arial MT"/>
                        </a:rPr>
                        <a:t>credit</a:t>
                      </a:r>
                      <a:r>
                        <a:rPr sz="2400" spc="-45" dirty="0">
                          <a:solidFill>
                            <a:srgbClr val="FFFFFF"/>
                          </a:solidFill>
                          <a:latin typeface="Arial MT"/>
                          <a:cs typeface="Arial MT"/>
                        </a:rPr>
                        <a:t> </a:t>
                      </a:r>
                      <a:r>
                        <a:rPr sz="2400" dirty="0">
                          <a:solidFill>
                            <a:srgbClr val="FFFFFF"/>
                          </a:solidFill>
                          <a:latin typeface="Arial MT"/>
                          <a:cs typeface="Arial MT"/>
                        </a:rPr>
                        <a:t>facilities</a:t>
                      </a:r>
                      <a:r>
                        <a:rPr sz="2400" spc="-35" dirty="0">
                          <a:solidFill>
                            <a:srgbClr val="FFFFFF"/>
                          </a:solidFill>
                          <a:latin typeface="Arial MT"/>
                          <a:cs typeface="Arial MT"/>
                        </a:rPr>
                        <a:t> </a:t>
                      </a:r>
                      <a:r>
                        <a:rPr sz="2400" dirty="0">
                          <a:solidFill>
                            <a:srgbClr val="FFFFFF"/>
                          </a:solidFill>
                          <a:latin typeface="Arial MT"/>
                          <a:cs typeface="Arial MT"/>
                        </a:rPr>
                        <a:t>to</a:t>
                      </a:r>
                      <a:r>
                        <a:rPr sz="2400" spc="-65" dirty="0">
                          <a:solidFill>
                            <a:srgbClr val="FFFFFF"/>
                          </a:solidFill>
                          <a:latin typeface="Arial MT"/>
                          <a:cs typeface="Arial MT"/>
                        </a:rPr>
                        <a:t> </a:t>
                      </a:r>
                      <a:r>
                        <a:rPr sz="2400" dirty="0">
                          <a:solidFill>
                            <a:srgbClr val="FFFFFF"/>
                          </a:solidFill>
                          <a:latin typeface="Arial MT"/>
                          <a:cs typeface="Arial MT"/>
                        </a:rPr>
                        <a:t>be</a:t>
                      </a:r>
                      <a:r>
                        <a:rPr sz="2400" spc="-55" dirty="0">
                          <a:solidFill>
                            <a:srgbClr val="FFFFFF"/>
                          </a:solidFill>
                          <a:latin typeface="Arial MT"/>
                          <a:cs typeface="Arial MT"/>
                        </a:rPr>
                        <a:t> </a:t>
                      </a:r>
                      <a:r>
                        <a:rPr sz="2400" spc="-10" dirty="0">
                          <a:solidFill>
                            <a:srgbClr val="FFFFFF"/>
                          </a:solidFill>
                          <a:latin typeface="Arial MT"/>
                          <a:cs typeface="Arial MT"/>
                        </a:rPr>
                        <a:t>repaid</a:t>
                      </a:r>
                      <a:endParaRPr sz="2400">
                        <a:latin typeface="Arial MT"/>
                        <a:cs typeface="Arial MT"/>
                      </a:endParaRPr>
                    </a:p>
                    <a:p>
                      <a:pPr marL="548640" lvl="1" indent="-457200">
                        <a:lnSpc>
                          <a:spcPct val="100000"/>
                        </a:lnSpc>
                        <a:spcBef>
                          <a:spcPts val="5"/>
                        </a:spcBef>
                        <a:buAutoNum type="arabicPeriod"/>
                        <a:tabLst>
                          <a:tab pos="548640" algn="l"/>
                        </a:tabLst>
                      </a:pPr>
                      <a:r>
                        <a:rPr sz="2400" dirty="0">
                          <a:solidFill>
                            <a:srgbClr val="FFFFFF"/>
                          </a:solidFill>
                          <a:latin typeface="Arial MT"/>
                          <a:cs typeface="Arial MT"/>
                        </a:rPr>
                        <a:t>Reversal</a:t>
                      </a:r>
                      <a:r>
                        <a:rPr sz="2400" spc="-55" dirty="0">
                          <a:solidFill>
                            <a:srgbClr val="FFFFFF"/>
                          </a:solidFill>
                          <a:latin typeface="Arial MT"/>
                          <a:cs typeface="Arial MT"/>
                        </a:rPr>
                        <a:t> </a:t>
                      </a:r>
                      <a:r>
                        <a:rPr sz="2400" dirty="0">
                          <a:solidFill>
                            <a:srgbClr val="FFFFFF"/>
                          </a:solidFill>
                          <a:latin typeface="Arial MT"/>
                          <a:cs typeface="Arial MT"/>
                        </a:rPr>
                        <a:t>of</a:t>
                      </a:r>
                      <a:r>
                        <a:rPr sz="2400" spc="-75" dirty="0">
                          <a:solidFill>
                            <a:srgbClr val="FFFFFF"/>
                          </a:solidFill>
                          <a:latin typeface="Arial MT"/>
                          <a:cs typeface="Arial MT"/>
                        </a:rPr>
                        <a:t> </a:t>
                      </a:r>
                      <a:r>
                        <a:rPr sz="2400" dirty="0">
                          <a:solidFill>
                            <a:srgbClr val="FFFFFF"/>
                          </a:solidFill>
                          <a:latin typeface="Arial MT"/>
                          <a:cs typeface="Arial MT"/>
                        </a:rPr>
                        <a:t>(unrealized)</a:t>
                      </a:r>
                      <a:r>
                        <a:rPr sz="2400" spc="-50" dirty="0">
                          <a:solidFill>
                            <a:srgbClr val="FFFFFF"/>
                          </a:solidFill>
                          <a:latin typeface="Arial MT"/>
                          <a:cs typeface="Arial MT"/>
                        </a:rPr>
                        <a:t> </a:t>
                      </a:r>
                      <a:r>
                        <a:rPr sz="2400" dirty="0">
                          <a:solidFill>
                            <a:srgbClr val="FFFFFF"/>
                          </a:solidFill>
                          <a:latin typeface="Arial MT"/>
                          <a:cs typeface="Arial MT"/>
                        </a:rPr>
                        <a:t>income</a:t>
                      </a:r>
                      <a:r>
                        <a:rPr sz="2400" spc="-60" dirty="0">
                          <a:solidFill>
                            <a:srgbClr val="FFFFFF"/>
                          </a:solidFill>
                          <a:latin typeface="Arial MT"/>
                          <a:cs typeface="Arial MT"/>
                        </a:rPr>
                        <a:t> </a:t>
                      </a:r>
                      <a:r>
                        <a:rPr sz="2400" dirty="0">
                          <a:solidFill>
                            <a:srgbClr val="FFFFFF"/>
                          </a:solidFill>
                          <a:latin typeface="Arial MT"/>
                          <a:cs typeface="Arial MT"/>
                        </a:rPr>
                        <a:t>to</a:t>
                      </a:r>
                      <a:r>
                        <a:rPr sz="2400" spc="-80" dirty="0">
                          <a:solidFill>
                            <a:srgbClr val="FFFFFF"/>
                          </a:solidFill>
                          <a:latin typeface="Arial MT"/>
                          <a:cs typeface="Arial MT"/>
                        </a:rPr>
                        <a:t> </a:t>
                      </a:r>
                      <a:r>
                        <a:rPr sz="2400" dirty="0">
                          <a:solidFill>
                            <a:srgbClr val="FFFFFF"/>
                          </a:solidFill>
                          <a:latin typeface="Arial MT"/>
                          <a:cs typeface="Arial MT"/>
                        </a:rPr>
                        <a:t>be</a:t>
                      </a:r>
                      <a:r>
                        <a:rPr sz="2400" spc="-75" dirty="0">
                          <a:solidFill>
                            <a:srgbClr val="FFFFFF"/>
                          </a:solidFill>
                          <a:latin typeface="Arial MT"/>
                          <a:cs typeface="Arial MT"/>
                        </a:rPr>
                        <a:t> </a:t>
                      </a:r>
                      <a:r>
                        <a:rPr sz="2400" spc="-10" dirty="0">
                          <a:solidFill>
                            <a:srgbClr val="FFFFFF"/>
                          </a:solidFill>
                          <a:latin typeface="Arial MT"/>
                          <a:cs typeface="Arial MT"/>
                        </a:rPr>
                        <a:t>restored</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19</a:t>
            </a:fld>
            <a:endParaRPr spc="-25" dirty="0"/>
          </a:p>
        </p:txBody>
      </p:sp>
      <p:graphicFrame>
        <p:nvGraphicFramePr>
          <p:cNvPr id="3" name="object 3"/>
          <p:cNvGraphicFramePr>
            <a:graphicFrameLocks noGrp="1"/>
          </p:cNvGraphicFramePr>
          <p:nvPr/>
        </p:nvGraphicFramePr>
        <p:xfrm>
          <a:off x="527050" y="974344"/>
          <a:ext cx="8001000" cy="493712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49040">
                <a:tc>
                  <a:txBody>
                    <a:bodyPr/>
                    <a:lstStyle/>
                    <a:p>
                      <a:pPr marL="478790" indent="-387350">
                        <a:lnSpc>
                          <a:spcPct val="100000"/>
                        </a:lnSpc>
                        <a:spcBef>
                          <a:spcPts val="305"/>
                        </a:spcBef>
                        <a:buAutoNum type="alphaUcPeriod" startAt="14"/>
                        <a:tabLst>
                          <a:tab pos="478790" algn="l"/>
                        </a:tabLst>
                      </a:pPr>
                      <a:r>
                        <a:rPr sz="2400" dirty="0">
                          <a:solidFill>
                            <a:srgbClr val="FFFFFF"/>
                          </a:solidFill>
                          <a:latin typeface="Arial MT"/>
                          <a:cs typeface="Arial MT"/>
                        </a:rPr>
                        <a:t>Devolvement</a:t>
                      </a:r>
                      <a:r>
                        <a:rPr sz="2400" spc="-30" dirty="0">
                          <a:solidFill>
                            <a:srgbClr val="FFFFFF"/>
                          </a:solidFill>
                          <a:latin typeface="Arial MT"/>
                          <a:cs typeface="Arial MT"/>
                        </a:rPr>
                        <a:t> </a:t>
                      </a:r>
                      <a:r>
                        <a:rPr sz="2400" dirty="0">
                          <a:solidFill>
                            <a:srgbClr val="FFFFFF"/>
                          </a:solidFill>
                          <a:latin typeface="Arial MT"/>
                          <a:cs typeface="Arial MT"/>
                        </a:rPr>
                        <a:t>of</a:t>
                      </a:r>
                      <a:r>
                        <a:rPr sz="2400" spc="-60" dirty="0">
                          <a:solidFill>
                            <a:srgbClr val="FFFFFF"/>
                          </a:solidFill>
                          <a:latin typeface="Arial MT"/>
                          <a:cs typeface="Arial MT"/>
                        </a:rPr>
                        <a:t> </a:t>
                      </a:r>
                      <a:r>
                        <a:rPr sz="2400" dirty="0">
                          <a:solidFill>
                            <a:srgbClr val="FFFFFF"/>
                          </a:solidFill>
                          <a:latin typeface="Arial MT"/>
                          <a:cs typeface="Arial MT"/>
                        </a:rPr>
                        <a:t>LCs</a:t>
                      </a:r>
                      <a:r>
                        <a:rPr sz="2400" spc="-4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spc="-25" dirty="0">
                          <a:solidFill>
                            <a:srgbClr val="FFFFFF"/>
                          </a:solidFill>
                          <a:latin typeface="Arial MT"/>
                          <a:cs typeface="Arial MT"/>
                        </a:rPr>
                        <a:t>BGs</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Parking</a:t>
                      </a:r>
                      <a:r>
                        <a:rPr sz="2400" spc="-85" dirty="0">
                          <a:solidFill>
                            <a:srgbClr val="FFFFFF"/>
                          </a:solidFill>
                          <a:latin typeface="Arial MT"/>
                          <a:cs typeface="Arial MT"/>
                        </a:rPr>
                        <a:t> </a:t>
                      </a:r>
                      <a:r>
                        <a:rPr sz="2400" dirty="0">
                          <a:solidFill>
                            <a:srgbClr val="FFFFFF"/>
                          </a:solidFill>
                          <a:latin typeface="Arial MT"/>
                          <a:cs typeface="Arial MT"/>
                        </a:rPr>
                        <a:t>in</a:t>
                      </a:r>
                      <a:r>
                        <a:rPr sz="2400" spc="-75" dirty="0">
                          <a:solidFill>
                            <a:srgbClr val="FFFFFF"/>
                          </a:solidFill>
                          <a:latin typeface="Arial MT"/>
                          <a:cs typeface="Arial MT"/>
                        </a:rPr>
                        <a:t> </a:t>
                      </a:r>
                      <a:r>
                        <a:rPr sz="2400" dirty="0">
                          <a:solidFill>
                            <a:srgbClr val="FFFFFF"/>
                          </a:solidFill>
                          <a:latin typeface="Arial MT"/>
                          <a:cs typeface="Arial MT"/>
                        </a:rPr>
                        <a:t>separate</a:t>
                      </a:r>
                      <a:r>
                        <a:rPr sz="2400" spc="-90" dirty="0">
                          <a:solidFill>
                            <a:srgbClr val="FFFFFF"/>
                          </a:solidFill>
                          <a:latin typeface="Arial MT"/>
                          <a:cs typeface="Arial MT"/>
                        </a:rPr>
                        <a:t> </a:t>
                      </a:r>
                      <a:r>
                        <a:rPr sz="2400" spc="-10" dirty="0">
                          <a:solidFill>
                            <a:srgbClr val="FFFFFF"/>
                          </a:solidFill>
                          <a:latin typeface="Arial MT"/>
                          <a:cs typeface="Arial MT"/>
                        </a:rPr>
                        <a:t>accounts</a:t>
                      </a:r>
                      <a:endParaRPr sz="240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Provisioning</a:t>
                      </a:r>
                      <a:r>
                        <a:rPr sz="2400" spc="-20" dirty="0">
                          <a:solidFill>
                            <a:srgbClr val="FFFFFF"/>
                          </a:solidFill>
                          <a:latin typeface="Arial MT"/>
                          <a:cs typeface="Arial MT"/>
                        </a:rPr>
                        <a:t> </a:t>
                      </a:r>
                      <a:r>
                        <a:rPr sz="2400" dirty="0">
                          <a:solidFill>
                            <a:srgbClr val="FFFFFF"/>
                          </a:solidFill>
                          <a:latin typeface="Arial MT"/>
                          <a:cs typeface="Arial MT"/>
                        </a:rPr>
                        <a:t>of</a:t>
                      </a:r>
                      <a:r>
                        <a:rPr sz="2400" spc="-65" dirty="0">
                          <a:solidFill>
                            <a:srgbClr val="FFFFFF"/>
                          </a:solidFill>
                          <a:latin typeface="Arial MT"/>
                          <a:cs typeface="Arial MT"/>
                        </a:rPr>
                        <a:t> </a:t>
                      </a:r>
                      <a:r>
                        <a:rPr sz="2400" dirty="0">
                          <a:solidFill>
                            <a:srgbClr val="FFFFFF"/>
                          </a:solidFill>
                          <a:latin typeface="Arial MT"/>
                          <a:cs typeface="Arial MT"/>
                        </a:rPr>
                        <a:t>NFB</a:t>
                      </a:r>
                      <a:r>
                        <a:rPr sz="2400" spc="-60" dirty="0">
                          <a:solidFill>
                            <a:srgbClr val="FFFFFF"/>
                          </a:solidFill>
                          <a:latin typeface="Arial MT"/>
                          <a:cs typeface="Arial MT"/>
                        </a:rPr>
                        <a:t> </a:t>
                      </a:r>
                      <a:r>
                        <a:rPr sz="2400" dirty="0">
                          <a:solidFill>
                            <a:srgbClr val="FFFFFF"/>
                          </a:solidFill>
                          <a:latin typeface="Arial MT"/>
                          <a:cs typeface="Arial MT"/>
                        </a:rPr>
                        <a:t>of</a:t>
                      </a:r>
                      <a:r>
                        <a:rPr sz="2400" spc="-65" dirty="0">
                          <a:solidFill>
                            <a:srgbClr val="FFFFFF"/>
                          </a:solidFill>
                          <a:latin typeface="Arial MT"/>
                          <a:cs typeface="Arial MT"/>
                        </a:rPr>
                        <a:t> </a:t>
                      </a:r>
                      <a:r>
                        <a:rPr sz="2400" spc="-20" dirty="0">
                          <a:solidFill>
                            <a:srgbClr val="FFFFFF"/>
                          </a:solidFill>
                          <a:latin typeface="Arial MT"/>
                          <a:cs typeface="Arial MT"/>
                        </a:rPr>
                        <a:t>NPAs</a:t>
                      </a:r>
                      <a:endParaRPr sz="2400">
                        <a:latin typeface="Arial MT"/>
                        <a:cs typeface="Arial MT"/>
                      </a:endParaRPr>
                    </a:p>
                    <a:p>
                      <a:pPr>
                        <a:lnSpc>
                          <a:spcPct val="100000"/>
                        </a:lnSpc>
                        <a:spcBef>
                          <a:spcPts val="120"/>
                        </a:spcBef>
                      </a:pPr>
                      <a:endParaRPr sz="2400">
                        <a:latin typeface="Times New Roman"/>
                        <a:cs typeface="Times New Roman"/>
                      </a:endParaRPr>
                    </a:p>
                    <a:p>
                      <a:pPr marL="91440" marR="85090" indent="469265">
                        <a:lnSpc>
                          <a:spcPct val="100000"/>
                        </a:lnSpc>
                        <a:buAutoNum type="alphaUcPeriod" startAt="15"/>
                        <a:tabLst>
                          <a:tab pos="560705" algn="l"/>
                          <a:tab pos="1388110" algn="l"/>
                          <a:tab pos="3045460" algn="l"/>
                          <a:tab pos="4585970" algn="l"/>
                          <a:tab pos="5787390" algn="l"/>
                          <a:tab pos="6822440" algn="l"/>
                        </a:tabLst>
                      </a:pPr>
                      <a:r>
                        <a:rPr sz="2400" spc="-25" dirty="0">
                          <a:solidFill>
                            <a:srgbClr val="FFFFFF"/>
                          </a:solidFill>
                          <a:latin typeface="Arial MT"/>
                          <a:cs typeface="Arial MT"/>
                        </a:rPr>
                        <a:t>M2M</a:t>
                      </a:r>
                      <a:r>
                        <a:rPr sz="2400" dirty="0">
                          <a:solidFill>
                            <a:srgbClr val="FFFFFF"/>
                          </a:solidFill>
                          <a:latin typeface="Arial MT"/>
                          <a:cs typeface="Arial MT"/>
                        </a:rPr>
                        <a:t>	</a:t>
                      </a:r>
                      <a:r>
                        <a:rPr sz="2400" spc="-10" dirty="0">
                          <a:solidFill>
                            <a:srgbClr val="FFFFFF"/>
                          </a:solidFill>
                          <a:latin typeface="Arial MT"/>
                          <a:cs typeface="Arial MT"/>
                        </a:rPr>
                        <a:t>Derivatives</a:t>
                      </a:r>
                      <a:r>
                        <a:rPr sz="2400" dirty="0">
                          <a:solidFill>
                            <a:srgbClr val="FFFFFF"/>
                          </a:solidFill>
                          <a:latin typeface="Arial MT"/>
                          <a:cs typeface="Arial MT"/>
                        </a:rPr>
                        <a:t>	</a:t>
                      </a:r>
                      <a:r>
                        <a:rPr sz="2400" spc="-10" dirty="0">
                          <a:solidFill>
                            <a:srgbClr val="FFFFFF"/>
                          </a:solidFill>
                          <a:latin typeface="Arial MT"/>
                          <a:cs typeface="Arial MT"/>
                        </a:rPr>
                        <a:t>receivable</a:t>
                      </a:r>
                      <a:r>
                        <a:rPr sz="2400" dirty="0">
                          <a:solidFill>
                            <a:srgbClr val="FFFFFF"/>
                          </a:solidFill>
                          <a:latin typeface="Arial MT"/>
                          <a:cs typeface="Arial MT"/>
                        </a:rPr>
                        <a:t>	</a:t>
                      </a:r>
                      <a:r>
                        <a:rPr sz="2400" spc="-10" dirty="0">
                          <a:solidFill>
                            <a:srgbClr val="FFFFFF"/>
                          </a:solidFill>
                          <a:latin typeface="Arial MT"/>
                          <a:cs typeface="Arial MT"/>
                        </a:rPr>
                        <a:t>position</a:t>
                      </a:r>
                      <a:r>
                        <a:rPr sz="2400" dirty="0">
                          <a:solidFill>
                            <a:srgbClr val="FFFFFF"/>
                          </a:solidFill>
                          <a:latin typeface="Arial MT"/>
                          <a:cs typeface="Arial MT"/>
                        </a:rPr>
                        <a:t>	</a:t>
                      </a:r>
                      <a:r>
                        <a:rPr sz="2400" spc="-10" dirty="0">
                          <a:solidFill>
                            <a:srgbClr val="FFFFFF"/>
                          </a:solidFill>
                          <a:latin typeface="Arial MT"/>
                          <a:cs typeface="Arial MT"/>
                        </a:rPr>
                        <a:t>(Trade</a:t>
                      </a:r>
                      <a:r>
                        <a:rPr sz="2400" dirty="0">
                          <a:solidFill>
                            <a:srgbClr val="FFFFFF"/>
                          </a:solidFill>
                          <a:latin typeface="Arial MT"/>
                          <a:cs typeface="Arial MT"/>
                        </a:rPr>
                        <a:t>	</a:t>
                      </a:r>
                      <a:r>
                        <a:rPr sz="2400" spc="-10" dirty="0">
                          <a:solidFill>
                            <a:srgbClr val="FFFFFF"/>
                          </a:solidFill>
                          <a:latin typeface="Arial MT"/>
                          <a:cs typeface="Arial MT"/>
                        </a:rPr>
                        <a:t>Finance </a:t>
                      </a:r>
                      <a:r>
                        <a:rPr sz="2400" dirty="0">
                          <a:solidFill>
                            <a:srgbClr val="FFFFFF"/>
                          </a:solidFill>
                          <a:latin typeface="Arial MT"/>
                          <a:cs typeface="Arial MT"/>
                        </a:rPr>
                        <a:t>package</a:t>
                      </a:r>
                      <a:r>
                        <a:rPr sz="2400" spc="-85" dirty="0">
                          <a:solidFill>
                            <a:srgbClr val="FFFFFF"/>
                          </a:solidFill>
                          <a:latin typeface="Arial MT"/>
                          <a:cs typeface="Arial MT"/>
                        </a:rPr>
                        <a:t> </a:t>
                      </a:r>
                      <a:r>
                        <a:rPr sz="2400" dirty="0">
                          <a:solidFill>
                            <a:srgbClr val="FFFFFF"/>
                          </a:solidFill>
                          <a:latin typeface="Arial MT"/>
                          <a:cs typeface="Arial MT"/>
                        </a:rPr>
                        <a:t>linkage</a:t>
                      </a:r>
                      <a:r>
                        <a:rPr sz="2400" spc="-65" dirty="0">
                          <a:solidFill>
                            <a:srgbClr val="FFFFFF"/>
                          </a:solidFill>
                          <a:latin typeface="Arial MT"/>
                          <a:cs typeface="Arial MT"/>
                        </a:rPr>
                        <a:t> </a:t>
                      </a:r>
                      <a:r>
                        <a:rPr sz="2400" dirty="0">
                          <a:solidFill>
                            <a:srgbClr val="FFFFFF"/>
                          </a:solidFill>
                          <a:latin typeface="Arial MT"/>
                          <a:cs typeface="Arial MT"/>
                        </a:rPr>
                        <a:t>with</a:t>
                      </a:r>
                      <a:r>
                        <a:rPr sz="2400" spc="-70" dirty="0">
                          <a:solidFill>
                            <a:srgbClr val="FFFFFF"/>
                          </a:solidFill>
                          <a:latin typeface="Arial MT"/>
                          <a:cs typeface="Arial MT"/>
                        </a:rPr>
                        <a:t> </a:t>
                      </a:r>
                      <a:r>
                        <a:rPr sz="2400" spc="-20" dirty="0">
                          <a:solidFill>
                            <a:srgbClr val="FFFFFF"/>
                          </a:solidFill>
                          <a:latin typeface="Arial MT"/>
                          <a:cs typeface="Arial MT"/>
                        </a:rPr>
                        <a:t>CBS)</a:t>
                      </a:r>
                      <a:endParaRPr sz="2400">
                        <a:latin typeface="Arial MT"/>
                        <a:cs typeface="Arial MT"/>
                      </a:endParaRPr>
                    </a:p>
                    <a:p>
                      <a:pPr marL="91440" marR="4265930" indent="370840">
                        <a:lnSpc>
                          <a:spcPct val="200000"/>
                        </a:lnSpc>
                        <a:spcBef>
                          <a:spcPts val="5"/>
                        </a:spcBef>
                        <a:buAutoNum type="alphaUcPeriod" startAt="15"/>
                        <a:tabLst>
                          <a:tab pos="462280" algn="l"/>
                        </a:tabLst>
                      </a:pPr>
                      <a:r>
                        <a:rPr sz="2400" dirty="0">
                          <a:solidFill>
                            <a:srgbClr val="FFFFFF"/>
                          </a:solidFill>
                          <a:latin typeface="Arial MT"/>
                          <a:cs typeface="Arial MT"/>
                        </a:rPr>
                        <a:t>Linkage</a:t>
                      </a:r>
                      <a:r>
                        <a:rPr sz="2400" spc="-65" dirty="0">
                          <a:solidFill>
                            <a:srgbClr val="FFFFFF"/>
                          </a:solidFill>
                          <a:latin typeface="Arial MT"/>
                          <a:cs typeface="Arial MT"/>
                        </a:rPr>
                        <a:t> </a:t>
                      </a:r>
                      <a:r>
                        <a:rPr sz="2400" dirty="0">
                          <a:solidFill>
                            <a:srgbClr val="FFFFFF"/>
                          </a:solidFill>
                          <a:latin typeface="Arial MT"/>
                          <a:cs typeface="Arial MT"/>
                        </a:rPr>
                        <a:t>of</a:t>
                      </a:r>
                      <a:r>
                        <a:rPr sz="2400" spc="-40" dirty="0">
                          <a:solidFill>
                            <a:srgbClr val="FFFFFF"/>
                          </a:solidFill>
                          <a:latin typeface="Arial MT"/>
                          <a:cs typeface="Arial MT"/>
                        </a:rPr>
                        <a:t> </a:t>
                      </a:r>
                      <a:r>
                        <a:rPr sz="2400" spc="-75" dirty="0">
                          <a:solidFill>
                            <a:srgbClr val="FFFFFF"/>
                          </a:solidFill>
                          <a:latin typeface="Arial MT"/>
                          <a:cs typeface="Arial MT"/>
                        </a:rPr>
                        <a:t>NPA</a:t>
                      </a:r>
                      <a:r>
                        <a:rPr sz="2400" spc="-120" dirty="0">
                          <a:solidFill>
                            <a:srgbClr val="FFFFFF"/>
                          </a:solidFill>
                          <a:latin typeface="Arial MT"/>
                          <a:cs typeface="Arial MT"/>
                        </a:rPr>
                        <a:t> </a:t>
                      </a:r>
                      <a:r>
                        <a:rPr sz="2400" dirty="0">
                          <a:solidFill>
                            <a:srgbClr val="FFFFFF"/>
                          </a:solidFill>
                          <a:latin typeface="Arial MT"/>
                          <a:cs typeface="Arial MT"/>
                        </a:rPr>
                        <a:t>and</a:t>
                      </a:r>
                      <a:r>
                        <a:rPr sz="2400" spc="-40" dirty="0">
                          <a:solidFill>
                            <a:srgbClr val="FFFFFF"/>
                          </a:solidFill>
                          <a:latin typeface="Arial MT"/>
                          <a:cs typeface="Arial MT"/>
                        </a:rPr>
                        <a:t> </a:t>
                      </a:r>
                      <a:r>
                        <a:rPr sz="2400" spc="-25" dirty="0">
                          <a:solidFill>
                            <a:srgbClr val="FFFFFF"/>
                          </a:solidFill>
                          <a:latin typeface="Arial MT"/>
                          <a:cs typeface="Arial MT"/>
                        </a:rPr>
                        <a:t>NPI </a:t>
                      </a:r>
                      <a:r>
                        <a:rPr sz="2400" dirty="0">
                          <a:solidFill>
                            <a:srgbClr val="FFFFFF"/>
                          </a:solidFill>
                          <a:latin typeface="Arial MT"/>
                          <a:cs typeface="Arial MT"/>
                        </a:rPr>
                        <a:t>Q]</a:t>
                      </a:r>
                      <a:r>
                        <a:rPr sz="2400" spc="-85" dirty="0">
                          <a:solidFill>
                            <a:srgbClr val="FFFFFF"/>
                          </a:solidFill>
                          <a:latin typeface="Arial MT"/>
                          <a:cs typeface="Arial MT"/>
                        </a:rPr>
                        <a:t> </a:t>
                      </a:r>
                      <a:r>
                        <a:rPr sz="2400" spc="-10" dirty="0">
                          <a:solidFill>
                            <a:srgbClr val="FFFFFF"/>
                          </a:solidFill>
                          <a:latin typeface="Arial MT"/>
                          <a:cs typeface="Arial MT"/>
                        </a:rPr>
                        <a:t>Inter-</a:t>
                      </a:r>
                      <a:r>
                        <a:rPr sz="2400" dirty="0">
                          <a:solidFill>
                            <a:srgbClr val="FFFFFF"/>
                          </a:solidFill>
                          <a:latin typeface="Arial MT"/>
                          <a:cs typeface="Arial MT"/>
                        </a:rPr>
                        <a:t>changeable</a:t>
                      </a:r>
                      <a:r>
                        <a:rPr sz="2400" spc="-45" dirty="0">
                          <a:solidFill>
                            <a:srgbClr val="FFFFFF"/>
                          </a:solidFill>
                          <a:latin typeface="Arial MT"/>
                          <a:cs typeface="Arial MT"/>
                        </a:rPr>
                        <a:t> </a:t>
                      </a:r>
                      <a:r>
                        <a:rPr sz="2400" spc="-10" dirty="0">
                          <a:solidFill>
                            <a:srgbClr val="FFFFFF"/>
                          </a:solidFill>
                          <a:latin typeface="Arial MT"/>
                          <a:cs typeface="Arial MT"/>
                        </a:rPr>
                        <a:t>limits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20</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2588397497"/>
              </p:ext>
            </p:extLst>
          </p:nvPr>
        </p:nvGraphicFramePr>
        <p:xfrm>
          <a:off x="527050" y="974344"/>
          <a:ext cx="8001000" cy="493712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49040">
                <a:tc>
                  <a:txBody>
                    <a:bodyPr/>
                    <a:lstStyle/>
                    <a:p>
                      <a:pPr marL="478790" indent="-387350">
                        <a:lnSpc>
                          <a:spcPct val="100000"/>
                        </a:lnSpc>
                        <a:spcBef>
                          <a:spcPts val="305"/>
                        </a:spcBef>
                        <a:buAutoNum type="alphaUcPeriod" startAt="18"/>
                        <a:tabLst>
                          <a:tab pos="478790" algn="l"/>
                        </a:tabLst>
                      </a:pPr>
                      <a:r>
                        <a:rPr sz="2400" dirty="0">
                          <a:solidFill>
                            <a:srgbClr val="FFFFFF"/>
                          </a:solidFill>
                          <a:latin typeface="Arial MT"/>
                          <a:cs typeface="Arial MT"/>
                        </a:rPr>
                        <a:t>Straightaway</a:t>
                      </a:r>
                      <a:r>
                        <a:rPr sz="2400" spc="-105" dirty="0">
                          <a:solidFill>
                            <a:srgbClr val="FFFFFF"/>
                          </a:solidFill>
                          <a:latin typeface="Arial MT"/>
                          <a:cs typeface="Arial MT"/>
                        </a:rPr>
                        <a:t> </a:t>
                      </a:r>
                      <a:r>
                        <a:rPr sz="2400" spc="-10" dirty="0">
                          <a:solidFill>
                            <a:srgbClr val="FFFFFF"/>
                          </a:solidFill>
                          <a:latin typeface="Arial MT"/>
                          <a:cs typeface="Arial MT"/>
                        </a:rPr>
                        <a:t>classification</a:t>
                      </a:r>
                      <a:r>
                        <a:rPr sz="2400" spc="-110" dirty="0">
                          <a:solidFill>
                            <a:srgbClr val="FFFFFF"/>
                          </a:solidFill>
                          <a:latin typeface="Arial MT"/>
                          <a:cs typeface="Arial MT"/>
                        </a:rPr>
                        <a:t> </a:t>
                      </a:r>
                      <a:r>
                        <a:rPr sz="2400" spc="-10" dirty="0">
                          <a:solidFill>
                            <a:srgbClr val="FFFFFF"/>
                          </a:solidFill>
                          <a:latin typeface="Arial MT"/>
                          <a:cs typeface="Arial MT"/>
                        </a:rPr>
                        <a:t>norms</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50%</a:t>
                      </a:r>
                      <a:r>
                        <a:rPr sz="2400" spc="-40" dirty="0">
                          <a:solidFill>
                            <a:srgbClr val="FFFFFF"/>
                          </a:solidFill>
                          <a:latin typeface="Arial MT"/>
                          <a:cs typeface="Arial MT"/>
                        </a:rPr>
                        <a:t> </a:t>
                      </a:r>
                      <a:r>
                        <a:rPr sz="2400" dirty="0">
                          <a:solidFill>
                            <a:srgbClr val="FFFFFF"/>
                          </a:solidFill>
                          <a:latin typeface="Arial MT"/>
                          <a:cs typeface="Arial MT"/>
                        </a:rPr>
                        <a:t>erosion</a:t>
                      </a:r>
                      <a:r>
                        <a:rPr sz="2400" spc="-25" dirty="0">
                          <a:solidFill>
                            <a:srgbClr val="FFFFFF"/>
                          </a:solidFill>
                          <a:latin typeface="Arial MT"/>
                          <a:cs typeface="Arial MT"/>
                        </a:rPr>
                        <a:t> </a:t>
                      </a:r>
                      <a:r>
                        <a:rPr sz="2400" dirty="0">
                          <a:solidFill>
                            <a:srgbClr val="FFFFFF"/>
                          </a:solidFill>
                          <a:latin typeface="Arial MT"/>
                          <a:cs typeface="Arial MT"/>
                        </a:rPr>
                        <a:t>in</a:t>
                      </a:r>
                      <a:r>
                        <a:rPr sz="2400" spc="-40" dirty="0">
                          <a:solidFill>
                            <a:srgbClr val="FFFFFF"/>
                          </a:solidFill>
                          <a:latin typeface="Arial MT"/>
                          <a:cs typeface="Arial MT"/>
                        </a:rPr>
                        <a:t> </a:t>
                      </a:r>
                      <a:r>
                        <a:rPr sz="2400" dirty="0">
                          <a:solidFill>
                            <a:srgbClr val="FFFFFF"/>
                          </a:solidFill>
                          <a:latin typeface="Arial MT"/>
                          <a:cs typeface="Arial MT"/>
                        </a:rPr>
                        <a:t>value</a:t>
                      </a:r>
                      <a:r>
                        <a:rPr sz="2400" spc="-20" dirty="0">
                          <a:solidFill>
                            <a:srgbClr val="FFFFFF"/>
                          </a:solidFill>
                          <a:latin typeface="Arial MT"/>
                          <a:cs typeface="Arial MT"/>
                        </a:rPr>
                        <a:t> </a:t>
                      </a:r>
                      <a:r>
                        <a:rPr sz="2400" dirty="0">
                          <a:solidFill>
                            <a:srgbClr val="FFFFFF"/>
                          </a:solidFill>
                          <a:latin typeface="Arial MT"/>
                          <a:cs typeface="Arial MT"/>
                        </a:rPr>
                        <a:t>–</a:t>
                      </a:r>
                      <a:r>
                        <a:rPr sz="2400" spc="-55" dirty="0">
                          <a:solidFill>
                            <a:srgbClr val="FFFFFF"/>
                          </a:solidFill>
                          <a:latin typeface="Arial MT"/>
                          <a:cs typeface="Arial MT"/>
                        </a:rPr>
                        <a:t> </a:t>
                      </a:r>
                      <a:r>
                        <a:rPr sz="2400" dirty="0">
                          <a:solidFill>
                            <a:srgbClr val="FFFFFF"/>
                          </a:solidFill>
                          <a:latin typeface="Arial MT"/>
                          <a:cs typeface="Arial MT"/>
                        </a:rPr>
                        <a:t>SAs</a:t>
                      </a:r>
                      <a:r>
                        <a:rPr sz="2400" spc="-35" dirty="0">
                          <a:solidFill>
                            <a:srgbClr val="FFFFFF"/>
                          </a:solidFill>
                          <a:latin typeface="Arial MT"/>
                          <a:cs typeface="Arial MT"/>
                        </a:rPr>
                        <a:t> </a:t>
                      </a:r>
                      <a:r>
                        <a:rPr sz="2400" dirty="0">
                          <a:solidFill>
                            <a:srgbClr val="FFFFFF"/>
                          </a:solidFill>
                          <a:latin typeface="Arial MT"/>
                          <a:cs typeface="Arial MT"/>
                        </a:rPr>
                        <a:t>/</a:t>
                      </a:r>
                      <a:r>
                        <a:rPr sz="2400" spc="-50" dirty="0">
                          <a:solidFill>
                            <a:srgbClr val="FFFFFF"/>
                          </a:solidFill>
                          <a:latin typeface="Arial MT"/>
                          <a:cs typeface="Arial MT"/>
                        </a:rPr>
                        <a:t> </a:t>
                      </a:r>
                      <a:r>
                        <a:rPr sz="2400" spc="-20" dirty="0">
                          <a:solidFill>
                            <a:srgbClr val="FFFFFF"/>
                          </a:solidFill>
                          <a:latin typeface="Arial MT"/>
                          <a:cs typeface="Arial MT"/>
                        </a:rPr>
                        <a:t>SSAs</a:t>
                      </a:r>
                      <a:endParaRPr sz="2400" dirty="0">
                        <a:latin typeface="Arial MT"/>
                        <a:cs typeface="Arial MT"/>
                      </a:endParaRPr>
                    </a:p>
                    <a:p>
                      <a:pPr marL="548640" lvl="1" indent="-457200">
                        <a:lnSpc>
                          <a:spcPct val="100000"/>
                        </a:lnSpc>
                        <a:buAutoNum type="arabicPeriod"/>
                        <a:tabLst>
                          <a:tab pos="548640" algn="l"/>
                        </a:tabLst>
                      </a:pPr>
                      <a:r>
                        <a:rPr sz="2400" dirty="0">
                          <a:solidFill>
                            <a:srgbClr val="FFFFFF"/>
                          </a:solidFill>
                          <a:latin typeface="Arial MT"/>
                          <a:cs typeface="Arial MT"/>
                        </a:rPr>
                        <a:t>Security</a:t>
                      </a:r>
                      <a:r>
                        <a:rPr sz="2400" spc="-65" dirty="0">
                          <a:solidFill>
                            <a:srgbClr val="FFFFFF"/>
                          </a:solidFill>
                          <a:latin typeface="Arial MT"/>
                          <a:cs typeface="Arial MT"/>
                        </a:rPr>
                        <a:t> </a:t>
                      </a:r>
                      <a:r>
                        <a:rPr sz="2400" dirty="0">
                          <a:solidFill>
                            <a:srgbClr val="FFFFFF"/>
                          </a:solidFill>
                          <a:latin typeface="Arial MT"/>
                          <a:cs typeface="Arial MT"/>
                        </a:rPr>
                        <a:t>value</a:t>
                      </a:r>
                      <a:r>
                        <a:rPr sz="2400" spc="-50" dirty="0">
                          <a:solidFill>
                            <a:srgbClr val="FFFFFF"/>
                          </a:solidFill>
                          <a:latin typeface="Arial MT"/>
                          <a:cs typeface="Arial MT"/>
                        </a:rPr>
                        <a:t> </a:t>
                      </a:r>
                      <a:r>
                        <a:rPr sz="2400" dirty="0">
                          <a:solidFill>
                            <a:srgbClr val="FFFFFF"/>
                          </a:solidFill>
                          <a:latin typeface="Arial MT"/>
                          <a:cs typeface="Arial MT"/>
                        </a:rPr>
                        <a:t>less</a:t>
                      </a:r>
                      <a:r>
                        <a:rPr sz="2400" spc="-65" dirty="0">
                          <a:solidFill>
                            <a:srgbClr val="FFFFFF"/>
                          </a:solidFill>
                          <a:latin typeface="Arial MT"/>
                          <a:cs typeface="Arial MT"/>
                        </a:rPr>
                        <a:t> </a:t>
                      </a:r>
                      <a:r>
                        <a:rPr sz="2400" dirty="0">
                          <a:solidFill>
                            <a:srgbClr val="FFFFFF"/>
                          </a:solidFill>
                          <a:latin typeface="Arial MT"/>
                          <a:cs typeface="Arial MT"/>
                        </a:rPr>
                        <a:t>than</a:t>
                      </a:r>
                      <a:r>
                        <a:rPr sz="2400" spc="-60" dirty="0">
                          <a:solidFill>
                            <a:srgbClr val="FFFFFF"/>
                          </a:solidFill>
                          <a:latin typeface="Arial MT"/>
                          <a:cs typeface="Arial MT"/>
                        </a:rPr>
                        <a:t> </a:t>
                      </a:r>
                      <a:r>
                        <a:rPr sz="2400" spc="-25" dirty="0">
                          <a:solidFill>
                            <a:srgbClr val="FFFFFF"/>
                          </a:solidFill>
                          <a:latin typeface="Arial MT"/>
                          <a:cs typeface="Arial MT"/>
                        </a:rPr>
                        <a:t>10%</a:t>
                      </a:r>
                      <a:endParaRPr sz="2400" dirty="0">
                        <a:latin typeface="Arial MT"/>
                        <a:cs typeface="Arial MT"/>
                      </a:endParaRPr>
                    </a:p>
                    <a:p>
                      <a:pPr>
                        <a:lnSpc>
                          <a:spcPct val="100000"/>
                        </a:lnSpc>
                        <a:spcBef>
                          <a:spcPts val="120"/>
                        </a:spcBef>
                        <a:buClr>
                          <a:srgbClr val="FFFFFF"/>
                        </a:buClr>
                        <a:buFont typeface="Arial MT"/>
                        <a:buNone/>
                      </a:pPr>
                      <a:endParaRPr sz="2400" dirty="0">
                        <a:latin typeface="Times New Roman"/>
                        <a:cs typeface="Times New Roman"/>
                      </a:endParaRPr>
                    </a:p>
                    <a:p>
                      <a:pPr marL="443865" indent="-352425">
                        <a:lnSpc>
                          <a:spcPct val="100000"/>
                        </a:lnSpc>
                        <a:buAutoNum type="alphaUcPeriod" startAt="19"/>
                        <a:tabLst>
                          <a:tab pos="443865" algn="l"/>
                        </a:tabLst>
                      </a:pPr>
                      <a:r>
                        <a:rPr sz="2400" dirty="0">
                          <a:solidFill>
                            <a:srgbClr val="FFFFFF"/>
                          </a:solidFill>
                          <a:latin typeface="Arial MT"/>
                          <a:cs typeface="Arial MT"/>
                        </a:rPr>
                        <a:t>Loans</a:t>
                      </a:r>
                      <a:r>
                        <a:rPr sz="2400" spc="-50" dirty="0">
                          <a:solidFill>
                            <a:srgbClr val="FFFFFF"/>
                          </a:solidFill>
                          <a:latin typeface="Arial MT"/>
                          <a:cs typeface="Arial MT"/>
                        </a:rPr>
                        <a:t> </a:t>
                      </a:r>
                      <a:r>
                        <a:rPr sz="2400" dirty="0">
                          <a:solidFill>
                            <a:srgbClr val="FFFFFF"/>
                          </a:solidFill>
                          <a:latin typeface="Arial MT"/>
                          <a:cs typeface="Arial MT"/>
                        </a:rPr>
                        <a:t>with</a:t>
                      </a:r>
                      <a:r>
                        <a:rPr sz="2400" spc="-40" dirty="0">
                          <a:solidFill>
                            <a:srgbClr val="FFFFFF"/>
                          </a:solidFill>
                          <a:latin typeface="Arial MT"/>
                          <a:cs typeface="Arial MT"/>
                        </a:rPr>
                        <a:t> </a:t>
                      </a:r>
                      <a:r>
                        <a:rPr sz="2400" dirty="0">
                          <a:solidFill>
                            <a:srgbClr val="FFFFFF"/>
                          </a:solidFill>
                          <a:latin typeface="Arial MT"/>
                          <a:cs typeface="Arial MT"/>
                        </a:rPr>
                        <a:t>moratorium</a:t>
                      </a:r>
                      <a:r>
                        <a:rPr sz="2400" spc="-60" dirty="0">
                          <a:solidFill>
                            <a:srgbClr val="FFFFFF"/>
                          </a:solidFill>
                          <a:latin typeface="Arial MT"/>
                          <a:cs typeface="Arial MT"/>
                        </a:rPr>
                        <a:t> </a:t>
                      </a:r>
                      <a:r>
                        <a:rPr sz="2400" dirty="0">
                          <a:solidFill>
                            <a:srgbClr val="FFFFFF"/>
                          </a:solidFill>
                          <a:latin typeface="Arial MT"/>
                          <a:cs typeface="Arial MT"/>
                        </a:rPr>
                        <a:t>period</a:t>
                      </a:r>
                      <a:r>
                        <a:rPr sz="2400" spc="-55" dirty="0">
                          <a:solidFill>
                            <a:srgbClr val="FFFFFF"/>
                          </a:solidFill>
                          <a:latin typeface="Arial MT"/>
                          <a:cs typeface="Arial MT"/>
                        </a:rPr>
                        <a:t> </a:t>
                      </a:r>
                      <a:r>
                        <a:rPr sz="2400" dirty="0">
                          <a:solidFill>
                            <a:srgbClr val="FFFFFF"/>
                          </a:solidFill>
                          <a:latin typeface="Arial MT"/>
                          <a:cs typeface="Arial MT"/>
                        </a:rPr>
                        <a:t>for</a:t>
                      </a:r>
                      <a:r>
                        <a:rPr sz="2400" spc="-60" dirty="0">
                          <a:solidFill>
                            <a:srgbClr val="FFFFFF"/>
                          </a:solidFill>
                          <a:latin typeface="Arial MT"/>
                          <a:cs typeface="Arial MT"/>
                        </a:rPr>
                        <a:t> </a:t>
                      </a:r>
                      <a:r>
                        <a:rPr sz="2400" dirty="0">
                          <a:solidFill>
                            <a:srgbClr val="FFFFFF"/>
                          </a:solidFill>
                          <a:latin typeface="Arial MT"/>
                          <a:cs typeface="Arial MT"/>
                        </a:rPr>
                        <a:t>interest</a:t>
                      </a:r>
                      <a:r>
                        <a:rPr sz="2400" spc="-75" dirty="0">
                          <a:solidFill>
                            <a:srgbClr val="FFFFFF"/>
                          </a:solidFill>
                          <a:latin typeface="Arial MT"/>
                          <a:cs typeface="Arial MT"/>
                        </a:rPr>
                        <a:t> </a:t>
                      </a:r>
                      <a:r>
                        <a:rPr sz="2400" spc="-10" dirty="0">
                          <a:solidFill>
                            <a:srgbClr val="FFFFFF"/>
                          </a:solidFill>
                          <a:latin typeface="Arial MT"/>
                          <a:cs typeface="Arial MT"/>
                        </a:rPr>
                        <a:t>payment</a:t>
                      </a:r>
                      <a:endParaRPr sz="2400" dirty="0">
                        <a:latin typeface="Arial MT"/>
                        <a:cs typeface="Arial MT"/>
                      </a:endParaRPr>
                    </a:p>
                    <a:p>
                      <a:pPr>
                        <a:lnSpc>
                          <a:spcPct val="100000"/>
                        </a:lnSpc>
                        <a:spcBef>
                          <a:spcPts val="125"/>
                        </a:spcBef>
                        <a:buClr>
                          <a:srgbClr val="FFFFFF"/>
                        </a:buClr>
                        <a:buFont typeface="Arial MT"/>
                        <a:buAutoNum type="alphaUcPeriod" startAt="19"/>
                      </a:pPr>
                      <a:endParaRPr sz="2400" dirty="0">
                        <a:latin typeface="Times New Roman"/>
                        <a:cs typeface="Times New Roman"/>
                      </a:endParaRPr>
                    </a:p>
                    <a:p>
                      <a:pPr marL="91440" marR="84455" indent="466090">
                        <a:lnSpc>
                          <a:spcPct val="100000"/>
                        </a:lnSpc>
                        <a:buAutoNum type="alphaUcPeriod" startAt="19"/>
                        <a:tabLst>
                          <a:tab pos="557530" algn="l"/>
                          <a:tab pos="1819275" algn="l"/>
                          <a:tab pos="2760345" algn="l"/>
                          <a:tab pos="4991735" algn="l"/>
                          <a:tab pos="6255385" algn="l"/>
                          <a:tab pos="6586220" algn="l"/>
                        </a:tabLst>
                      </a:pPr>
                      <a:r>
                        <a:rPr sz="2400" spc="-10" dirty="0">
                          <a:solidFill>
                            <a:srgbClr val="FFFFFF"/>
                          </a:solidFill>
                          <a:latin typeface="Arial MT"/>
                          <a:cs typeface="Arial MT"/>
                        </a:rPr>
                        <a:t>Projects</a:t>
                      </a:r>
                      <a:r>
                        <a:rPr sz="2400" dirty="0">
                          <a:solidFill>
                            <a:srgbClr val="FFFFFF"/>
                          </a:solidFill>
                          <a:latin typeface="Arial MT"/>
                          <a:cs typeface="Arial MT"/>
                        </a:rPr>
                        <a:t>	</a:t>
                      </a:r>
                      <a:r>
                        <a:rPr sz="2400" spc="-10" dirty="0">
                          <a:solidFill>
                            <a:srgbClr val="FFFFFF"/>
                          </a:solidFill>
                          <a:latin typeface="Arial MT"/>
                          <a:cs typeface="Arial MT"/>
                        </a:rPr>
                        <a:t>under</a:t>
                      </a:r>
                      <a:r>
                        <a:rPr sz="2400" dirty="0">
                          <a:solidFill>
                            <a:srgbClr val="FFFFFF"/>
                          </a:solidFill>
                          <a:latin typeface="Arial MT"/>
                          <a:cs typeface="Arial MT"/>
                        </a:rPr>
                        <a:t>	</a:t>
                      </a:r>
                      <a:r>
                        <a:rPr sz="2400" spc="-10" dirty="0">
                          <a:solidFill>
                            <a:srgbClr val="FFFFFF"/>
                          </a:solidFill>
                          <a:latin typeface="Arial MT"/>
                          <a:cs typeface="Arial MT"/>
                        </a:rPr>
                        <a:t>implementation</a:t>
                      </a:r>
                      <a:r>
                        <a:rPr sz="2400" dirty="0">
                          <a:solidFill>
                            <a:srgbClr val="FFFFFF"/>
                          </a:solidFill>
                          <a:latin typeface="Arial MT"/>
                          <a:cs typeface="Arial MT"/>
                        </a:rPr>
                        <a:t>	</a:t>
                      </a:r>
                      <a:r>
                        <a:rPr sz="2400" spc="-10" dirty="0">
                          <a:solidFill>
                            <a:srgbClr val="FFFFFF"/>
                          </a:solidFill>
                          <a:latin typeface="Arial MT"/>
                          <a:cs typeface="Arial MT"/>
                        </a:rPr>
                        <a:t>(DCCO)</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10" dirty="0">
                          <a:solidFill>
                            <a:srgbClr val="FFFFFF"/>
                          </a:solidFill>
                          <a:latin typeface="Arial MT"/>
                          <a:cs typeface="Arial MT"/>
                        </a:rPr>
                        <a:t>Repeated restructuring</a:t>
                      </a:r>
                      <a:endParaRPr sz="2400" dirty="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92405">
              <a:lnSpc>
                <a:spcPts val="1650"/>
              </a:lnSpc>
            </a:pPr>
            <a:r>
              <a:rPr dirty="0"/>
              <a:t>CA</a:t>
            </a:r>
            <a:r>
              <a:rPr spc="155" dirty="0"/>
              <a:t> </a:t>
            </a:r>
            <a:r>
              <a:rPr spc="75" dirty="0"/>
              <a:t>Dhananjay</a:t>
            </a:r>
            <a:r>
              <a:rPr spc="235" dirty="0"/>
              <a:t> </a:t>
            </a:r>
            <a:r>
              <a:rPr spc="50" dirty="0"/>
              <a:t>J.</a:t>
            </a:r>
            <a:r>
              <a:rPr spc="225" dirty="0"/>
              <a:t> </a:t>
            </a:r>
            <a:r>
              <a:rPr spc="65" dirty="0"/>
              <a:t>Gokhale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21</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1343726577"/>
              </p:ext>
            </p:extLst>
          </p:nvPr>
        </p:nvGraphicFramePr>
        <p:xfrm>
          <a:off x="527050" y="974344"/>
          <a:ext cx="8001000" cy="4571364"/>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383279">
                <a:tc>
                  <a:txBody>
                    <a:bodyPr/>
                    <a:lstStyle/>
                    <a:p>
                      <a:pPr marL="91440">
                        <a:lnSpc>
                          <a:spcPct val="100000"/>
                        </a:lnSpc>
                        <a:spcBef>
                          <a:spcPts val="305"/>
                        </a:spcBef>
                      </a:pPr>
                      <a:r>
                        <a:rPr lang="en-IN" sz="2400" dirty="0">
                          <a:solidFill>
                            <a:srgbClr val="FFFFFF"/>
                          </a:solidFill>
                          <a:latin typeface="Arial MT"/>
                          <a:cs typeface="Arial MT"/>
                        </a:rPr>
                        <a:t>U</a:t>
                      </a:r>
                      <a:r>
                        <a:rPr sz="2400" dirty="0">
                          <a:solidFill>
                            <a:srgbClr val="FFFFFF"/>
                          </a:solidFill>
                          <a:latin typeface="Arial MT"/>
                          <a:cs typeface="Arial MT"/>
                        </a:rPr>
                        <a:t>]</a:t>
                      </a:r>
                      <a:r>
                        <a:rPr sz="2400" spc="-105" dirty="0">
                          <a:solidFill>
                            <a:srgbClr val="FFFFFF"/>
                          </a:solidFill>
                          <a:latin typeface="Arial MT"/>
                          <a:cs typeface="Arial MT"/>
                        </a:rPr>
                        <a:t> </a:t>
                      </a:r>
                      <a:r>
                        <a:rPr sz="2400" dirty="0">
                          <a:solidFill>
                            <a:srgbClr val="FFFFFF"/>
                          </a:solidFill>
                          <a:latin typeface="Arial MT"/>
                          <a:cs typeface="Arial MT"/>
                        </a:rPr>
                        <a:t>Provisioning</a:t>
                      </a:r>
                      <a:r>
                        <a:rPr sz="2400" spc="-60" dirty="0">
                          <a:solidFill>
                            <a:srgbClr val="FFFFFF"/>
                          </a:solidFill>
                          <a:latin typeface="Arial MT"/>
                          <a:cs typeface="Arial MT"/>
                        </a:rPr>
                        <a:t> </a:t>
                      </a:r>
                      <a:r>
                        <a:rPr sz="2400" spc="-10" dirty="0">
                          <a:solidFill>
                            <a:srgbClr val="FFFFFF"/>
                          </a:solidFill>
                          <a:latin typeface="Arial MT"/>
                          <a:cs typeface="Arial MT"/>
                        </a:rPr>
                        <a:t>norms</a:t>
                      </a:r>
                      <a:endParaRPr sz="2400" dirty="0">
                        <a:latin typeface="Arial MT"/>
                        <a:cs typeface="Arial MT"/>
                      </a:endParaRPr>
                    </a:p>
                    <a:p>
                      <a:pPr marL="91440">
                        <a:lnSpc>
                          <a:spcPct val="100000"/>
                        </a:lnSpc>
                      </a:pPr>
                      <a:r>
                        <a:rPr sz="2400" dirty="0">
                          <a:solidFill>
                            <a:srgbClr val="FFFFFF"/>
                          </a:solidFill>
                          <a:latin typeface="Arial MT"/>
                          <a:cs typeface="Arial MT"/>
                        </a:rPr>
                        <a:t>1.</a:t>
                      </a:r>
                      <a:r>
                        <a:rPr sz="2400" spc="-40" dirty="0">
                          <a:solidFill>
                            <a:srgbClr val="FFFFFF"/>
                          </a:solidFill>
                          <a:latin typeface="Arial MT"/>
                          <a:cs typeface="Arial MT"/>
                        </a:rPr>
                        <a:t> </a:t>
                      </a:r>
                      <a:r>
                        <a:rPr sz="2400" dirty="0">
                          <a:solidFill>
                            <a:srgbClr val="FFFFFF"/>
                          </a:solidFill>
                          <a:latin typeface="Arial MT"/>
                          <a:cs typeface="Arial MT"/>
                        </a:rPr>
                        <a:t>ECGC</a:t>
                      </a:r>
                      <a:r>
                        <a:rPr sz="2400" spc="-40" dirty="0">
                          <a:solidFill>
                            <a:srgbClr val="FFFFFF"/>
                          </a:solidFill>
                          <a:latin typeface="Arial MT"/>
                          <a:cs typeface="Arial MT"/>
                        </a:rPr>
                        <a:t> </a:t>
                      </a:r>
                      <a:r>
                        <a:rPr sz="2400" dirty="0">
                          <a:solidFill>
                            <a:srgbClr val="FFFFFF"/>
                          </a:solidFill>
                          <a:latin typeface="Arial MT"/>
                          <a:cs typeface="Arial MT"/>
                        </a:rPr>
                        <a:t>Guarantee</a:t>
                      </a:r>
                      <a:r>
                        <a:rPr sz="2400" spc="-30" dirty="0">
                          <a:solidFill>
                            <a:srgbClr val="FFFFFF"/>
                          </a:solidFill>
                          <a:latin typeface="Arial MT"/>
                          <a:cs typeface="Arial MT"/>
                        </a:rPr>
                        <a:t> </a:t>
                      </a:r>
                      <a:r>
                        <a:rPr sz="2400" dirty="0">
                          <a:solidFill>
                            <a:srgbClr val="FFFFFF"/>
                          </a:solidFill>
                          <a:latin typeface="Arial MT"/>
                          <a:cs typeface="Arial MT"/>
                        </a:rPr>
                        <a:t>/</a:t>
                      </a:r>
                      <a:r>
                        <a:rPr sz="2400" spc="-40" dirty="0">
                          <a:solidFill>
                            <a:srgbClr val="FFFFFF"/>
                          </a:solidFill>
                          <a:latin typeface="Arial MT"/>
                          <a:cs typeface="Arial MT"/>
                        </a:rPr>
                        <a:t> </a:t>
                      </a:r>
                      <a:r>
                        <a:rPr sz="2400" dirty="0">
                          <a:solidFill>
                            <a:srgbClr val="FFFFFF"/>
                          </a:solidFill>
                          <a:latin typeface="Arial MT"/>
                          <a:cs typeface="Arial MT"/>
                        </a:rPr>
                        <a:t>CGTMSE</a:t>
                      </a:r>
                      <a:r>
                        <a:rPr sz="2400" spc="-50" dirty="0">
                          <a:solidFill>
                            <a:srgbClr val="FFFFFF"/>
                          </a:solidFill>
                          <a:latin typeface="Arial MT"/>
                          <a:cs typeface="Arial MT"/>
                        </a:rPr>
                        <a:t> </a:t>
                      </a:r>
                      <a:r>
                        <a:rPr sz="2400" dirty="0">
                          <a:solidFill>
                            <a:srgbClr val="FFFFFF"/>
                          </a:solidFill>
                          <a:latin typeface="Arial MT"/>
                          <a:cs typeface="Arial MT"/>
                        </a:rPr>
                        <a:t>/</a:t>
                      </a:r>
                      <a:r>
                        <a:rPr sz="2400" spc="-40" dirty="0">
                          <a:solidFill>
                            <a:srgbClr val="FFFFFF"/>
                          </a:solidFill>
                          <a:latin typeface="Arial MT"/>
                          <a:cs typeface="Arial MT"/>
                        </a:rPr>
                        <a:t> </a:t>
                      </a:r>
                      <a:r>
                        <a:rPr sz="2400" spc="-10" dirty="0">
                          <a:solidFill>
                            <a:srgbClr val="FFFFFF"/>
                          </a:solidFill>
                          <a:latin typeface="Arial MT"/>
                          <a:cs typeface="Arial MT"/>
                        </a:rPr>
                        <a:t>CRGFTLIH</a:t>
                      </a:r>
                      <a:endParaRPr sz="2400" dirty="0">
                        <a:latin typeface="Arial MT"/>
                        <a:cs typeface="Arial MT"/>
                      </a:endParaRPr>
                    </a:p>
                    <a:p>
                      <a:pPr>
                        <a:lnSpc>
                          <a:spcPct val="100000"/>
                        </a:lnSpc>
                        <a:spcBef>
                          <a:spcPts val="120"/>
                        </a:spcBef>
                      </a:pPr>
                      <a:endParaRPr sz="2400" dirty="0">
                        <a:latin typeface="Times New Roman"/>
                        <a:cs typeface="Times New Roman"/>
                      </a:endParaRPr>
                    </a:p>
                    <a:p>
                      <a:pPr marL="91440">
                        <a:lnSpc>
                          <a:spcPct val="100000"/>
                        </a:lnSpc>
                      </a:pPr>
                      <a:r>
                        <a:rPr lang="en-IN" sz="2400" dirty="0">
                          <a:solidFill>
                            <a:srgbClr val="FFFFFF"/>
                          </a:solidFill>
                          <a:latin typeface="Arial MT"/>
                          <a:cs typeface="Arial MT"/>
                        </a:rPr>
                        <a:t>V</a:t>
                      </a:r>
                      <a:r>
                        <a:rPr sz="2400" dirty="0">
                          <a:solidFill>
                            <a:srgbClr val="FFFFFF"/>
                          </a:solidFill>
                          <a:latin typeface="Arial MT"/>
                          <a:cs typeface="Arial MT"/>
                        </a:rPr>
                        <a:t>]</a:t>
                      </a:r>
                      <a:r>
                        <a:rPr sz="2400" spc="-15" dirty="0">
                          <a:solidFill>
                            <a:srgbClr val="FFFFFF"/>
                          </a:solidFill>
                          <a:latin typeface="Arial MT"/>
                          <a:cs typeface="Arial MT"/>
                        </a:rPr>
                        <a:t> </a:t>
                      </a:r>
                      <a:r>
                        <a:rPr sz="2400" spc="-20" dirty="0">
                          <a:solidFill>
                            <a:srgbClr val="FFFFFF"/>
                          </a:solidFill>
                          <a:latin typeface="Arial MT"/>
                          <a:cs typeface="Arial MT"/>
                        </a:rPr>
                        <a:t>FITL</a:t>
                      </a:r>
                      <a:endParaRPr sz="2400" dirty="0">
                        <a:latin typeface="Arial MT"/>
                        <a:cs typeface="Arial MT"/>
                      </a:endParaRPr>
                    </a:p>
                    <a:p>
                      <a:pPr>
                        <a:lnSpc>
                          <a:spcPct val="100000"/>
                        </a:lnSpc>
                        <a:spcBef>
                          <a:spcPts val="120"/>
                        </a:spcBef>
                      </a:pPr>
                      <a:endParaRPr sz="2400" dirty="0">
                        <a:latin typeface="Times New Roman"/>
                        <a:cs typeface="Times New Roman"/>
                      </a:endParaRPr>
                    </a:p>
                    <a:p>
                      <a:pPr marL="91440" indent="0">
                        <a:lnSpc>
                          <a:spcPct val="100000"/>
                        </a:lnSpc>
                        <a:buNone/>
                        <a:tabLst>
                          <a:tab pos="462280" algn="l"/>
                        </a:tabLst>
                      </a:pPr>
                      <a:r>
                        <a:rPr lang="en-IN" sz="2400" dirty="0">
                          <a:solidFill>
                            <a:srgbClr val="FFFFFF"/>
                          </a:solidFill>
                          <a:latin typeface="Arial MT"/>
                          <a:cs typeface="Arial MT"/>
                        </a:rPr>
                        <a:t>W.</a:t>
                      </a:r>
                      <a:r>
                        <a:rPr sz="2400" dirty="0" err="1">
                          <a:solidFill>
                            <a:srgbClr val="FFFFFF"/>
                          </a:solidFill>
                          <a:latin typeface="Arial MT"/>
                          <a:cs typeface="Arial MT"/>
                        </a:rPr>
                        <a:t>Realisation</a:t>
                      </a:r>
                      <a:r>
                        <a:rPr sz="2400" spc="-20" dirty="0">
                          <a:solidFill>
                            <a:srgbClr val="FFFFFF"/>
                          </a:solidFill>
                          <a:latin typeface="Arial MT"/>
                          <a:cs typeface="Arial MT"/>
                        </a:rPr>
                        <a:t> </a:t>
                      </a:r>
                      <a:r>
                        <a:rPr sz="2400" dirty="0">
                          <a:solidFill>
                            <a:srgbClr val="FFFFFF"/>
                          </a:solidFill>
                          <a:latin typeface="Arial MT"/>
                          <a:cs typeface="Arial MT"/>
                        </a:rPr>
                        <a:t>in</a:t>
                      </a:r>
                      <a:r>
                        <a:rPr sz="2400" spc="-60" dirty="0">
                          <a:solidFill>
                            <a:srgbClr val="FFFFFF"/>
                          </a:solidFill>
                          <a:latin typeface="Arial MT"/>
                          <a:cs typeface="Arial MT"/>
                        </a:rPr>
                        <a:t> </a:t>
                      </a:r>
                      <a:r>
                        <a:rPr sz="2400" dirty="0">
                          <a:solidFill>
                            <a:srgbClr val="FFFFFF"/>
                          </a:solidFill>
                          <a:latin typeface="Arial MT"/>
                          <a:cs typeface="Arial MT"/>
                        </a:rPr>
                        <a:t>cash</a:t>
                      </a:r>
                      <a:r>
                        <a:rPr sz="2400" spc="-60" dirty="0">
                          <a:solidFill>
                            <a:srgbClr val="FFFFFF"/>
                          </a:solidFill>
                          <a:latin typeface="Arial MT"/>
                          <a:cs typeface="Arial MT"/>
                        </a:rPr>
                        <a:t> </a:t>
                      </a:r>
                      <a:r>
                        <a:rPr sz="2400" dirty="0">
                          <a:solidFill>
                            <a:srgbClr val="FFFFFF"/>
                          </a:solidFill>
                          <a:latin typeface="Arial MT"/>
                          <a:cs typeface="Arial MT"/>
                        </a:rPr>
                        <a:t>/</a:t>
                      </a:r>
                      <a:r>
                        <a:rPr sz="2400" spc="-65" dirty="0">
                          <a:solidFill>
                            <a:srgbClr val="FFFFFF"/>
                          </a:solidFill>
                          <a:latin typeface="Arial MT"/>
                          <a:cs typeface="Arial MT"/>
                        </a:rPr>
                        <a:t> </a:t>
                      </a:r>
                      <a:r>
                        <a:rPr sz="2400" dirty="0">
                          <a:solidFill>
                            <a:srgbClr val="FFFFFF"/>
                          </a:solidFill>
                          <a:latin typeface="Arial MT"/>
                          <a:cs typeface="Arial MT"/>
                        </a:rPr>
                        <a:t>in</a:t>
                      </a:r>
                      <a:r>
                        <a:rPr sz="2400" spc="-60" dirty="0">
                          <a:solidFill>
                            <a:srgbClr val="FFFFFF"/>
                          </a:solidFill>
                          <a:latin typeface="Arial MT"/>
                          <a:cs typeface="Arial MT"/>
                        </a:rPr>
                        <a:t> </a:t>
                      </a:r>
                      <a:r>
                        <a:rPr sz="2400" spc="-20" dirty="0">
                          <a:solidFill>
                            <a:srgbClr val="FFFFFF"/>
                          </a:solidFill>
                          <a:latin typeface="Arial MT"/>
                          <a:cs typeface="Arial MT"/>
                        </a:rPr>
                        <a:t>kind</a:t>
                      </a:r>
                      <a:endParaRPr sz="2400" dirty="0">
                        <a:latin typeface="Arial MT"/>
                        <a:cs typeface="Arial MT"/>
                      </a:endParaRPr>
                    </a:p>
                    <a:p>
                      <a:pPr>
                        <a:lnSpc>
                          <a:spcPct val="100000"/>
                        </a:lnSpc>
                        <a:spcBef>
                          <a:spcPts val="125"/>
                        </a:spcBef>
                        <a:buClr>
                          <a:srgbClr val="FFFFFF"/>
                        </a:buClr>
                        <a:buFont typeface="Arial MT"/>
                        <a:buAutoNum type="alphaUcPeriod" startAt="24"/>
                      </a:pPr>
                      <a:endParaRPr sz="2400" dirty="0">
                        <a:latin typeface="Times New Roman"/>
                        <a:cs typeface="Times New Roman"/>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rPr spc="-55" dirty="0"/>
              <a:t> </a:t>
            </a:r>
            <a:r>
              <a:rPr spc="-20" dirty="0"/>
              <a:t>202</a:t>
            </a:r>
            <a:r>
              <a:rPr lang="en-IN" spc="-20" dirty="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22</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518560334"/>
              </p:ext>
            </p:extLst>
          </p:nvPr>
        </p:nvGraphicFramePr>
        <p:xfrm>
          <a:off x="527050" y="974344"/>
          <a:ext cx="8001000" cy="425005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061970">
                <a:tc>
                  <a:txBody>
                    <a:bodyPr/>
                    <a:lstStyle/>
                    <a:p>
                      <a:pPr marL="91440" indent="0">
                        <a:lnSpc>
                          <a:spcPct val="100000"/>
                        </a:lnSpc>
                        <a:spcBef>
                          <a:spcPts val="305"/>
                        </a:spcBef>
                        <a:buNone/>
                        <a:tabLst>
                          <a:tab pos="427355" algn="l"/>
                        </a:tabLst>
                      </a:pPr>
                      <a:r>
                        <a:rPr lang="en-IN" sz="2400" dirty="0">
                          <a:solidFill>
                            <a:srgbClr val="FFFFFF"/>
                          </a:solidFill>
                          <a:latin typeface="Arial MT"/>
                          <a:cs typeface="Arial MT"/>
                        </a:rPr>
                        <a:t>X. </a:t>
                      </a:r>
                      <a:r>
                        <a:rPr sz="2400" dirty="0">
                          <a:solidFill>
                            <a:srgbClr val="FFFFFF"/>
                          </a:solidFill>
                          <a:latin typeface="Arial MT"/>
                          <a:cs typeface="Arial MT"/>
                        </a:rPr>
                        <a:t>Availability</a:t>
                      </a:r>
                      <a:r>
                        <a:rPr sz="2400" spc="-30" dirty="0">
                          <a:solidFill>
                            <a:srgbClr val="FFFFFF"/>
                          </a:solidFill>
                          <a:latin typeface="Arial MT"/>
                          <a:cs typeface="Arial MT"/>
                        </a:rPr>
                        <a:t> </a:t>
                      </a:r>
                      <a:r>
                        <a:rPr sz="2400" dirty="0">
                          <a:solidFill>
                            <a:srgbClr val="FFFFFF"/>
                          </a:solidFill>
                          <a:latin typeface="Arial MT"/>
                          <a:cs typeface="Arial MT"/>
                        </a:rPr>
                        <a:t>of</a:t>
                      </a:r>
                      <a:r>
                        <a:rPr sz="2400" spc="-75" dirty="0">
                          <a:solidFill>
                            <a:srgbClr val="FFFFFF"/>
                          </a:solidFill>
                          <a:latin typeface="Arial MT"/>
                          <a:cs typeface="Arial MT"/>
                        </a:rPr>
                        <a:t> </a:t>
                      </a:r>
                      <a:r>
                        <a:rPr sz="2400" dirty="0">
                          <a:solidFill>
                            <a:srgbClr val="FFFFFF"/>
                          </a:solidFill>
                          <a:latin typeface="Arial MT"/>
                          <a:cs typeface="Arial MT"/>
                        </a:rPr>
                        <a:t>granular</a:t>
                      </a:r>
                      <a:r>
                        <a:rPr sz="2400" spc="-60" dirty="0">
                          <a:solidFill>
                            <a:srgbClr val="FFFFFF"/>
                          </a:solidFill>
                          <a:latin typeface="Arial MT"/>
                          <a:cs typeface="Arial MT"/>
                        </a:rPr>
                        <a:t> </a:t>
                      </a:r>
                      <a:r>
                        <a:rPr sz="2400" dirty="0">
                          <a:solidFill>
                            <a:srgbClr val="FFFFFF"/>
                          </a:solidFill>
                          <a:latin typeface="Arial MT"/>
                          <a:cs typeface="Arial MT"/>
                        </a:rPr>
                        <a:t>data</a:t>
                      </a:r>
                      <a:r>
                        <a:rPr sz="2400" spc="-80" dirty="0">
                          <a:solidFill>
                            <a:srgbClr val="FFFFFF"/>
                          </a:solidFill>
                          <a:latin typeface="Arial MT"/>
                          <a:cs typeface="Arial MT"/>
                        </a:rPr>
                        <a:t> </a:t>
                      </a:r>
                      <a:r>
                        <a:rPr sz="2400" dirty="0">
                          <a:solidFill>
                            <a:srgbClr val="FFFFFF"/>
                          </a:solidFill>
                          <a:latin typeface="Arial MT"/>
                          <a:cs typeface="Arial MT"/>
                        </a:rPr>
                        <a:t>in</a:t>
                      </a:r>
                      <a:r>
                        <a:rPr sz="2400" spc="-75" dirty="0">
                          <a:solidFill>
                            <a:srgbClr val="FFFFFF"/>
                          </a:solidFill>
                          <a:latin typeface="Arial MT"/>
                          <a:cs typeface="Arial MT"/>
                        </a:rPr>
                        <a:t> </a:t>
                      </a:r>
                      <a:r>
                        <a:rPr sz="2400" spc="-25" dirty="0">
                          <a:solidFill>
                            <a:srgbClr val="FFFFFF"/>
                          </a:solidFill>
                          <a:latin typeface="Arial MT"/>
                          <a:cs typeface="Arial MT"/>
                        </a:rPr>
                        <a:t>CBS</a:t>
                      </a:r>
                      <a:endParaRPr sz="2400" dirty="0">
                        <a:latin typeface="Arial MT"/>
                        <a:cs typeface="Arial MT"/>
                      </a:endParaRPr>
                    </a:p>
                    <a:p>
                      <a:pPr marL="91440" marR="4872990" indent="0">
                        <a:lnSpc>
                          <a:spcPts val="5760"/>
                        </a:lnSpc>
                        <a:spcBef>
                          <a:spcPts val="670"/>
                        </a:spcBef>
                        <a:buNone/>
                        <a:tabLst>
                          <a:tab pos="664845" algn="l"/>
                        </a:tabLst>
                      </a:pPr>
                      <a:r>
                        <a:rPr lang="en-IN" sz="2400" dirty="0">
                          <a:solidFill>
                            <a:srgbClr val="FFFFFF"/>
                          </a:solidFill>
                          <a:latin typeface="Arial MT"/>
                          <a:cs typeface="Arial MT"/>
                        </a:rPr>
                        <a:t>Y. </a:t>
                      </a:r>
                      <a:r>
                        <a:rPr sz="2400" dirty="0">
                          <a:solidFill>
                            <a:srgbClr val="FFFFFF"/>
                          </a:solidFill>
                          <a:latin typeface="Arial MT"/>
                          <a:cs typeface="Arial MT"/>
                        </a:rPr>
                        <a:t>SMA</a:t>
                      </a:r>
                      <a:r>
                        <a:rPr sz="2400" spc="-135" dirty="0">
                          <a:solidFill>
                            <a:srgbClr val="FFFFFF"/>
                          </a:solidFill>
                          <a:latin typeface="Arial MT"/>
                          <a:cs typeface="Arial MT"/>
                        </a:rPr>
                        <a:t> </a:t>
                      </a:r>
                      <a:r>
                        <a:rPr sz="2400" spc="-10" dirty="0">
                          <a:solidFill>
                            <a:srgbClr val="FFFFFF"/>
                          </a:solidFill>
                          <a:latin typeface="Arial MT"/>
                          <a:cs typeface="Arial MT"/>
                        </a:rPr>
                        <a:t>classification </a:t>
                      </a:r>
                      <a:r>
                        <a:rPr lang="en-IN" sz="2400" spc="-10" dirty="0">
                          <a:solidFill>
                            <a:srgbClr val="FFFFFF"/>
                          </a:solidFill>
                          <a:latin typeface="Arial MT"/>
                          <a:cs typeface="Arial MT"/>
                        </a:rPr>
                        <a:t>Z. </a:t>
                      </a:r>
                      <a:r>
                        <a:rPr sz="2400" spc="-95" dirty="0">
                          <a:solidFill>
                            <a:srgbClr val="FFFFFF"/>
                          </a:solidFill>
                          <a:latin typeface="Arial MT"/>
                          <a:cs typeface="Arial MT"/>
                        </a:rPr>
                        <a:t> </a:t>
                      </a:r>
                      <a:r>
                        <a:rPr sz="2400" dirty="0">
                          <a:solidFill>
                            <a:srgbClr val="FFFFFF"/>
                          </a:solidFill>
                          <a:latin typeface="Arial MT"/>
                          <a:cs typeface="Arial MT"/>
                        </a:rPr>
                        <a:t>Resolution</a:t>
                      </a:r>
                      <a:r>
                        <a:rPr sz="2400" spc="-50" dirty="0">
                          <a:solidFill>
                            <a:srgbClr val="FFFFFF"/>
                          </a:solidFill>
                          <a:latin typeface="Arial MT"/>
                          <a:cs typeface="Arial MT"/>
                        </a:rPr>
                        <a:t> </a:t>
                      </a:r>
                      <a:r>
                        <a:rPr sz="2400" spc="-20" dirty="0">
                          <a:solidFill>
                            <a:srgbClr val="FFFFFF"/>
                          </a:solidFill>
                          <a:latin typeface="Arial MT"/>
                          <a:cs typeface="Arial MT"/>
                        </a:rPr>
                        <a:t>Plan</a:t>
                      </a:r>
                      <a:endParaRPr sz="2400" dirty="0">
                        <a:latin typeface="Arial MT"/>
                        <a:cs typeface="Arial MT"/>
                      </a:endParaRPr>
                    </a:p>
                    <a:p>
                      <a:pPr marL="91440">
                        <a:lnSpc>
                          <a:spcPct val="100000"/>
                        </a:lnSpc>
                        <a:spcBef>
                          <a:spcPts val="2210"/>
                        </a:spcBef>
                        <a:tabLst>
                          <a:tab pos="763270" algn="l"/>
                          <a:tab pos="1996439" algn="l"/>
                          <a:tab pos="2703830" algn="l"/>
                          <a:tab pos="4058920" algn="l"/>
                          <a:tab pos="4309110" algn="l"/>
                          <a:tab pos="5257165" algn="l"/>
                          <a:tab pos="6508115" algn="l"/>
                          <a:tab pos="7825105" algn="l"/>
                        </a:tabLst>
                      </a:pPr>
                      <a:r>
                        <a:rPr sz="2400" spc="-25" dirty="0">
                          <a:solidFill>
                            <a:srgbClr val="FFFFFF"/>
                          </a:solidFill>
                          <a:latin typeface="Arial MT"/>
                          <a:cs typeface="Arial MT"/>
                        </a:rPr>
                        <a:t>A</a:t>
                      </a:r>
                      <a:r>
                        <a:rPr lang="en-IN" sz="2400" spc="-25" dirty="0">
                          <a:solidFill>
                            <a:srgbClr val="FFFFFF"/>
                          </a:solidFill>
                          <a:latin typeface="Arial MT"/>
                          <a:cs typeface="Arial MT"/>
                        </a:rPr>
                        <a:t>A.</a:t>
                      </a:r>
                      <a:r>
                        <a:rPr sz="2400" dirty="0">
                          <a:solidFill>
                            <a:srgbClr val="FFFFFF"/>
                          </a:solidFill>
                          <a:latin typeface="Arial MT"/>
                          <a:cs typeface="Arial MT"/>
                        </a:rPr>
                        <a:t>	</a:t>
                      </a:r>
                      <a:r>
                        <a:rPr sz="2400" spc="-10" dirty="0">
                          <a:solidFill>
                            <a:srgbClr val="FFFFFF"/>
                          </a:solidFill>
                          <a:latin typeface="Arial MT"/>
                          <a:cs typeface="Arial MT"/>
                        </a:rPr>
                        <a:t>Linkage</a:t>
                      </a:r>
                      <a:r>
                        <a:rPr sz="2400" dirty="0">
                          <a:solidFill>
                            <a:srgbClr val="FFFFFF"/>
                          </a:solidFill>
                          <a:latin typeface="Arial MT"/>
                          <a:cs typeface="Arial MT"/>
                        </a:rPr>
                        <a:t>	</a:t>
                      </a:r>
                      <a:r>
                        <a:rPr sz="2400" spc="-20" dirty="0">
                          <a:solidFill>
                            <a:srgbClr val="FFFFFF"/>
                          </a:solidFill>
                          <a:latin typeface="Arial MT"/>
                          <a:cs typeface="Arial MT"/>
                        </a:rPr>
                        <a:t>with</a:t>
                      </a:r>
                      <a:r>
                        <a:rPr sz="2400" dirty="0">
                          <a:solidFill>
                            <a:srgbClr val="FFFFFF"/>
                          </a:solidFill>
                          <a:latin typeface="Arial MT"/>
                          <a:cs typeface="Arial MT"/>
                        </a:rPr>
                        <a:t>	</a:t>
                      </a:r>
                      <a:r>
                        <a:rPr sz="2400" spc="-10" dirty="0">
                          <a:solidFill>
                            <a:srgbClr val="FFFFFF"/>
                          </a:solidFill>
                          <a:latin typeface="Arial MT"/>
                          <a:cs typeface="Arial MT"/>
                        </a:rPr>
                        <a:t>Treasury</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10" dirty="0">
                          <a:solidFill>
                            <a:srgbClr val="FFFFFF"/>
                          </a:solidFill>
                          <a:latin typeface="Arial MT"/>
                          <a:cs typeface="Arial MT"/>
                        </a:rPr>
                        <a:t>Trade</a:t>
                      </a:r>
                      <a:r>
                        <a:rPr sz="2400" dirty="0">
                          <a:solidFill>
                            <a:srgbClr val="FFFFFF"/>
                          </a:solidFill>
                          <a:latin typeface="Arial MT"/>
                          <a:cs typeface="Arial MT"/>
                        </a:rPr>
                        <a:t>	</a:t>
                      </a:r>
                      <a:r>
                        <a:rPr sz="2400" spc="-10" dirty="0">
                          <a:solidFill>
                            <a:srgbClr val="FFFFFF"/>
                          </a:solidFill>
                          <a:latin typeface="Arial MT"/>
                          <a:cs typeface="Arial MT"/>
                        </a:rPr>
                        <a:t>Finance</a:t>
                      </a:r>
                      <a:r>
                        <a:rPr sz="2400" dirty="0">
                          <a:solidFill>
                            <a:srgbClr val="FFFFFF"/>
                          </a:solidFill>
                          <a:latin typeface="Arial MT"/>
                          <a:cs typeface="Arial MT"/>
                        </a:rPr>
                        <a:t>	</a:t>
                      </a:r>
                      <a:r>
                        <a:rPr sz="2400" spc="-10" dirty="0">
                          <a:solidFill>
                            <a:srgbClr val="FFFFFF"/>
                          </a:solidFill>
                          <a:latin typeface="Arial MT"/>
                          <a:cs typeface="Arial MT"/>
                        </a:rPr>
                        <a:t>Modules</a:t>
                      </a:r>
                      <a:r>
                        <a:rPr sz="2400" dirty="0">
                          <a:solidFill>
                            <a:srgbClr val="FFFFFF"/>
                          </a:solidFill>
                          <a:latin typeface="Arial MT"/>
                          <a:cs typeface="Arial MT"/>
                        </a:rPr>
                        <a:t>	</a:t>
                      </a:r>
                      <a:r>
                        <a:rPr sz="2400" spc="-50" dirty="0">
                          <a:solidFill>
                            <a:srgbClr val="FFFFFF"/>
                          </a:solidFill>
                          <a:latin typeface="Arial MT"/>
                          <a:cs typeface="Arial MT"/>
                        </a:rPr>
                        <a:t>/</a:t>
                      </a:r>
                      <a:endParaRPr sz="2400" dirty="0">
                        <a:latin typeface="Arial MT"/>
                        <a:cs typeface="Arial MT"/>
                      </a:endParaRPr>
                    </a:p>
                    <a:p>
                      <a:pPr marL="91440">
                        <a:lnSpc>
                          <a:spcPct val="100000"/>
                        </a:lnSpc>
                        <a:spcBef>
                          <a:spcPts val="5"/>
                        </a:spcBef>
                      </a:pPr>
                      <a:r>
                        <a:rPr sz="2400" spc="-10" dirty="0">
                          <a:solidFill>
                            <a:srgbClr val="FFFFFF"/>
                          </a:solidFill>
                          <a:latin typeface="Arial MT"/>
                          <a:cs typeface="Arial MT"/>
                        </a:rPr>
                        <a:t>Packages</a:t>
                      </a:r>
                      <a:endParaRPr sz="2400" dirty="0">
                        <a:latin typeface="Arial MT"/>
                        <a:cs typeface="Arial MT"/>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IRAC</a:t>
            </a:r>
            <a:r>
              <a:rPr spc="-55" dirty="0"/>
              <a:t> </a:t>
            </a:r>
            <a:r>
              <a:rPr dirty="0"/>
              <a:t>Master</a:t>
            </a:r>
            <a:r>
              <a:rPr spc="-30" dirty="0"/>
              <a:t> </a:t>
            </a:r>
            <a:r>
              <a:rPr dirty="0"/>
              <a:t>Circular</a:t>
            </a:r>
            <a:r>
              <a:rPr spc="-60" dirty="0"/>
              <a:t> </a:t>
            </a:r>
            <a:r>
              <a:rPr dirty="0"/>
              <a:t>dated</a:t>
            </a:r>
            <a:r>
              <a:rPr spc="-30" dirty="0"/>
              <a:t> </a:t>
            </a:r>
            <a:r>
              <a:rPr dirty="0"/>
              <a:t>April</a:t>
            </a:r>
            <a:r>
              <a:rPr spc="-45" dirty="0"/>
              <a:t> </a:t>
            </a:r>
            <a:r>
              <a:rPr dirty="0"/>
              <a:t>01</a:t>
            </a:r>
            <a:r>
              <a:t>,</a:t>
            </a:r>
            <a:r>
              <a:rPr spc="-55"/>
              <a:t> </a:t>
            </a:r>
            <a:r>
              <a:rPr spc="-20"/>
              <a:t>202</a:t>
            </a:r>
            <a:r>
              <a:rPr lang="en-IN" spc="-20"/>
              <a:t>3</a:t>
            </a:r>
            <a:endParaRPr spc="-2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spc="-25" dirty="0"/>
              <a:t>23</a:t>
            </a:fld>
            <a:endParaRPr spc="-25" dirty="0"/>
          </a:p>
        </p:txBody>
      </p:sp>
      <p:graphicFrame>
        <p:nvGraphicFramePr>
          <p:cNvPr id="3" name="object 3"/>
          <p:cNvGraphicFramePr>
            <a:graphicFrameLocks noGrp="1"/>
          </p:cNvGraphicFramePr>
          <p:nvPr>
            <p:extLst>
              <p:ext uri="{D42A27DB-BD31-4B8C-83A1-F6EECF244321}">
                <p14:modId xmlns:p14="http://schemas.microsoft.com/office/powerpoint/2010/main" val="1817865869"/>
              </p:ext>
            </p:extLst>
          </p:nvPr>
        </p:nvGraphicFramePr>
        <p:xfrm>
          <a:off x="527050" y="974344"/>
          <a:ext cx="8001000" cy="4937125"/>
        </p:xfrm>
        <a:graphic>
          <a:graphicData uri="http://schemas.openxmlformats.org/drawingml/2006/table">
            <a:tbl>
              <a:tblPr firstRow="1" bandRow="1">
                <a:tableStyleId>{2D5ABB26-0587-4C30-8999-92F81FD0307C}</a:tableStyleId>
              </a:tblPr>
              <a:tblGrid>
                <a:gridCol w="8001000">
                  <a:extLst>
                    <a:ext uri="{9D8B030D-6E8A-4147-A177-3AD203B41FA5}">
                      <a16:colId xmlns:a16="http://schemas.microsoft.com/office/drawing/2014/main" val="20000"/>
                    </a:ext>
                  </a:extLst>
                </a:gridCol>
              </a:tblGrid>
              <a:tr h="1188085">
                <a:tc>
                  <a:txBody>
                    <a:bodyPr/>
                    <a:lstStyle/>
                    <a:p>
                      <a:pPr marL="628650" marR="621030" indent="4445" algn="ctr">
                        <a:lnSpc>
                          <a:spcPct val="100000"/>
                        </a:lnSpc>
                        <a:spcBef>
                          <a:spcPts val="305"/>
                        </a:spcBef>
                      </a:pPr>
                      <a:r>
                        <a:rPr sz="2400" dirty="0">
                          <a:solidFill>
                            <a:srgbClr val="FFFFFF"/>
                          </a:solidFill>
                          <a:latin typeface="Arial MT"/>
                          <a:cs typeface="Arial MT"/>
                        </a:rPr>
                        <a:t>Master</a:t>
                      </a:r>
                      <a:r>
                        <a:rPr sz="2400" spc="-60" dirty="0">
                          <a:solidFill>
                            <a:srgbClr val="FFFFFF"/>
                          </a:solidFill>
                          <a:latin typeface="Arial MT"/>
                          <a:cs typeface="Arial MT"/>
                        </a:rPr>
                        <a:t> </a:t>
                      </a:r>
                      <a:r>
                        <a:rPr sz="2400" dirty="0">
                          <a:solidFill>
                            <a:srgbClr val="FFFFFF"/>
                          </a:solidFill>
                          <a:latin typeface="Arial MT"/>
                          <a:cs typeface="Arial MT"/>
                        </a:rPr>
                        <a:t>Circular</a:t>
                      </a:r>
                      <a:r>
                        <a:rPr sz="2400" spc="-25" dirty="0">
                          <a:solidFill>
                            <a:srgbClr val="FFFFFF"/>
                          </a:solidFill>
                          <a:latin typeface="Arial MT"/>
                          <a:cs typeface="Arial MT"/>
                        </a:rPr>
                        <a:t> </a:t>
                      </a:r>
                      <a:r>
                        <a:rPr sz="2400" dirty="0">
                          <a:solidFill>
                            <a:srgbClr val="FFFFFF"/>
                          </a:solidFill>
                          <a:latin typeface="Arial MT"/>
                          <a:cs typeface="Arial MT"/>
                        </a:rPr>
                        <a:t>-</a:t>
                      </a:r>
                      <a:r>
                        <a:rPr sz="2400" spc="-70" dirty="0">
                          <a:solidFill>
                            <a:srgbClr val="FFFFFF"/>
                          </a:solidFill>
                          <a:latin typeface="Arial MT"/>
                          <a:cs typeface="Arial MT"/>
                        </a:rPr>
                        <a:t> </a:t>
                      </a:r>
                      <a:r>
                        <a:rPr sz="2400" dirty="0">
                          <a:solidFill>
                            <a:srgbClr val="FFFFFF"/>
                          </a:solidFill>
                          <a:latin typeface="Arial MT"/>
                          <a:cs typeface="Arial MT"/>
                        </a:rPr>
                        <a:t>Prudential</a:t>
                      </a:r>
                      <a:r>
                        <a:rPr sz="2400" spc="-35" dirty="0">
                          <a:solidFill>
                            <a:srgbClr val="FFFFFF"/>
                          </a:solidFill>
                          <a:latin typeface="Arial MT"/>
                          <a:cs typeface="Arial MT"/>
                        </a:rPr>
                        <a:t> </a:t>
                      </a:r>
                      <a:r>
                        <a:rPr sz="2400" dirty="0">
                          <a:solidFill>
                            <a:srgbClr val="FFFFFF"/>
                          </a:solidFill>
                          <a:latin typeface="Arial MT"/>
                          <a:cs typeface="Arial MT"/>
                        </a:rPr>
                        <a:t>norms</a:t>
                      </a:r>
                      <a:r>
                        <a:rPr sz="2400" spc="-65" dirty="0">
                          <a:solidFill>
                            <a:srgbClr val="FFFFFF"/>
                          </a:solidFill>
                          <a:latin typeface="Arial MT"/>
                          <a:cs typeface="Arial MT"/>
                        </a:rPr>
                        <a:t> </a:t>
                      </a:r>
                      <a:r>
                        <a:rPr sz="2400" dirty="0">
                          <a:solidFill>
                            <a:srgbClr val="FFFFFF"/>
                          </a:solidFill>
                          <a:latin typeface="Arial MT"/>
                          <a:cs typeface="Arial MT"/>
                        </a:rPr>
                        <a:t>on</a:t>
                      </a:r>
                      <a:r>
                        <a:rPr sz="2400" spc="-60" dirty="0">
                          <a:solidFill>
                            <a:srgbClr val="FFFFFF"/>
                          </a:solidFill>
                          <a:latin typeface="Arial MT"/>
                          <a:cs typeface="Arial MT"/>
                        </a:rPr>
                        <a:t> </a:t>
                      </a:r>
                      <a:r>
                        <a:rPr sz="2400" spc="-10" dirty="0">
                          <a:solidFill>
                            <a:srgbClr val="FFFFFF"/>
                          </a:solidFill>
                          <a:latin typeface="Arial MT"/>
                          <a:cs typeface="Arial MT"/>
                        </a:rPr>
                        <a:t>Income </a:t>
                      </a:r>
                      <a:r>
                        <a:rPr sz="2400" spc="-20" dirty="0">
                          <a:solidFill>
                            <a:srgbClr val="FFFFFF"/>
                          </a:solidFill>
                          <a:latin typeface="Arial MT"/>
                          <a:cs typeface="Arial MT"/>
                        </a:rPr>
                        <a:t>Recognition,</a:t>
                      </a:r>
                      <a:r>
                        <a:rPr sz="2400" spc="-130" dirty="0">
                          <a:solidFill>
                            <a:srgbClr val="FFFFFF"/>
                          </a:solidFill>
                          <a:latin typeface="Arial MT"/>
                          <a:cs typeface="Arial MT"/>
                        </a:rPr>
                        <a:t> </a:t>
                      </a:r>
                      <a:r>
                        <a:rPr sz="2400" dirty="0">
                          <a:solidFill>
                            <a:srgbClr val="FFFFFF"/>
                          </a:solidFill>
                          <a:latin typeface="Arial MT"/>
                          <a:cs typeface="Arial MT"/>
                        </a:rPr>
                        <a:t>Asset</a:t>
                      </a:r>
                      <a:r>
                        <a:rPr sz="2400" spc="-40" dirty="0">
                          <a:solidFill>
                            <a:srgbClr val="FFFFFF"/>
                          </a:solidFill>
                          <a:latin typeface="Arial MT"/>
                          <a:cs typeface="Arial MT"/>
                        </a:rPr>
                        <a:t> </a:t>
                      </a:r>
                      <a:r>
                        <a:rPr sz="2400" spc="-10" dirty="0">
                          <a:solidFill>
                            <a:srgbClr val="FFFFFF"/>
                          </a:solidFill>
                          <a:latin typeface="Arial MT"/>
                          <a:cs typeface="Arial MT"/>
                        </a:rPr>
                        <a:t>Classification </a:t>
                      </a:r>
                      <a:r>
                        <a:rPr sz="2400" dirty="0">
                          <a:solidFill>
                            <a:srgbClr val="FFFFFF"/>
                          </a:solidFill>
                          <a:latin typeface="Arial MT"/>
                          <a:cs typeface="Arial MT"/>
                        </a:rPr>
                        <a:t>and</a:t>
                      </a:r>
                      <a:r>
                        <a:rPr sz="2400" spc="-35" dirty="0">
                          <a:solidFill>
                            <a:srgbClr val="FFFFFF"/>
                          </a:solidFill>
                          <a:latin typeface="Arial MT"/>
                          <a:cs typeface="Arial MT"/>
                        </a:rPr>
                        <a:t> </a:t>
                      </a:r>
                      <a:r>
                        <a:rPr sz="2400" spc="-10" dirty="0">
                          <a:solidFill>
                            <a:srgbClr val="FFFFFF"/>
                          </a:solidFill>
                          <a:latin typeface="Arial MT"/>
                          <a:cs typeface="Arial MT"/>
                        </a:rPr>
                        <a:t>Provisioning </a:t>
                      </a:r>
                      <a:r>
                        <a:rPr sz="2400" dirty="0">
                          <a:solidFill>
                            <a:srgbClr val="FFFFFF"/>
                          </a:solidFill>
                          <a:latin typeface="Arial MT"/>
                          <a:cs typeface="Arial MT"/>
                        </a:rPr>
                        <a:t>pertaining</a:t>
                      </a:r>
                      <a:r>
                        <a:rPr sz="2400" spc="-105" dirty="0">
                          <a:solidFill>
                            <a:srgbClr val="FFFFFF"/>
                          </a:solidFill>
                          <a:latin typeface="Arial MT"/>
                          <a:cs typeface="Arial MT"/>
                        </a:rPr>
                        <a:t> </a:t>
                      </a:r>
                      <a:r>
                        <a:rPr sz="2400" dirty="0">
                          <a:solidFill>
                            <a:srgbClr val="FFFFFF"/>
                          </a:solidFill>
                          <a:latin typeface="Arial MT"/>
                          <a:cs typeface="Arial MT"/>
                        </a:rPr>
                        <a:t>to</a:t>
                      </a:r>
                      <a:r>
                        <a:rPr sz="2400" spc="-165" dirty="0">
                          <a:solidFill>
                            <a:srgbClr val="FFFFFF"/>
                          </a:solidFill>
                          <a:latin typeface="Arial MT"/>
                          <a:cs typeface="Arial MT"/>
                        </a:rPr>
                        <a:t> </a:t>
                      </a:r>
                      <a:r>
                        <a:rPr sz="2400" spc="-10" dirty="0">
                          <a:solidFill>
                            <a:srgbClr val="FFFFFF"/>
                          </a:solidFill>
                          <a:latin typeface="Arial MT"/>
                          <a:cs typeface="Arial MT"/>
                        </a:rPr>
                        <a:t>Advances</a:t>
                      </a:r>
                      <a:endParaRPr sz="2400">
                        <a:latin typeface="Arial MT"/>
                        <a:cs typeface="Arial MT"/>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extLst>
                  <a:ext uri="{0D108BD9-81ED-4DB2-BD59-A6C34878D82A}">
                    <a16:rowId xmlns:a16="http://schemas.microsoft.com/office/drawing/2014/main" val="10000"/>
                  </a:ext>
                </a:extLst>
              </a:tr>
              <a:tr h="3749040">
                <a:tc>
                  <a:txBody>
                    <a:bodyPr/>
                    <a:lstStyle/>
                    <a:p>
                      <a:pPr>
                        <a:lnSpc>
                          <a:spcPct val="100000"/>
                        </a:lnSpc>
                        <a:spcBef>
                          <a:spcPts val="425"/>
                        </a:spcBef>
                      </a:pPr>
                      <a:endParaRPr sz="2400" dirty="0">
                        <a:latin typeface="Times New Roman"/>
                        <a:cs typeface="Times New Roman"/>
                      </a:endParaRPr>
                    </a:p>
                    <a:p>
                      <a:pPr marL="91440">
                        <a:lnSpc>
                          <a:spcPct val="100000"/>
                        </a:lnSpc>
                      </a:pPr>
                      <a:r>
                        <a:rPr sz="2400" dirty="0">
                          <a:solidFill>
                            <a:srgbClr val="FFFFFF"/>
                          </a:solidFill>
                          <a:latin typeface="Arial MT"/>
                          <a:cs typeface="Arial MT"/>
                        </a:rPr>
                        <a:t>A</a:t>
                      </a:r>
                      <a:r>
                        <a:rPr lang="en-IN" sz="2400" dirty="0">
                          <a:solidFill>
                            <a:srgbClr val="FFFFFF"/>
                          </a:solidFill>
                          <a:latin typeface="Arial MT"/>
                          <a:cs typeface="Arial MT"/>
                        </a:rPr>
                        <a:t>B</a:t>
                      </a:r>
                      <a:r>
                        <a:rPr sz="2400" dirty="0">
                          <a:solidFill>
                            <a:srgbClr val="FFFFFF"/>
                          </a:solidFill>
                          <a:latin typeface="Arial MT"/>
                          <a:cs typeface="Arial MT"/>
                        </a:rPr>
                        <a:t>]</a:t>
                      </a:r>
                      <a:r>
                        <a:rPr sz="2400" spc="-60" dirty="0">
                          <a:solidFill>
                            <a:srgbClr val="FFFFFF"/>
                          </a:solidFill>
                          <a:latin typeface="Arial MT"/>
                          <a:cs typeface="Arial MT"/>
                        </a:rPr>
                        <a:t> </a:t>
                      </a:r>
                      <a:r>
                        <a:rPr sz="2400" spc="-10" dirty="0">
                          <a:solidFill>
                            <a:srgbClr val="FFFFFF"/>
                          </a:solidFill>
                          <a:latin typeface="Arial MT"/>
                          <a:cs typeface="Arial MT"/>
                        </a:rPr>
                        <a:t>Identification</a:t>
                      </a:r>
                      <a:r>
                        <a:rPr sz="2400" spc="-40" dirty="0">
                          <a:solidFill>
                            <a:srgbClr val="FFFFFF"/>
                          </a:solidFill>
                          <a:latin typeface="Arial MT"/>
                          <a:cs typeface="Arial MT"/>
                        </a:rPr>
                        <a:t> </a:t>
                      </a:r>
                      <a:r>
                        <a:rPr sz="2400" dirty="0">
                          <a:solidFill>
                            <a:srgbClr val="FFFFFF"/>
                          </a:solidFill>
                          <a:latin typeface="Arial MT"/>
                          <a:cs typeface="Arial MT"/>
                        </a:rPr>
                        <a:t>of</a:t>
                      </a:r>
                      <a:r>
                        <a:rPr sz="2400" spc="-55" dirty="0">
                          <a:solidFill>
                            <a:srgbClr val="FFFFFF"/>
                          </a:solidFill>
                          <a:latin typeface="Arial MT"/>
                          <a:cs typeface="Arial MT"/>
                        </a:rPr>
                        <a:t> </a:t>
                      </a:r>
                      <a:r>
                        <a:rPr sz="2400" dirty="0">
                          <a:solidFill>
                            <a:srgbClr val="FFFFFF"/>
                          </a:solidFill>
                          <a:latin typeface="Arial MT"/>
                          <a:cs typeface="Arial MT"/>
                        </a:rPr>
                        <a:t>restructuring</a:t>
                      </a:r>
                      <a:r>
                        <a:rPr sz="2400" spc="-65" dirty="0">
                          <a:solidFill>
                            <a:srgbClr val="FFFFFF"/>
                          </a:solidFill>
                          <a:latin typeface="Arial MT"/>
                          <a:cs typeface="Arial MT"/>
                        </a:rPr>
                        <a:t> </a:t>
                      </a:r>
                      <a:r>
                        <a:rPr sz="2400" dirty="0">
                          <a:solidFill>
                            <a:srgbClr val="FFFFFF"/>
                          </a:solidFill>
                          <a:latin typeface="Arial MT"/>
                          <a:cs typeface="Arial MT"/>
                        </a:rPr>
                        <a:t>/</a:t>
                      </a:r>
                      <a:r>
                        <a:rPr sz="2400" spc="-170" dirty="0">
                          <a:solidFill>
                            <a:srgbClr val="FFFFFF"/>
                          </a:solidFill>
                          <a:latin typeface="Arial MT"/>
                          <a:cs typeface="Arial MT"/>
                        </a:rPr>
                        <a:t> </a:t>
                      </a:r>
                      <a:r>
                        <a:rPr sz="2400" dirty="0">
                          <a:solidFill>
                            <a:srgbClr val="FFFFFF"/>
                          </a:solidFill>
                          <a:latin typeface="Arial MT"/>
                          <a:cs typeface="Arial MT"/>
                        </a:rPr>
                        <a:t>Additional</a:t>
                      </a:r>
                      <a:r>
                        <a:rPr sz="2400" spc="-20" dirty="0">
                          <a:solidFill>
                            <a:srgbClr val="FFFFFF"/>
                          </a:solidFill>
                          <a:latin typeface="Arial MT"/>
                          <a:cs typeface="Arial MT"/>
                        </a:rPr>
                        <a:t> </a:t>
                      </a:r>
                      <a:r>
                        <a:rPr sz="2400" spc="-10" dirty="0">
                          <a:solidFill>
                            <a:srgbClr val="FFFFFF"/>
                          </a:solidFill>
                          <a:latin typeface="Arial MT"/>
                          <a:cs typeface="Arial MT"/>
                        </a:rPr>
                        <a:t>Finance</a:t>
                      </a:r>
                      <a:endParaRPr sz="2400" dirty="0">
                        <a:latin typeface="Arial MT"/>
                        <a:cs typeface="Arial MT"/>
                      </a:endParaRPr>
                    </a:p>
                    <a:p>
                      <a:pPr marL="548640" indent="-457200">
                        <a:lnSpc>
                          <a:spcPct val="100000"/>
                        </a:lnSpc>
                        <a:buAutoNum type="arabicPeriod"/>
                        <a:tabLst>
                          <a:tab pos="548640" algn="l"/>
                        </a:tabLst>
                      </a:pPr>
                      <a:r>
                        <a:rPr sz="2400" dirty="0">
                          <a:solidFill>
                            <a:srgbClr val="FFFFFF"/>
                          </a:solidFill>
                          <a:latin typeface="Arial MT"/>
                          <a:cs typeface="Arial MT"/>
                        </a:rPr>
                        <a:t>Provisioning</a:t>
                      </a:r>
                      <a:r>
                        <a:rPr sz="2400" spc="-45" dirty="0">
                          <a:solidFill>
                            <a:srgbClr val="FFFFFF"/>
                          </a:solidFill>
                          <a:latin typeface="Arial MT"/>
                          <a:cs typeface="Arial MT"/>
                        </a:rPr>
                        <a:t> </a:t>
                      </a:r>
                      <a:r>
                        <a:rPr sz="2400" dirty="0">
                          <a:solidFill>
                            <a:srgbClr val="FFFFFF"/>
                          </a:solidFill>
                          <a:latin typeface="Arial MT"/>
                          <a:cs typeface="Arial MT"/>
                        </a:rPr>
                        <a:t>&amp;</a:t>
                      </a:r>
                      <a:r>
                        <a:rPr sz="2400" spc="-95" dirty="0">
                          <a:solidFill>
                            <a:srgbClr val="FFFFFF"/>
                          </a:solidFill>
                          <a:latin typeface="Arial MT"/>
                          <a:cs typeface="Arial MT"/>
                        </a:rPr>
                        <a:t> </a:t>
                      </a:r>
                      <a:r>
                        <a:rPr sz="2400" dirty="0">
                          <a:solidFill>
                            <a:srgbClr val="FFFFFF"/>
                          </a:solidFill>
                          <a:latin typeface="Arial MT"/>
                          <a:cs typeface="Arial MT"/>
                        </a:rPr>
                        <a:t>asset</a:t>
                      </a:r>
                      <a:r>
                        <a:rPr sz="2400" spc="-85" dirty="0">
                          <a:solidFill>
                            <a:srgbClr val="FFFFFF"/>
                          </a:solidFill>
                          <a:latin typeface="Arial MT"/>
                          <a:cs typeface="Arial MT"/>
                        </a:rPr>
                        <a:t> </a:t>
                      </a:r>
                      <a:r>
                        <a:rPr sz="2400" spc="-10" dirty="0">
                          <a:solidFill>
                            <a:srgbClr val="FFFFFF"/>
                          </a:solidFill>
                          <a:latin typeface="Arial MT"/>
                          <a:cs typeface="Arial MT"/>
                        </a:rPr>
                        <a:t>classification</a:t>
                      </a:r>
                      <a:endParaRPr sz="2400" dirty="0">
                        <a:latin typeface="Arial MT"/>
                        <a:cs typeface="Arial MT"/>
                      </a:endParaRPr>
                    </a:p>
                    <a:p>
                      <a:pPr marL="548640" indent="-457200">
                        <a:lnSpc>
                          <a:spcPct val="100000"/>
                        </a:lnSpc>
                        <a:buAutoNum type="arabicPeriod"/>
                        <a:tabLst>
                          <a:tab pos="548640" algn="l"/>
                        </a:tabLst>
                      </a:pPr>
                      <a:r>
                        <a:rPr sz="2400" dirty="0">
                          <a:solidFill>
                            <a:srgbClr val="FFFFFF"/>
                          </a:solidFill>
                          <a:latin typeface="Arial MT"/>
                          <a:cs typeface="Arial MT"/>
                        </a:rPr>
                        <a:t>Satisfactory</a:t>
                      </a:r>
                      <a:r>
                        <a:rPr sz="2400" spc="-100" dirty="0">
                          <a:solidFill>
                            <a:srgbClr val="FFFFFF"/>
                          </a:solidFill>
                          <a:latin typeface="Arial MT"/>
                          <a:cs typeface="Arial MT"/>
                        </a:rPr>
                        <a:t> </a:t>
                      </a:r>
                      <a:r>
                        <a:rPr sz="2400" dirty="0">
                          <a:solidFill>
                            <a:srgbClr val="FFFFFF"/>
                          </a:solidFill>
                          <a:latin typeface="Arial MT"/>
                          <a:cs typeface="Arial MT"/>
                        </a:rPr>
                        <a:t>performance</a:t>
                      </a:r>
                      <a:r>
                        <a:rPr sz="2400" spc="-85" dirty="0">
                          <a:solidFill>
                            <a:srgbClr val="FFFFFF"/>
                          </a:solidFill>
                          <a:latin typeface="Arial MT"/>
                          <a:cs typeface="Arial MT"/>
                        </a:rPr>
                        <a:t> </a:t>
                      </a:r>
                      <a:r>
                        <a:rPr sz="2400" dirty="0">
                          <a:solidFill>
                            <a:srgbClr val="FFFFFF"/>
                          </a:solidFill>
                          <a:latin typeface="Arial MT"/>
                          <a:cs typeface="Arial MT"/>
                        </a:rPr>
                        <a:t>and</a:t>
                      </a:r>
                      <a:r>
                        <a:rPr sz="2400" spc="-85" dirty="0">
                          <a:solidFill>
                            <a:srgbClr val="FFFFFF"/>
                          </a:solidFill>
                          <a:latin typeface="Arial MT"/>
                          <a:cs typeface="Arial MT"/>
                        </a:rPr>
                        <a:t> </a:t>
                      </a:r>
                      <a:r>
                        <a:rPr sz="2400" spc="-10" dirty="0">
                          <a:solidFill>
                            <a:srgbClr val="FFFFFF"/>
                          </a:solidFill>
                          <a:latin typeface="Arial MT"/>
                          <a:cs typeface="Arial MT"/>
                        </a:rPr>
                        <a:t>upgradation</a:t>
                      </a:r>
                      <a:endParaRPr sz="2400" dirty="0">
                        <a:latin typeface="Arial MT"/>
                        <a:cs typeface="Arial MT"/>
                      </a:endParaRPr>
                    </a:p>
                    <a:p>
                      <a:pPr>
                        <a:lnSpc>
                          <a:spcPct val="100000"/>
                        </a:lnSpc>
                        <a:spcBef>
                          <a:spcPts val="120"/>
                        </a:spcBef>
                      </a:pPr>
                      <a:endParaRPr sz="2400" dirty="0">
                        <a:latin typeface="Times New Roman"/>
                        <a:cs typeface="Times New Roman"/>
                      </a:endParaRPr>
                    </a:p>
                    <a:p>
                      <a:pPr marL="91440">
                        <a:lnSpc>
                          <a:spcPct val="100000"/>
                        </a:lnSpc>
                      </a:pPr>
                      <a:r>
                        <a:rPr sz="2400" dirty="0">
                          <a:solidFill>
                            <a:srgbClr val="FFFFFF"/>
                          </a:solidFill>
                          <a:latin typeface="Arial MT"/>
                          <a:cs typeface="Arial MT"/>
                        </a:rPr>
                        <a:t>A</a:t>
                      </a:r>
                      <a:r>
                        <a:rPr lang="en-IN" sz="2400" dirty="0">
                          <a:solidFill>
                            <a:srgbClr val="FFFFFF"/>
                          </a:solidFill>
                          <a:latin typeface="Arial MT"/>
                          <a:cs typeface="Arial MT"/>
                        </a:rPr>
                        <a:t>C</a:t>
                      </a:r>
                      <a:r>
                        <a:rPr sz="2400" dirty="0">
                          <a:solidFill>
                            <a:srgbClr val="FFFFFF"/>
                          </a:solidFill>
                          <a:latin typeface="Arial MT"/>
                          <a:cs typeface="Arial MT"/>
                        </a:rPr>
                        <a:t>]</a:t>
                      </a:r>
                      <a:r>
                        <a:rPr sz="2400" spc="-85" dirty="0">
                          <a:solidFill>
                            <a:srgbClr val="FFFFFF"/>
                          </a:solidFill>
                          <a:latin typeface="Arial MT"/>
                          <a:cs typeface="Arial MT"/>
                        </a:rPr>
                        <a:t> </a:t>
                      </a:r>
                      <a:r>
                        <a:rPr sz="2400" dirty="0">
                          <a:solidFill>
                            <a:srgbClr val="FFFFFF"/>
                          </a:solidFill>
                          <a:latin typeface="Arial MT"/>
                          <a:cs typeface="Arial MT"/>
                        </a:rPr>
                        <a:t>Willful</a:t>
                      </a:r>
                      <a:r>
                        <a:rPr sz="2400" spc="-55" dirty="0">
                          <a:solidFill>
                            <a:srgbClr val="FFFFFF"/>
                          </a:solidFill>
                          <a:latin typeface="Arial MT"/>
                          <a:cs typeface="Arial MT"/>
                        </a:rPr>
                        <a:t> </a:t>
                      </a:r>
                      <a:r>
                        <a:rPr sz="2400" dirty="0">
                          <a:solidFill>
                            <a:srgbClr val="FFFFFF"/>
                          </a:solidFill>
                          <a:latin typeface="Arial MT"/>
                          <a:cs typeface="Arial MT"/>
                        </a:rPr>
                        <a:t>defaulters</a:t>
                      </a:r>
                      <a:r>
                        <a:rPr sz="2400" spc="-65" dirty="0">
                          <a:solidFill>
                            <a:srgbClr val="FFFFFF"/>
                          </a:solidFill>
                          <a:latin typeface="Arial MT"/>
                          <a:cs typeface="Arial MT"/>
                        </a:rPr>
                        <a:t> </a:t>
                      </a:r>
                      <a:r>
                        <a:rPr sz="2400" spc="-10" dirty="0">
                          <a:solidFill>
                            <a:srgbClr val="FFFFFF"/>
                          </a:solidFill>
                          <a:latin typeface="Arial MT"/>
                          <a:cs typeface="Arial MT"/>
                        </a:rPr>
                        <a:t>(accelerated</a:t>
                      </a:r>
                      <a:r>
                        <a:rPr sz="2400" spc="-65" dirty="0">
                          <a:solidFill>
                            <a:srgbClr val="FFFFFF"/>
                          </a:solidFill>
                          <a:latin typeface="Arial MT"/>
                          <a:cs typeface="Arial MT"/>
                        </a:rPr>
                        <a:t> </a:t>
                      </a:r>
                      <a:r>
                        <a:rPr sz="2400" spc="-10" dirty="0">
                          <a:solidFill>
                            <a:srgbClr val="FFFFFF"/>
                          </a:solidFill>
                          <a:latin typeface="Arial MT"/>
                          <a:cs typeface="Arial MT"/>
                        </a:rPr>
                        <a:t>provision)</a:t>
                      </a:r>
                      <a:endParaRPr sz="2400" dirty="0">
                        <a:latin typeface="Arial MT"/>
                        <a:cs typeface="Arial MT"/>
                      </a:endParaRPr>
                    </a:p>
                    <a:p>
                      <a:pPr>
                        <a:lnSpc>
                          <a:spcPct val="100000"/>
                        </a:lnSpc>
                        <a:spcBef>
                          <a:spcPts val="125"/>
                        </a:spcBef>
                      </a:pPr>
                      <a:endParaRPr sz="2400" dirty="0">
                        <a:latin typeface="Times New Roman"/>
                        <a:cs typeface="Times New Roman"/>
                      </a:endParaRPr>
                    </a:p>
                    <a:p>
                      <a:pPr marL="91440" marR="83820">
                        <a:lnSpc>
                          <a:spcPct val="100000"/>
                        </a:lnSpc>
                        <a:tabLst>
                          <a:tab pos="716280" algn="l"/>
                          <a:tab pos="1984375" algn="l"/>
                          <a:tab pos="3205480" algn="l"/>
                          <a:tab pos="3592829" algn="l"/>
                          <a:tab pos="4728210" algn="l"/>
                          <a:tab pos="6098540" algn="l"/>
                          <a:tab pos="6334760" algn="l"/>
                        </a:tabLst>
                      </a:pPr>
                      <a:r>
                        <a:rPr sz="2400" spc="-25" dirty="0">
                          <a:solidFill>
                            <a:srgbClr val="FFFFFF"/>
                          </a:solidFill>
                          <a:latin typeface="Arial MT"/>
                          <a:cs typeface="Arial MT"/>
                        </a:rPr>
                        <a:t>A</a:t>
                      </a:r>
                      <a:r>
                        <a:rPr lang="en-IN" sz="2400" spc="-25" dirty="0">
                          <a:solidFill>
                            <a:srgbClr val="FFFFFF"/>
                          </a:solidFill>
                          <a:latin typeface="Arial MT"/>
                          <a:cs typeface="Arial MT"/>
                        </a:rPr>
                        <a:t>D</a:t>
                      </a:r>
                      <a:r>
                        <a:rPr sz="2400" spc="-25" dirty="0">
                          <a:solidFill>
                            <a:srgbClr val="FFFFFF"/>
                          </a:solidFill>
                          <a:latin typeface="Arial MT"/>
                          <a:cs typeface="Arial MT"/>
                        </a:rPr>
                        <a:t>]</a:t>
                      </a:r>
                      <a:r>
                        <a:rPr sz="2400" dirty="0">
                          <a:solidFill>
                            <a:srgbClr val="FFFFFF"/>
                          </a:solidFill>
                          <a:latin typeface="Arial MT"/>
                          <a:cs typeface="Arial MT"/>
                        </a:rPr>
                        <a:t>	</a:t>
                      </a:r>
                      <a:r>
                        <a:rPr sz="2400" spc="-10" dirty="0">
                          <a:solidFill>
                            <a:srgbClr val="FFFFFF"/>
                          </a:solidFill>
                          <a:latin typeface="Arial MT"/>
                          <a:cs typeface="Arial MT"/>
                        </a:rPr>
                        <a:t>Adverse</a:t>
                      </a:r>
                      <a:r>
                        <a:rPr sz="2400" dirty="0">
                          <a:solidFill>
                            <a:srgbClr val="FFFFFF"/>
                          </a:solidFill>
                          <a:latin typeface="Arial MT"/>
                          <a:cs typeface="Arial MT"/>
                        </a:rPr>
                        <a:t>	</a:t>
                      </a:r>
                      <a:r>
                        <a:rPr sz="2400" spc="-10" dirty="0">
                          <a:solidFill>
                            <a:srgbClr val="FFFFFF"/>
                          </a:solidFill>
                          <a:latin typeface="Arial MT"/>
                          <a:cs typeface="Arial MT"/>
                        </a:rPr>
                        <a:t>balance</a:t>
                      </a:r>
                      <a:r>
                        <a:rPr sz="2400" dirty="0">
                          <a:solidFill>
                            <a:srgbClr val="FFFFFF"/>
                          </a:solidFill>
                          <a:latin typeface="Arial MT"/>
                          <a:cs typeface="Arial MT"/>
                        </a:rPr>
                        <a:t>	</a:t>
                      </a:r>
                      <a:r>
                        <a:rPr sz="2400" spc="-25" dirty="0">
                          <a:solidFill>
                            <a:srgbClr val="FFFFFF"/>
                          </a:solidFill>
                          <a:latin typeface="Arial MT"/>
                          <a:cs typeface="Arial MT"/>
                        </a:rPr>
                        <a:t>in</a:t>
                      </a:r>
                      <a:r>
                        <a:rPr sz="2400" dirty="0">
                          <a:solidFill>
                            <a:srgbClr val="FFFFFF"/>
                          </a:solidFill>
                          <a:latin typeface="Arial MT"/>
                          <a:cs typeface="Arial MT"/>
                        </a:rPr>
                        <a:t>	</a:t>
                      </a:r>
                      <a:r>
                        <a:rPr sz="2400" spc="-10" dirty="0">
                          <a:solidFill>
                            <a:srgbClr val="FFFFFF"/>
                          </a:solidFill>
                          <a:latin typeface="Arial MT"/>
                          <a:cs typeface="Arial MT"/>
                        </a:rPr>
                        <a:t>deposit</a:t>
                      </a:r>
                      <a:r>
                        <a:rPr sz="2400" dirty="0">
                          <a:solidFill>
                            <a:srgbClr val="FFFFFF"/>
                          </a:solidFill>
                          <a:latin typeface="Arial MT"/>
                          <a:cs typeface="Arial MT"/>
                        </a:rPr>
                        <a:t>	</a:t>
                      </a:r>
                      <a:r>
                        <a:rPr sz="2400" spc="-10" dirty="0">
                          <a:solidFill>
                            <a:srgbClr val="FFFFFF"/>
                          </a:solidFill>
                          <a:latin typeface="Arial MT"/>
                          <a:cs typeface="Arial MT"/>
                        </a:rPr>
                        <a:t>accounts</a:t>
                      </a:r>
                      <a:r>
                        <a:rPr sz="2400" dirty="0">
                          <a:solidFill>
                            <a:srgbClr val="FFFFFF"/>
                          </a:solidFill>
                          <a:latin typeface="Arial MT"/>
                          <a:cs typeface="Arial MT"/>
                        </a:rPr>
                        <a:t>	</a:t>
                      </a:r>
                      <a:r>
                        <a:rPr sz="2400" spc="-50" dirty="0">
                          <a:solidFill>
                            <a:srgbClr val="FFFFFF"/>
                          </a:solidFill>
                          <a:latin typeface="Arial MT"/>
                          <a:cs typeface="Arial MT"/>
                        </a:rPr>
                        <a:t>/</a:t>
                      </a:r>
                      <a:r>
                        <a:rPr sz="2400" dirty="0">
                          <a:solidFill>
                            <a:srgbClr val="FFFFFF"/>
                          </a:solidFill>
                          <a:latin typeface="Arial MT"/>
                          <a:cs typeface="Arial MT"/>
                        </a:rPr>
                        <a:t>	</a:t>
                      </a:r>
                      <a:r>
                        <a:rPr sz="2400" spc="-10" dirty="0">
                          <a:solidFill>
                            <a:srgbClr val="FFFFFF"/>
                          </a:solidFill>
                          <a:latin typeface="Arial MT"/>
                          <a:cs typeface="Arial MT"/>
                        </a:rPr>
                        <a:t>outstanding </a:t>
                      </a:r>
                      <a:r>
                        <a:rPr sz="2400" dirty="0">
                          <a:solidFill>
                            <a:srgbClr val="FFFFFF"/>
                          </a:solidFill>
                          <a:latin typeface="Arial MT"/>
                          <a:cs typeface="Arial MT"/>
                        </a:rPr>
                        <a:t>assets</a:t>
                      </a:r>
                      <a:r>
                        <a:rPr sz="2400" spc="-65" dirty="0">
                          <a:solidFill>
                            <a:srgbClr val="FFFFFF"/>
                          </a:solidFill>
                          <a:latin typeface="Arial MT"/>
                          <a:cs typeface="Arial MT"/>
                        </a:rPr>
                        <a:t> </a:t>
                      </a:r>
                      <a:r>
                        <a:rPr sz="2400" dirty="0">
                          <a:solidFill>
                            <a:srgbClr val="FFFFFF"/>
                          </a:solidFill>
                          <a:latin typeface="Arial MT"/>
                          <a:cs typeface="Arial MT"/>
                        </a:rPr>
                        <a:t>other</a:t>
                      </a:r>
                      <a:r>
                        <a:rPr sz="2400" spc="-50" dirty="0">
                          <a:solidFill>
                            <a:srgbClr val="FFFFFF"/>
                          </a:solidFill>
                          <a:latin typeface="Arial MT"/>
                          <a:cs typeface="Arial MT"/>
                        </a:rPr>
                        <a:t> </a:t>
                      </a:r>
                      <a:r>
                        <a:rPr sz="2400" dirty="0">
                          <a:solidFill>
                            <a:srgbClr val="FFFFFF"/>
                          </a:solidFill>
                          <a:latin typeface="Arial MT"/>
                          <a:cs typeface="Arial MT"/>
                        </a:rPr>
                        <a:t>than</a:t>
                      </a:r>
                      <a:r>
                        <a:rPr sz="2400" spc="-55" dirty="0">
                          <a:solidFill>
                            <a:srgbClr val="FFFFFF"/>
                          </a:solidFill>
                          <a:latin typeface="Arial MT"/>
                          <a:cs typeface="Arial MT"/>
                        </a:rPr>
                        <a:t> </a:t>
                      </a:r>
                      <a:r>
                        <a:rPr sz="2400" spc="-10" dirty="0">
                          <a:solidFill>
                            <a:srgbClr val="FFFFFF"/>
                          </a:solidFill>
                          <a:latin typeface="Arial MT"/>
                          <a:cs typeface="Arial MT"/>
                        </a:rPr>
                        <a:t>advances</a:t>
                      </a:r>
                      <a:endParaRPr sz="2400" dirty="0">
                        <a:latin typeface="Arial MT"/>
                        <a:cs typeface="Arial MT"/>
                      </a:endParaRPr>
                    </a:p>
                  </a:txBody>
                  <a:tcPr marL="0" marR="0" marT="539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33650" y="1798141"/>
            <a:ext cx="3920490" cy="848994"/>
          </a:xfrm>
          <a:prstGeom prst="rect">
            <a:avLst/>
          </a:prstGeom>
        </p:spPr>
        <p:txBody>
          <a:bodyPr vert="horz" wrap="square" lIns="0" tIns="12700" rIns="0" bIns="0" rtlCol="0">
            <a:spAutoFit/>
          </a:bodyPr>
          <a:lstStyle/>
          <a:p>
            <a:pPr marL="12700">
              <a:lnSpc>
                <a:spcPct val="100000"/>
              </a:lnSpc>
              <a:spcBef>
                <a:spcPts val="100"/>
              </a:spcBef>
              <a:tabLst>
                <a:tab pos="2444750" algn="l"/>
              </a:tabLst>
            </a:pPr>
            <a:r>
              <a:rPr sz="5400" i="1" spc="315" dirty="0">
                <a:solidFill>
                  <a:srgbClr val="FFFFFF"/>
                </a:solidFill>
                <a:latin typeface="Cambria"/>
                <a:cs typeface="Cambria"/>
              </a:rPr>
              <a:t>T</a:t>
            </a:r>
            <a:r>
              <a:rPr sz="5400" i="1" spc="310" dirty="0">
                <a:solidFill>
                  <a:srgbClr val="FFFFFF"/>
                </a:solidFill>
                <a:latin typeface="Cambria"/>
                <a:cs typeface="Cambria"/>
              </a:rPr>
              <a:t>h</a:t>
            </a:r>
            <a:r>
              <a:rPr sz="5400" i="1" spc="300" dirty="0">
                <a:solidFill>
                  <a:srgbClr val="FFFFFF"/>
                </a:solidFill>
                <a:latin typeface="Cambria"/>
                <a:cs typeface="Cambria"/>
              </a:rPr>
              <a:t>a</a:t>
            </a:r>
            <a:r>
              <a:rPr sz="5400" i="1" spc="310" dirty="0">
                <a:solidFill>
                  <a:srgbClr val="FFFFFF"/>
                </a:solidFill>
                <a:latin typeface="Cambria"/>
                <a:cs typeface="Cambria"/>
              </a:rPr>
              <a:t>n</a:t>
            </a:r>
            <a:r>
              <a:rPr sz="5400" i="1" spc="-285" dirty="0">
                <a:solidFill>
                  <a:srgbClr val="FFFFFF"/>
                </a:solidFill>
                <a:latin typeface="Cambria"/>
                <a:cs typeface="Cambria"/>
              </a:rPr>
              <a:t>k</a:t>
            </a:r>
            <a:r>
              <a:rPr sz="5400" i="1" dirty="0">
                <a:solidFill>
                  <a:srgbClr val="FFFFFF"/>
                </a:solidFill>
                <a:latin typeface="Cambria"/>
                <a:cs typeface="Cambria"/>
              </a:rPr>
              <a:t>	</a:t>
            </a:r>
            <a:r>
              <a:rPr sz="5400" i="1" spc="355" dirty="0">
                <a:solidFill>
                  <a:srgbClr val="FFFFFF"/>
                </a:solidFill>
                <a:latin typeface="Cambria"/>
                <a:cs typeface="Cambria"/>
              </a:rPr>
              <a:t>y</a:t>
            </a:r>
            <a:r>
              <a:rPr sz="5400" i="1" spc="360" dirty="0">
                <a:solidFill>
                  <a:srgbClr val="FFFFFF"/>
                </a:solidFill>
                <a:latin typeface="Cambria"/>
                <a:cs typeface="Cambria"/>
              </a:rPr>
              <a:t>o</a:t>
            </a:r>
            <a:r>
              <a:rPr sz="5400" i="1" spc="355" dirty="0">
                <a:solidFill>
                  <a:srgbClr val="FFFFFF"/>
                </a:solidFill>
                <a:latin typeface="Cambria"/>
                <a:cs typeface="Cambria"/>
              </a:rPr>
              <a:t>u</a:t>
            </a:r>
            <a:r>
              <a:rPr sz="5400" i="1" spc="-229" dirty="0">
                <a:solidFill>
                  <a:srgbClr val="FFFFFF"/>
                </a:solidFill>
                <a:latin typeface="Cambria"/>
                <a:cs typeface="Cambria"/>
              </a:rPr>
              <a:t>!</a:t>
            </a:r>
            <a:endParaRPr sz="5400">
              <a:latin typeface="Cambria"/>
              <a:cs typeface="Cambria"/>
            </a:endParaRPr>
          </a:p>
        </p:txBody>
      </p:sp>
      <p:sp>
        <p:nvSpPr>
          <p:cNvPr id="4" name="object 4"/>
          <p:cNvSpPr txBox="1"/>
          <p:nvPr/>
        </p:nvSpPr>
        <p:spPr>
          <a:xfrm>
            <a:off x="8290052" y="6279896"/>
            <a:ext cx="165735" cy="177800"/>
          </a:xfrm>
          <a:prstGeom prst="rect">
            <a:avLst/>
          </a:prstGeom>
        </p:spPr>
        <p:txBody>
          <a:bodyPr vert="horz" wrap="square" lIns="0" tIns="12065" rIns="0" bIns="0" rtlCol="0">
            <a:spAutoFit/>
          </a:bodyPr>
          <a:lstStyle/>
          <a:p>
            <a:pPr marL="12700">
              <a:lnSpc>
                <a:spcPct val="100000"/>
              </a:lnSpc>
              <a:spcBef>
                <a:spcPts val="95"/>
              </a:spcBef>
            </a:pPr>
            <a:r>
              <a:rPr sz="1000" spc="-25" dirty="0">
                <a:solidFill>
                  <a:srgbClr val="FFFFFF"/>
                </a:solidFill>
                <a:latin typeface="Arial MT"/>
                <a:cs typeface="Arial MT"/>
              </a:rPr>
              <a:t>28</a:t>
            </a:r>
            <a:endParaRPr sz="1000">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657</TotalTime>
  <Words>1446</Words>
  <Application>Microsoft Office PowerPoint</Application>
  <PresentationFormat>On-screen Show (4:3)</PresentationFormat>
  <Paragraphs>241</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MT</vt:lpstr>
      <vt:lpstr>Calibri</vt:lpstr>
      <vt:lpstr>Cambria</vt:lpstr>
      <vt:lpstr>Times New Roman</vt:lpstr>
      <vt:lpstr>Wingdings</vt:lpstr>
      <vt:lpstr>Office Theme</vt:lpstr>
      <vt:lpstr>                   BANK AUDIT SEMINAR</vt:lpstr>
      <vt:lpstr>THINGS TO CONSIDER </vt:lpstr>
      <vt:lpstr>PowerPoint Presentation</vt:lpstr>
      <vt:lpstr>Coverage</vt:lpstr>
      <vt:lpstr>Circular dated 14.Sep.2020</vt:lpstr>
      <vt:lpstr>Circular dated 14.Sep.2020</vt:lpstr>
      <vt:lpstr>FEW EXAMPLE OF MANUAL INTERFERENCE</vt:lpstr>
      <vt:lpstr>CBS System/MIS Report examples</vt:lpstr>
      <vt:lpstr>CBS System/MIS Report examples</vt:lpstr>
      <vt:lpstr>ADVANCES EXCEL SHEET</vt:lpstr>
      <vt:lpstr>BULLOT POINT IN STOCK AUDIT REPORT, ASM REPORT</vt:lpstr>
      <vt:lpstr>RENEWAL OF WORKING CAPITAL LIMIT</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IRAC Master Circular dated April 01, 2023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Dhananjay J. Gokhale</dc:creator>
  <cp:lastModifiedBy>NATWAR SARDA</cp:lastModifiedBy>
  <cp:revision>1</cp:revision>
  <dcterms:created xsi:type="dcterms:W3CDTF">2024-03-23T07:45:57Z</dcterms:created>
  <dcterms:modified xsi:type="dcterms:W3CDTF">2024-03-28T13:35:08Z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2024-03-19T00:00:00Z</vt:filetime>
  </property>
  <property fmtid="{D5CDD505-2E9C-101B-9397-08002B2CF9AE}" pid="3" name="Creator">
    <vt:lpwstr>Microsoft® PowerPoint® for Microsoft 365</vt:lpwstr>
  </property>
  <property fmtid="{D5CDD505-2E9C-101B-9397-08002B2CF9AE}" pid="4" name="LastSaved">
    <vt:filetime>2024-03-23T00:00:00Z</vt:filetime>
  </property>
  <property fmtid="{D5CDD505-2E9C-101B-9397-08002B2CF9AE}" pid="5" name="Producer">
    <vt:lpwstr>Microsoft® PowerPoint® for Microsoft 365</vt:lpwstr>
  </property>
</Properties>
</file>