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4120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0004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342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527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027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130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062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9651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77228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4170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560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343240E-BBE8-43C2-A9C6-6A60F4C9BA0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3696BE7-86CC-4E25-900D-511915339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29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EEB3-C243-A3DB-DF44-7AB4C139A0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1200"/>
              </a:spcAft>
            </a:pPr>
            <a:br>
              <a:rPr lang="en-US" sz="2400" b="1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br>
              <a:rPr lang="en-US" sz="2400" b="1" dirty="0">
                <a:solidFill>
                  <a:srgbClr val="1F1F1F"/>
                </a:solidFill>
                <a:latin typeface="Arial" panose="020B0604020202020204" pitchFamily="34" charset="0"/>
              </a:rPr>
            </a:br>
            <a:br>
              <a:rPr lang="en-US" sz="2400" b="1" dirty="0">
                <a:solidFill>
                  <a:srgbClr val="1F1F1F"/>
                </a:solidFill>
                <a:latin typeface="Arial" panose="020B0604020202020204" pitchFamily="34" charset="0"/>
              </a:rPr>
            </a:br>
            <a:br>
              <a:rPr lang="en-US" sz="2400" b="1" dirty="0">
                <a:solidFill>
                  <a:srgbClr val="1F1F1F"/>
                </a:solidFill>
                <a:latin typeface="Arial" panose="020B0604020202020204" pitchFamily="34" charset="0"/>
              </a:rPr>
            </a:br>
            <a:r>
              <a:rPr lang="en-US" sz="2400" b="1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Sharpening Your Sword: Personality Development for Chartered Accountants</a:t>
            </a:r>
            <a:br>
              <a:rPr lang="en-US" b="0" dirty="0">
                <a:effectLst/>
              </a:rPr>
            </a:br>
            <a:br>
              <a:rPr lang="en-US" dirty="0"/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A4C2AD-8660-D129-31B2-9FEC52EDBC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By CA Shalini Sharma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2667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A8C6BC2-E9E2-4780-8A41-064073CD4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70450CF-22E9-4B1D-B146-30FEE770C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IN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0238079-1F65-476A-BC6C-F2D3BD268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3740C935-D2D3-4F63-A4DA-CD768BB3F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BE8D8045-0F80-4964-B591-0D599AB42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id="{AF8A5889-0EE6-4E19-98FE-29F79E987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Straight Connector 1040">
              <a:extLst>
                <a:ext uri="{FF2B5EF4-FFF2-40B4-BE49-F238E27FC236}">
                  <a16:creationId xmlns:a16="http://schemas.microsoft.com/office/drawing/2014/main" id="{1B0FE4C3-64BE-4A2B-818D-4D8447934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Connector 1041">
              <a:extLst>
                <a:ext uri="{FF2B5EF4-FFF2-40B4-BE49-F238E27FC236}">
                  <a16:creationId xmlns:a16="http://schemas.microsoft.com/office/drawing/2014/main" id="{54670D04-30D8-487E-A3F4-0655E4801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0FE051AA-0631-4833-B52C-BE76B9D3A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IN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F2829316-8F5B-4EA1-9581-1F1152944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EE5C80-C5C6-E5F8-DC02-FA78869B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249" y="1348844"/>
            <a:ext cx="5716338" cy="30085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4200" i="0" u="none" strike="noStrike" dirty="0"/>
              <a:t>Why is Personality Development Important for CAs?</a:t>
            </a:r>
            <a:br>
              <a:rPr lang="en-US" sz="4200" dirty="0"/>
            </a:br>
            <a:br>
              <a:rPr lang="en-US" sz="4200" dirty="0"/>
            </a:br>
            <a:endParaRPr lang="en-US" sz="4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80550-A821-22F8-FC56-24D82BC9C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33786" y="4682062"/>
            <a:ext cx="5355264" cy="950976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Technical skills are the foundation (20%)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But soft skills like communication (30%), leadership (25%), and problem-solving (25%) are crucial for career advancement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spc="80" dirty="0"/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AD11D7A6-5D57-426A-A17A-1FD70DF66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51298" y="446824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1050" name="Straight Connector 1049">
            <a:extLst>
              <a:ext uri="{FF2B5EF4-FFF2-40B4-BE49-F238E27FC236}">
                <a16:creationId xmlns:a16="http://schemas.microsoft.com/office/drawing/2014/main" id="{46B486D1-EF0A-4077-9343-C9DB94C0F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2" name="Straight Connector 1051">
            <a:extLst>
              <a:ext uri="{FF2B5EF4-FFF2-40B4-BE49-F238E27FC236}">
                <a16:creationId xmlns:a16="http://schemas.microsoft.com/office/drawing/2014/main" id="{75646751-9C0C-4565-B6A3-3B1C50E6A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2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4" name="Straight Connector 1053">
            <a:extLst>
              <a:ext uri="{FF2B5EF4-FFF2-40B4-BE49-F238E27FC236}">
                <a16:creationId xmlns:a16="http://schemas.microsoft.com/office/drawing/2014/main" id="{8DBA2A92-1748-4444-9DE9-95CEFF28F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of ">
            <a:extLst>
              <a:ext uri="{FF2B5EF4-FFF2-40B4-BE49-F238E27FC236}">
                <a16:creationId xmlns:a16="http://schemas.microsoft.com/office/drawing/2014/main" id="{A6EEA92F-EA5D-8F0B-B103-B2343C514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1170" y="1561990"/>
            <a:ext cx="3752067" cy="375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281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26158-6A1E-521E-4AF8-686D8ECE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621459"/>
          </a:xfrm>
        </p:spPr>
        <p:txBody>
          <a:bodyPr/>
          <a:lstStyle/>
          <a:p>
            <a:pPr rtl="0">
              <a:spcBef>
                <a:spcPts val="0"/>
              </a:spcBef>
              <a:spcAft>
                <a:spcPts val="1200"/>
              </a:spcAft>
            </a:pPr>
            <a:r>
              <a:rPr lang="en-US" sz="2000" b="1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Key Areas of Personality Development</a:t>
            </a:r>
            <a:endParaRPr lang="en-IN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7C949-993B-5B07-2F20-35B432FE3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3624" y="2843784"/>
            <a:ext cx="9070848" cy="2295478"/>
          </a:xfrm>
        </p:spPr>
        <p:txBody>
          <a:bodyPr>
            <a:norm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Communication</a:t>
            </a:r>
            <a:r>
              <a:rPr lang="en-US" sz="1800" b="0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: Verbal, written, and active listening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Leadership</a:t>
            </a:r>
            <a:r>
              <a:rPr lang="en-US" sz="1800" b="0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: Taking initiative, motivating others, and building teams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Time Management</a:t>
            </a:r>
            <a:r>
              <a:rPr lang="en-US" sz="1800" b="0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: Prioritizing tasks, managing deadlines, and staying organized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Emotional Intelligence</a:t>
            </a:r>
            <a:r>
              <a:rPr lang="en-US" sz="1800" b="0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: Self-awareness, self-regulation, social awareness, and relationship management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6983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70269-B53F-6114-22EE-594591C8D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457200"/>
          </a:xfrm>
        </p:spPr>
        <p:txBody>
          <a:bodyPr/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Mastering the Market: Management Skills for Capital Market Success</a:t>
            </a:r>
            <a:endParaRPr lang="en-I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ED454-E88F-CCEC-E70B-D931A1AB4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3624" y="2770632"/>
            <a:ext cx="9070848" cy="2368630"/>
          </a:xfrm>
        </p:spPr>
        <p:txBody>
          <a:bodyPr/>
          <a:lstStyle/>
          <a:p>
            <a:pPr algn="l"/>
            <a:r>
              <a:rPr lang="en-US" b="1" dirty="0"/>
              <a:t>The Symbiotic Relationship: Management &amp; Capital Markets</a:t>
            </a:r>
            <a:endParaRPr lang="en-US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Management skills provide the foundation for success in the capital market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Capital markets offer a platform to leverage management expertise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5030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84BE9-9C2E-C035-E5DC-7FCCF496F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603171"/>
          </a:xfrm>
        </p:spPr>
        <p:txBody>
          <a:bodyPr/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Key Management Skills for Capital Market Success</a:t>
            </a:r>
            <a:endParaRPr lang="en-I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F189CF0-D8B5-76A4-098E-7257A11C8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63688" y="3129280"/>
            <a:ext cx="907078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Financial Management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Budgeting, forecasting, and capital allocation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Risk Management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Identifying, assessing, and mitigating financial risks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Communication Skills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Clear and concise communication with investors, stakeholders, and regulators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Leadership Skills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Inspiring and motivating teams to achieve financial goals </a:t>
            </a:r>
          </a:p>
        </p:txBody>
      </p:sp>
    </p:spTree>
    <p:extLst>
      <p:ext uri="{BB962C8B-B14F-4D97-AF65-F5344CB8AC3E}">
        <p14:creationId xmlns:p14="http://schemas.microsoft.com/office/powerpoint/2010/main" val="1907669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A95A-AEAA-452B-6ABD-6D3EDE31BE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9994D5-B4A7-F71B-B2EB-EB5DF09B56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5539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23</TotalTime>
  <Words>202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Garamond</vt:lpstr>
      <vt:lpstr>Savon</vt:lpstr>
      <vt:lpstr>    Sharpening Your Sword: Personality Development for Chartered Accountants  </vt:lpstr>
      <vt:lpstr>Why is Personality Development Important for CAs?  </vt:lpstr>
      <vt:lpstr>Key Areas of Personality Development</vt:lpstr>
      <vt:lpstr>Mastering the Market: Management Skills for Capital Market Success</vt:lpstr>
      <vt:lpstr>Key Management Skills for Capital Market Success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Shalini Sharma</dc:creator>
  <cp:lastModifiedBy>Shalini Sharma</cp:lastModifiedBy>
  <cp:revision>1</cp:revision>
  <dcterms:created xsi:type="dcterms:W3CDTF">2024-07-13T09:21:26Z</dcterms:created>
  <dcterms:modified xsi:type="dcterms:W3CDTF">2024-07-13T09:44:54Z</dcterms:modified>
</cp:coreProperties>
</file>