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sldIdLst>
    <p:sldId id="256" r:id="rId2"/>
    <p:sldId id="526" r:id="rId3"/>
    <p:sldId id="460" r:id="rId4"/>
    <p:sldId id="407" r:id="rId5"/>
    <p:sldId id="408" r:id="rId6"/>
    <p:sldId id="410" r:id="rId7"/>
    <p:sldId id="295" r:id="rId8"/>
    <p:sldId id="514" r:id="rId9"/>
    <p:sldId id="515" r:id="rId10"/>
    <p:sldId id="516" r:id="rId11"/>
    <p:sldId id="518" r:id="rId12"/>
    <p:sldId id="519" r:id="rId13"/>
    <p:sldId id="520" r:id="rId14"/>
    <p:sldId id="521" r:id="rId15"/>
    <p:sldId id="522" r:id="rId16"/>
    <p:sldId id="523" r:id="rId17"/>
    <p:sldId id="524" r:id="rId18"/>
    <p:sldId id="461" r:id="rId19"/>
    <p:sldId id="486" r:id="rId20"/>
    <p:sldId id="487" r:id="rId21"/>
    <p:sldId id="496" r:id="rId22"/>
    <p:sldId id="497" r:id="rId23"/>
    <p:sldId id="498" r:id="rId24"/>
    <p:sldId id="499" r:id="rId25"/>
    <p:sldId id="500" r:id="rId26"/>
    <p:sldId id="501" r:id="rId27"/>
    <p:sldId id="502" r:id="rId28"/>
    <p:sldId id="503" r:id="rId29"/>
    <p:sldId id="504" r:id="rId30"/>
    <p:sldId id="505" r:id="rId31"/>
    <p:sldId id="506" r:id="rId32"/>
    <p:sldId id="507" r:id="rId33"/>
    <p:sldId id="508" r:id="rId34"/>
    <p:sldId id="488" r:id="rId35"/>
    <p:sldId id="489" r:id="rId36"/>
    <p:sldId id="491" r:id="rId37"/>
    <p:sldId id="405" r:id="rId38"/>
    <p:sldId id="409" r:id="rId39"/>
    <p:sldId id="492" r:id="rId40"/>
    <p:sldId id="411" r:id="rId41"/>
    <p:sldId id="412" r:id="rId42"/>
    <p:sldId id="509" r:id="rId43"/>
    <p:sldId id="510" r:id="rId44"/>
    <p:sldId id="511" r:id="rId45"/>
    <p:sldId id="512" r:id="rId46"/>
    <p:sldId id="513" r:id="rId47"/>
    <p:sldId id="414" r:id="rId48"/>
    <p:sldId id="369" r:id="rId49"/>
    <p:sldId id="469" r:id="rId50"/>
    <p:sldId id="419" r:id="rId51"/>
    <p:sldId id="470" r:id="rId52"/>
    <p:sldId id="314" r:id="rId53"/>
    <p:sldId id="493" r:id="rId54"/>
    <p:sldId id="494" r:id="rId55"/>
    <p:sldId id="495" r:id="rId56"/>
    <p:sldId id="420" r:id="rId57"/>
    <p:sldId id="471" r:id="rId58"/>
    <p:sldId id="472" r:id="rId59"/>
    <p:sldId id="473" r:id="rId60"/>
    <p:sldId id="474" r:id="rId61"/>
    <p:sldId id="475" r:id="rId62"/>
    <p:sldId id="476" r:id="rId63"/>
    <p:sldId id="477" r:id="rId64"/>
    <p:sldId id="478" r:id="rId65"/>
    <p:sldId id="479" r:id="rId66"/>
    <p:sldId id="480" r:id="rId67"/>
    <p:sldId id="481" r:id="rId68"/>
    <p:sldId id="482" r:id="rId69"/>
    <p:sldId id="483" r:id="rId70"/>
    <p:sldId id="484" r:id="rId71"/>
    <p:sldId id="485" r:id="rId72"/>
    <p:sldId id="423" r:id="rId73"/>
    <p:sldId id="468" r:id="rId74"/>
    <p:sldId id="527" r:id="rId75"/>
    <p:sldId id="361"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01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032BA1-CB80-4018-89CC-9784143E0F03}" type="datetimeFigureOut">
              <a:rPr lang="en-US" smtClean="0"/>
              <a:t>30/08/2024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869780-C125-4641-951E-1B5D4E65C38D}" type="slidenum">
              <a:rPr lang="en-US" smtClean="0"/>
              <a:t>‹#›</a:t>
            </a:fld>
            <a:endParaRPr lang="en-US"/>
          </a:p>
        </p:txBody>
      </p:sp>
    </p:spTree>
    <p:extLst>
      <p:ext uri="{BB962C8B-B14F-4D97-AF65-F5344CB8AC3E}">
        <p14:creationId xmlns:p14="http://schemas.microsoft.com/office/powerpoint/2010/main" val="1919215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869780-C125-4641-951E-1B5D4E65C38D}" type="slidenum">
              <a:rPr lang="en-US" smtClean="0"/>
              <a:t>7</a:t>
            </a:fld>
            <a:endParaRPr lang="en-US"/>
          </a:p>
        </p:txBody>
      </p:sp>
    </p:spTree>
    <p:extLst>
      <p:ext uri="{BB962C8B-B14F-4D97-AF65-F5344CB8AC3E}">
        <p14:creationId xmlns:p14="http://schemas.microsoft.com/office/powerpoint/2010/main" val="374850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6D77CF-E701-4B50-8A75-886BD70B90EA}" type="slidenum">
              <a:rPr lang="en-US" smtClean="0"/>
              <a:t>51</a:t>
            </a:fld>
            <a:endParaRPr lang="en-US"/>
          </a:p>
        </p:txBody>
      </p:sp>
    </p:spTree>
    <p:extLst>
      <p:ext uri="{BB962C8B-B14F-4D97-AF65-F5344CB8AC3E}">
        <p14:creationId xmlns:p14="http://schemas.microsoft.com/office/powerpoint/2010/main" val="696988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6D77CF-E701-4B50-8A75-886BD70B90EA}" type="slidenum">
              <a:rPr lang="en-US" smtClean="0"/>
              <a:t>71</a:t>
            </a:fld>
            <a:endParaRPr lang="en-US"/>
          </a:p>
        </p:txBody>
      </p:sp>
    </p:spTree>
    <p:extLst>
      <p:ext uri="{BB962C8B-B14F-4D97-AF65-F5344CB8AC3E}">
        <p14:creationId xmlns:p14="http://schemas.microsoft.com/office/powerpoint/2010/main" val="361247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p1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882" name="Google Shape;882;p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13CDF-8242-BA0E-13CA-C41012A0DB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C7F619-C57B-14F6-8D66-95C29DF8FC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B46EED-D02A-65CC-1937-9BE8DFD0F989}"/>
              </a:ext>
            </a:extLst>
          </p:cNvPr>
          <p:cNvSpPr>
            <a:spLocks noGrp="1"/>
          </p:cNvSpPr>
          <p:nvPr>
            <p:ph type="dt" sz="half" idx="10"/>
          </p:nvPr>
        </p:nvSpPr>
        <p:spPr/>
        <p:txBody>
          <a:bodyPr/>
          <a:lstStyle/>
          <a:p>
            <a:r>
              <a:rPr lang="en-US"/>
              <a:t>09.08.2024</a:t>
            </a:r>
          </a:p>
        </p:txBody>
      </p:sp>
      <p:sp>
        <p:nvSpPr>
          <p:cNvPr id="5" name="Footer Placeholder 4">
            <a:extLst>
              <a:ext uri="{FF2B5EF4-FFF2-40B4-BE49-F238E27FC236}">
                <a16:creationId xmlns:a16="http://schemas.microsoft.com/office/drawing/2014/main" id="{FCCDD4F1-ED98-5D8E-4186-F1D21342939D}"/>
              </a:ext>
            </a:extLst>
          </p:cNvPr>
          <p:cNvSpPr>
            <a:spLocks noGrp="1"/>
          </p:cNvSpPr>
          <p:nvPr>
            <p:ph type="ftr" sz="quarter" idx="11"/>
          </p:nvPr>
        </p:nvSpPr>
        <p:spPr/>
        <p:txBody>
          <a:bodyPr/>
          <a:lstStyle/>
          <a:p>
            <a:r>
              <a:rPr lang="en-US"/>
              <a:t>Intricacies in TAR  -Jaipur Branch 31.08.2024</a:t>
            </a:r>
          </a:p>
        </p:txBody>
      </p:sp>
      <p:sp>
        <p:nvSpPr>
          <p:cNvPr id="6" name="Slide Number Placeholder 5">
            <a:extLst>
              <a:ext uri="{FF2B5EF4-FFF2-40B4-BE49-F238E27FC236}">
                <a16:creationId xmlns:a16="http://schemas.microsoft.com/office/drawing/2014/main" id="{897A3335-529B-3DE3-0722-E369C005EADB}"/>
              </a:ext>
            </a:extLst>
          </p:cNvPr>
          <p:cNvSpPr>
            <a:spLocks noGrp="1"/>
          </p:cNvSpPr>
          <p:nvPr>
            <p:ph type="sldNum" sz="quarter" idx="12"/>
          </p:nvPr>
        </p:nvSpPr>
        <p:spPr/>
        <p:txBody>
          <a:bodyPr/>
          <a:lstStyle/>
          <a:p>
            <a:fld id="{9CE12D04-845A-4967-B323-658B176E916B}" type="slidenum">
              <a:rPr lang="en-US" smtClean="0"/>
              <a:t>‹#›</a:t>
            </a:fld>
            <a:endParaRPr lang="en-US"/>
          </a:p>
        </p:txBody>
      </p:sp>
    </p:spTree>
    <p:extLst>
      <p:ext uri="{BB962C8B-B14F-4D97-AF65-F5344CB8AC3E}">
        <p14:creationId xmlns:p14="http://schemas.microsoft.com/office/powerpoint/2010/main" val="1468921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09E54-9E9E-985D-4146-A5A57A41A9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65FD8E-DC37-B2CC-BB24-CC9C346FC9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9D60EC-119E-5416-FDEE-8735019CC084}"/>
              </a:ext>
            </a:extLst>
          </p:cNvPr>
          <p:cNvSpPr>
            <a:spLocks noGrp="1"/>
          </p:cNvSpPr>
          <p:nvPr>
            <p:ph type="dt" sz="half" idx="10"/>
          </p:nvPr>
        </p:nvSpPr>
        <p:spPr/>
        <p:txBody>
          <a:bodyPr/>
          <a:lstStyle/>
          <a:p>
            <a:r>
              <a:rPr lang="en-US"/>
              <a:t>09.08.2024</a:t>
            </a:r>
          </a:p>
        </p:txBody>
      </p:sp>
      <p:sp>
        <p:nvSpPr>
          <p:cNvPr id="5" name="Footer Placeholder 4">
            <a:extLst>
              <a:ext uri="{FF2B5EF4-FFF2-40B4-BE49-F238E27FC236}">
                <a16:creationId xmlns:a16="http://schemas.microsoft.com/office/drawing/2014/main" id="{5EE8E58D-64BC-6CD2-D98D-142E5808D05A}"/>
              </a:ext>
            </a:extLst>
          </p:cNvPr>
          <p:cNvSpPr>
            <a:spLocks noGrp="1"/>
          </p:cNvSpPr>
          <p:nvPr>
            <p:ph type="ftr" sz="quarter" idx="11"/>
          </p:nvPr>
        </p:nvSpPr>
        <p:spPr/>
        <p:txBody>
          <a:bodyPr/>
          <a:lstStyle/>
          <a:p>
            <a:r>
              <a:rPr lang="en-US"/>
              <a:t>Intricacies in TAR  -Jaipur Branch 31.08.2024</a:t>
            </a:r>
          </a:p>
        </p:txBody>
      </p:sp>
      <p:sp>
        <p:nvSpPr>
          <p:cNvPr id="6" name="Slide Number Placeholder 5">
            <a:extLst>
              <a:ext uri="{FF2B5EF4-FFF2-40B4-BE49-F238E27FC236}">
                <a16:creationId xmlns:a16="http://schemas.microsoft.com/office/drawing/2014/main" id="{D32860DF-BA60-28A5-740A-3D8626C05881}"/>
              </a:ext>
            </a:extLst>
          </p:cNvPr>
          <p:cNvSpPr>
            <a:spLocks noGrp="1"/>
          </p:cNvSpPr>
          <p:nvPr>
            <p:ph type="sldNum" sz="quarter" idx="12"/>
          </p:nvPr>
        </p:nvSpPr>
        <p:spPr/>
        <p:txBody>
          <a:bodyPr/>
          <a:lstStyle/>
          <a:p>
            <a:fld id="{9CE12D04-845A-4967-B323-658B176E916B}" type="slidenum">
              <a:rPr lang="en-US" smtClean="0"/>
              <a:t>‹#›</a:t>
            </a:fld>
            <a:endParaRPr lang="en-US"/>
          </a:p>
        </p:txBody>
      </p:sp>
    </p:spTree>
    <p:extLst>
      <p:ext uri="{BB962C8B-B14F-4D97-AF65-F5344CB8AC3E}">
        <p14:creationId xmlns:p14="http://schemas.microsoft.com/office/powerpoint/2010/main" val="2624118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86108-757A-9A82-38A6-B35C1C5835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0494A8-37D2-6EE9-0828-8AC394DE3E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730A6F-F70F-320E-58DC-08F7861E6B09}"/>
              </a:ext>
            </a:extLst>
          </p:cNvPr>
          <p:cNvSpPr>
            <a:spLocks noGrp="1"/>
          </p:cNvSpPr>
          <p:nvPr>
            <p:ph type="dt" sz="half" idx="10"/>
          </p:nvPr>
        </p:nvSpPr>
        <p:spPr/>
        <p:txBody>
          <a:bodyPr/>
          <a:lstStyle/>
          <a:p>
            <a:r>
              <a:rPr lang="en-US"/>
              <a:t>09.08.2024</a:t>
            </a:r>
          </a:p>
        </p:txBody>
      </p:sp>
      <p:sp>
        <p:nvSpPr>
          <p:cNvPr id="5" name="Footer Placeholder 4">
            <a:extLst>
              <a:ext uri="{FF2B5EF4-FFF2-40B4-BE49-F238E27FC236}">
                <a16:creationId xmlns:a16="http://schemas.microsoft.com/office/drawing/2014/main" id="{46F00ABA-0463-0371-10D9-111FEAC6A7DC}"/>
              </a:ext>
            </a:extLst>
          </p:cNvPr>
          <p:cNvSpPr>
            <a:spLocks noGrp="1"/>
          </p:cNvSpPr>
          <p:nvPr>
            <p:ph type="ftr" sz="quarter" idx="11"/>
          </p:nvPr>
        </p:nvSpPr>
        <p:spPr/>
        <p:txBody>
          <a:bodyPr/>
          <a:lstStyle/>
          <a:p>
            <a:r>
              <a:rPr lang="en-US"/>
              <a:t>Intricacies in TAR  -Jaipur Branch 31.08.2024</a:t>
            </a:r>
          </a:p>
        </p:txBody>
      </p:sp>
      <p:sp>
        <p:nvSpPr>
          <p:cNvPr id="6" name="Slide Number Placeholder 5">
            <a:extLst>
              <a:ext uri="{FF2B5EF4-FFF2-40B4-BE49-F238E27FC236}">
                <a16:creationId xmlns:a16="http://schemas.microsoft.com/office/drawing/2014/main" id="{3945D8C5-BDEC-37A4-8D7D-F12CF4FD33AC}"/>
              </a:ext>
            </a:extLst>
          </p:cNvPr>
          <p:cNvSpPr>
            <a:spLocks noGrp="1"/>
          </p:cNvSpPr>
          <p:nvPr>
            <p:ph type="sldNum" sz="quarter" idx="12"/>
          </p:nvPr>
        </p:nvSpPr>
        <p:spPr/>
        <p:txBody>
          <a:bodyPr/>
          <a:lstStyle/>
          <a:p>
            <a:fld id="{9CE12D04-845A-4967-B323-658B176E916B}" type="slidenum">
              <a:rPr lang="en-US" smtClean="0"/>
              <a:t>‹#›</a:t>
            </a:fld>
            <a:endParaRPr lang="en-US"/>
          </a:p>
        </p:txBody>
      </p:sp>
    </p:spTree>
    <p:extLst>
      <p:ext uri="{BB962C8B-B14F-4D97-AF65-F5344CB8AC3E}">
        <p14:creationId xmlns:p14="http://schemas.microsoft.com/office/powerpoint/2010/main" val="1607892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33A58-F0C1-2F45-FBD9-54EF6ADCC4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42BCB8-077E-5766-D99C-B9C400F7BF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386221-248E-F5D2-6276-150113D1D9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00E7F5-04C0-0301-485C-C4BBDF6F12C7}"/>
              </a:ext>
            </a:extLst>
          </p:cNvPr>
          <p:cNvSpPr>
            <a:spLocks noGrp="1"/>
          </p:cNvSpPr>
          <p:nvPr>
            <p:ph type="dt" sz="half" idx="10"/>
          </p:nvPr>
        </p:nvSpPr>
        <p:spPr/>
        <p:txBody>
          <a:bodyPr/>
          <a:lstStyle/>
          <a:p>
            <a:r>
              <a:rPr lang="en-US"/>
              <a:t>09.08.2024</a:t>
            </a:r>
          </a:p>
        </p:txBody>
      </p:sp>
      <p:sp>
        <p:nvSpPr>
          <p:cNvPr id="6" name="Footer Placeholder 5">
            <a:extLst>
              <a:ext uri="{FF2B5EF4-FFF2-40B4-BE49-F238E27FC236}">
                <a16:creationId xmlns:a16="http://schemas.microsoft.com/office/drawing/2014/main" id="{3AACAFD2-541C-30F0-D0AE-2A30DDC255FA}"/>
              </a:ext>
            </a:extLst>
          </p:cNvPr>
          <p:cNvSpPr>
            <a:spLocks noGrp="1"/>
          </p:cNvSpPr>
          <p:nvPr>
            <p:ph type="ftr" sz="quarter" idx="11"/>
          </p:nvPr>
        </p:nvSpPr>
        <p:spPr/>
        <p:txBody>
          <a:bodyPr/>
          <a:lstStyle/>
          <a:p>
            <a:r>
              <a:rPr lang="en-US"/>
              <a:t>Intricacies in TAR  -Jaipur Branch 31.08.2024</a:t>
            </a:r>
          </a:p>
        </p:txBody>
      </p:sp>
      <p:sp>
        <p:nvSpPr>
          <p:cNvPr id="7" name="Slide Number Placeholder 6">
            <a:extLst>
              <a:ext uri="{FF2B5EF4-FFF2-40B4-BE49-F238E27FC236}">
                <a16:creationId xmlns:a16="http://schemas.microsoft.com/office/drawing/2014/main" id="{81A3AB64-70CC-C6AF-3E73-A225A8F6B72E}"/>
              </a:ext>
            </a:extLst>
          </p:cNvPr>
          <p:cNvSpPr>
            <a:spLocks noGrp="1"/>
          </p:cNvSpPr>
          <p:nvPr>
            <p:ph type="sldNum" sz="quarter" idx="12"/>
          </p:nvPr>
        </p:nvSpPr>
        <p:spPr/>
        <p:txBody>
          <a:bodyPr/>
          <a:lstStyle/>
          <a:p>
            <a:fld id="{9CE12D04-845A-4967-B323-658B176E916B}" type="slidenum">
              <a:rPr lang="en-US" smtClean="0"/>
              <a:t>‹#›</a:t>
            </a:fld>
            <a:endParaRPr lang="en-US"/>
          </a:p>
        </p:txBody>
      </p:sp>
    </p:spTree>
    <p:extLst>
      <p:ext uri="{BB962C8B-B14F-4D97-AF65-F5344CB8AC3E}">
        <p14:creationId xmlns:p14="http://schemas.microsoft.com/office/powerpoint/2010/main" val="1129401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E1B6B-549D-D8B3-963E-A446BE6F124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2BE4C8-44BF-B1CC-C02F-8FF88FA417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409FCD-2180-FB0F-172E-2E40ED0BFD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8E7496-726F-8E2F-D3D1-443623C640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6D3753-B6F1-2894-EBC8-C4B4B2DC72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6706A7-594D-C722-DFB1-BDAEB54D7279}"/>
              </a:ext>
            </a:extLst>
          </p:cNvPr>
          <p:cNvSpPr>
            <a:spLocks noGrp="1"/>
          </p:cNvSpPr>
          <p:nvPr>
            <p:ph type="dt" sz="half" idx="10"/>
          </p:nvPr>
        </p:nvSpPr>
        <p:spPr/>
        <p:txBody>
          <a:bodyPr/>
          <a:lstStyle/>
          <a:p>
            <a:r>
              <a:rPr lang="en-US"/>
              <a:t>09.08.2024</a:t>
            </a:r>
          </a:p>
        </p:txBody>
      </p:sp>
      <p:sp>
        <p:nvSpPr>
          <p:cNvPr id="8" name="Footer Placeholder 7">
            <a:extLst>
              <a:ext uri="{FF2B5EF4-FFF2-40B4-BE49-F238E27FC236}">
                <a16:creationId xmlns:a16="http://schemas.microsoft.com/office/drawing/2014/main" id="{9B44A483-DAA8-1B50-BA73-3B3E78323852}"/>
              </a:ext>
            </a:extLst>
          </p:cNvPr>
          <p:cNvSpPr>
            <a:spLocks noGrp="1"/>
          </p:cNvSpPr>
          <p:nvPr>
            <p:ph type="ftr" sz="quarter" idx="11"/>
          </p:nvPr>
        </p:nvSpPr>
        <p:spPr/>
        <p:txBody>
          <a:bodyPr/>
          <a:lstStyle/>
          <a:p>
            <a:r>
              <a:rPr lang="en-US"/>
              <a:t>Intricacies in TAR  -Jaipur Branch 31.08.2024</a:t>
            </a:r>
          </a:p>
        </p:txBody>
      </p:sp>
      <p:sp>
        <p:nvSpPr>
          <p:cNvPr id="9" name="Slide Number Placeholder 8">
            <a:extLst>
              <a:ext uri="{FF2B5EF4-FFF2-40B4-BE49-F238E27FC236}">
                <a16:creationId xmlns:a16="http://schemas.microsoft.com/office/drawing/2014/main" id="{AA1FED16-3E23-9214-0431-443993F92103}"/>
              </a:ext>
            </a:extLst>
          </p:cNvPr>
          <p:cNvSpPr>
            <a:spLocks noGrp="1"/>
          </p:cNvSpPr>
          <p:nvPr>
            <p:ph type="sldNum" sz="quarter" idx="12"/>
          </p:nvPr>
        </p:nvSpPr>
        <p:spPr/>
        <p:txBody>
          <a:bodyPr/>
          <a:lstStyle/>
          <a:p>
            <a:fld id="{9CE12D04-845A-4967-B323-658B176E916B}" type="slidenum">
              <a:rPr lang="en-US" smtClean="0"/>
              <a:t>‹#›</a:t>
            </a:fld>
            <a:endParaRPr lang="en-US"/>
          </a:p>
        </p:txBody>
      </p:sp>
    </p:spTree>
    <p:extLst>
      <p:ext uri="{BB962C8B-B14F-4D97-AF65-F5344CB8AC3E}">
        <p14:creationId xmlns:p14="http://schemas.microsoft.com/office/powerpoint/2010/main" val="2612641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AA933-2D8B-D3A7-D873-94B7DB58D0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8E1CB1-4A09-C7C0-E9C2-0340E18E804A}"/>
              </a:ext>
            </a:extLst>
          </p:cNvPr>
          <p:cNvSpPr>
            <a:spLocks noGrp="1"/>
          </p:cNvSpPr>
          <p:nvPr>
            <p:ph type="dt" sz="half" idx="10"/>
          </p:nvPr>
        </p:nvSpPr>
        <p:spPr/>
        <p:txBody>
          <a:bodyPr/>
          <a:lstStyle/>
          <a:p>
            <a:r>
              <a:rPr lang="en-US"/>
              <a:t>09.08.2024</a:t>
            </a:r>
          </a:p>
        </p:txBody>
      </p:sp>
      <p:sp>
        <p:nvSpPr>
          <p:cNvPr id="4" name="Footer Placeholder 3">
            <a:extLst>
              <a:ext uri="{FF2B5EF4-FFF2-40B4-BE49-F238E27FC236}">
                <a16:creationId xmlns:a16="http://schemas.microsoft.com/office/drawing/2014/main" id="{B902BC6E-A0FE-CF0E-B3D1-3E17E1488115}"/>
              </a:ext>
            </a:extLst>
          </p:cNvPr>
          <p:cNvSpPr>
            <a:spLocks noGrp="1"/>
          </p:cNvSpPr>
          <p:nvPr>
            <p:ph type="ftr" sz="quarter" idx="11"/>
          </p:nvPr>
        </p:nvSpPr>
        <p:spPr/>
        <p:txBody>
          <a:bodyPr/>
          <a:lstStyle/>
          <a:p>
            <a:r>
              <a:rPr lang="en-US"/>
              <a:t>Intricacies in TAR  -Jaipur Branch 31.08.2024</a:t>
            </a:r>
          </a:p>
        </p:txBody>
      </p:sp>
      <p:sp>
        <p:nvSpPr>
          <p:cNvPr id="5" name="Slide Number Placeholder 4">
            <a:extLst>
              <a:ext uri="{FF2B5EF4-FFF2-40B4-BE49-F238E27FC236}">
                <a16:creationId xmlns:a16="http://schemas.microsoft.com/office/drawing/2014/main" id="{5F022229-49D2-50E6-8694-4483DCD77F19}"/>
              </a:ext>
            </a:extLst>
          </p:cNvPr>
          <p:cNvSpPr>
            <a:spLocks noGrp="1"/>
          </p:cNvSpPr>
          <p:nvPr>
            <p:ph type="sldNum" sz="quarter" idx="12"/>
          </p:nvPr>
        </p:nvSpPr>
        <p:spPr/>
        <p:txBody>
          <a:bodyPr/>
          <a:lstStyle/>
          <a:p>
            <a:fld id="{9CE12D04-845A-4967-B323-658B176E916B}" type="slidenum">
              <a:rPr lang="en-US" smtClean="0"/>
              <a:t>‹#›</a:t>
            </a:fld>
            <a:endParaRPr lang="en-US"/>
          </a:p>
        </p:txBody>
      </p:sp>
    </p:spTree>
    <p:extLst>
      <p:ext uri="{BB962C8B-B14F-4D97-AF65-F5344CB8AC3E}">
        <p14:creationId xmlns:p14="http://schemas.microsoft.com/office/powerpoint/2010/main" val="1713532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C6F459-912F-E964-F68E-1FFACDA63B81}"/>
              </a:ext>
            </a:extLst>
          </p:cNvPr>
          <p:cNvSpPr>
            <a:spLocks noGrp="1"/>
          </p:cNvSpPr>
          <p:nvPr>
            <p:ph type="dt" sz="half" idx="10"/>
          </p:nvPr>
        </p:nvSpPr>
        <p:spPr/>
        <p:txBody>
          <a:bodyPr/>
          <a:lstStyle/>
          <a:p>
            <a:r>
              <a:rPr lang="en-US"/>
              <a:t>09.08.2024</a:t>
            </a:r>
          </a:p>
        </p:txBody>
      </p:sp>
      <p:sp>
        <p:nvSpPr>
          <p:cNvPr id="3" name="Footer Placeholder 2">
            <a:extLst>
              <a:ext uri="{FF2B5EF4-FFF2-40B4-BE49-F238E27FC236}">
                <a16:creationId xmlns:a16="http://schemas.microsoft.com/office/drawing/2014/main" id="{E67EBD6F-2947-6EE0-01CF-3D6D657FF948}"/>
              </a:ext>
            </a:extLst>
          </p:cNvPr>
          <p:cNvSpPr>
            <a:spLocks noGrp="1"/>
          </p:cNvSpPr>
          <p:nvPr>
            <p:ph type="ftr" sz="quarter" idx="11"/>
          </p:nvPr>
        </p:nvSpPr>
        <p:spPr/>
        <p:txBody>
          <a:bodyPr/>
          <a:lstStyle/>
          <a:p>
            <a:r>
              <a:rPr lang="en-US"/>
              <a:t>Intricacies in TAR  -Jaipur Branch 31.08.2024</a:t>
            </a:r>
          </a:p>
        </p:txBody>
      </p:sp>
      <p:sp>
        <p:nvSpPr>
          <p:cNvPr id="4" name="Slide Number Placeholder 3">
            <a:extLst>
              <a:ext uri="{FF2B5EF4-FFF2-40B4-BE49-F238E27FC236}">
                <a16:creationId xmlns:a16="http://schemas.microsoft.com/office/drawing/2014/main" id="{B5F34667-C172-DB40-9C06-56B3F7DB1C19}"/>
              </a:ext>
            </a:extLst>
          </p:cNvPr>
          <p:cNvSpPr>
            <a:spLocks noGrp="1"/>
          </p:cNvSpPr>
          <p:nvPr>
            <p:ph type="sldNum" sz="quarter" idx="12"/>
          </p:nvPr>
        </p:nvSpPr>
        <p:spPr/>
        <p:txBody>
          <a:bodyPr/>
          <a:lstStyle/>
          <a:p>
            <a:fld id="{9CE12D04-845A-4967-B323-658B176E916B}" type="slidenum">
              <a:rPr lang="en-US" smtClean="0"/>
              <a:t>‹#›</a:t>
            </a:fld>
            <a:endParaRPr lang="en-US"/>
          </a:p>
        </p:txBody>
      </p:sp>
    </p:spTree>
    <p:extLst>
      <p:ext uri="{BB962C8B-B14F-4D97-AF65-F5344CB8AC3E}">
        <p14:creationId xmlns:p14="http://schemas.microsoft.com/office/powerpoint/2010/main" val="1273248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4BF0F-8D53-79B3-9220-9D5C3560B1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993816-1E2C-AFFB-0FE8-3FFFFC9BAE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F429FD-B86E-B42A-8EFF-B4B13665C6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9751EB-5675-160F-762C-08F447DC27D4}"/>
              </a:ext>
            </a:extLst>
          </p:cNvPr>
          <p:cNvSpPr>
            <a:spLocks noGrp="1"/>
          </p:cNvSpPr>
          <p:nvPr>
            <p:ph type="dt" sz="half" idx="10"/>
          </p:nvPr>
        </p:nvSpPr>
        <p:spPr/>
        <p:txBody>
          <a:bodyPr/>
          <a:lstStyle/>
          <a:p>
            <a:r>
              <a:rPr lang="en-US"/>
              <a:t>09.08.2024</a:t>
            </a:r>
          </a:p>
        </p:txBody>
      </p:sp>
      <p:sp>
        <p:nvSpPr>
          <p:cNvPr id="6" name="Footer Placeholder 5">
            <a:extLst>
              <a:ext uri="{FF2B5EF4-FFF2-40B4-BE49-F238E27FC236}">
                <a16:creationId xmlns:a16="http://schemas.microsoft.com/office/drawing/2014/main" id="{AC33BE26-D48B-BA46-A0A0-66DA9B31B6C5}"/>
              </a:ext>
            </a:extLst>
          </p:cNvPr>
          <p:cNvSpPr>
            <a:spLocks noGrp="1"/>
          </p:cNvSpPr>
          <p:nvPr>
            <p:ph type="ftr" sz="quarter" idx="11"/>
          </p:nvPr>
        </p:nvSpPr>
        <p:spPr/>
        <p:txBody>
          <a:bodyPr/>
          <a:lstStyle/>
          <a:p>
            <a:r>
              <a:rPr lang="en-US"/>
              <a:t>Intricacies in TAR  -Jaipur Branch 31.08.2024</a:t>
            </a:r>
          </a:p>
        </p:txBody>
      </p:sp>
      <p:sp>
        <p:nvSpPr>
          <p:cNvPr id="7" name="Slide Number Placeholder 6">
            <a:extLst>
              <a:ext uri="{FF2B5EF4-FFF2-40B4-BE49-F238E27FC236}">
                <a16:creationId xmlns:a16="http://schemas.microsoft.com/office/drawing/2014/main" id="{76AD78A8-87B5-E919-B509-B566767064B4}"/>
              </a:ext>
            </a:extLst>
          </p:cNvPr>
          <p:cNvSpPr>
            <a:spLocks noGrp="1"/>
          </p:cNvSpPr>
          <p:nvPr>
            <p:ph type="sldNum" sz="quarter" idx="12"/>
          </p:nvPr>
        </p:nvSpPr>
        <p:spPr/>
        <p:txBody>
          <a:bodyPr/>
          <a:lstStyle/>
          <a:p>
            <a:fld id="{9CE12D04-845A-4967-B323-658B176E916B}" type="slidenum">
              <a:rPr lang="en-US" smtClean="0"/>
              <a:t>‹#›</a:t>
            </a:fld>
            <a:endParaRPr lang="en-US"/>
          </a:p>
        </p:txBody>
      </p:sp>
    </p:spTree>
    <p:extLst>
      <p:ext uri="{BB962C8B-B14F-4D97-AF65-F5344CB8AC3E}">
        <p14:creationId xmlns:p14="http://schemas.microsoft.com/office/powerpoint/2010/main" val="3536855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7E852-287E-2B12-F430-CD8BDBB4BF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ED2359-F6F3-B9EA-3C3B-041DFE8BEA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B5DCDB-47C5-1B06-9F24-93B22D3907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DA9135-220E-E197-2792-18E83DC70580}"/>
              </a:ext>
            </a:extLst>
          </p:cNvPr>
          <p:cNvSpPr>
            <a:spLocks noGrp="1"/>
          </p:cNvSpPr>
          <p:nvPr>
            <p:ph type="dt" sz="half" idx="10"/>
          </p:nvPr>
        </p:nvSpPr>
        <p:spPr/>
        <p:txBody>
          <a:bodyPr/>
          <a:lstStyle/>
          <a:p>
            <a:r>
              <a:rPr lang="en-US"/>
              <a:t>09.08.2024</a:t>
            </a:r>
          </a:p>
        </p:txBody>
      </p:sp>
      <p:sp>
        <p:nvSpPr>
          <p:cNvPr id="6" name="Footer Placeholder 5">
            <a:extLst>
              <a:ext uri="{FF2B5EF4-FFF2-40B4-BE49-F238E27FC236}">
                <a16:creationId xmlns:a16="http://schemas.microsoft.com/office/drawing/2014/main" id="{B95FF59D-C7A6-9E87-07F2-1F301BE83158}"/>
              </a:ext>
            </a:extLst>
          </p:cNvPr>
          <p:cNvSpPr>
            <a:spLocks noGrp="1"/>
          </p:cNvSpPr>
          <p:nvPr>
            <p:ph type="ftr" sz="quarter" idx="11"/>
          </p:nvPr>
        </p:nvSpPr>
        <p:spPr/>
        <p:txBody>
          <a:bodyPr/>
          <a:lstStyle/>
          <a:p>
            <a:r>
              <a:rPr lang="en-US"/>
              <a:t>Intricacies in TAR  -Jaipur Branch 31.08.2024</a:t>
            </a:r>
          </a:p>
        </p:txBody>
      </p:sp>
      <p:sp>
        <p:nvSpPr>
          <p:cNvPr id="7" name="Slide Number Placeholder 6">
            <a:extLst>
              <a:ext uri="{FF2B5EF4-FFF2-40B4-BE49-F238E27FC236}">
                <a16:creationId xmlns:a16="http://schemas.microsoft.com/office/drawing/2014/main" id="{BDF562F6-7EF0-C940-A8F8-F72EC4531191}"/>
              </a:ext>
            </a:extLst>
          </p:cNvPr>
          <p:cNvSpPr>
            <a:spLocks noGrp="1"/>
          </p:cNvSpPr>
          <p:nvPr>
            <p:ph type="sldNum" sz="quarter" idx="12"/>
          </p:nvPr>
        </p:nvSpPr>
        <p:spPr/>
        <p:txBody>
          <a:bodyPr/>
          <a:lstStyle/>
          <a:p>
            <a:fld id="{9CE12D04-845A-4967-B323-658B176E916B}" type="slidenum">
              <a:rPr lang="en-US" smtClean="0"/>
              <a:t>‹#›</a:t>
            </a:fld>
            <a:endParaRPr lang="en-US"/>
          </a:p>
        </p:txBody>
      </p:sp>
    </p:spTree>
    <p:extLst>
      <p:ext uri="{BB962C8B-B14F-4D97-AF65-F5344CB8AC3E}">
        <p14:creationId xmlns:p14="http://schemas.microsoft.com/office/powerpoint/2010/main" val="2768556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24E03-A7F2-528D-CA12-ADA34BA2FD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882DEC-7AF5-BC32-F716-3DDA596299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A22D29-6CD4-0D9E-41D6-616BC7A47A0F}"/>
              </a:ext>
            </a:extLst>
          </p:cNvPr>
          <p:cNvSpPr>
            <a:spLocks noGrp="1"/>
          </p:cNvSpPr>
          <p:nvPr>
            <p:ph type="dt" sz="half" idx="10"/>
          </p:nvPr>
        </p:nvSpPr>
        <p:spPr/>
        <p:txBody>
          <a:bodyPr/>
          <a:lstStyle/>
          <a:p>
            <a:r>
              <a:rPr lang="en-US"/>
              <a:t>09.08.2024</a:t>
            </a:r>
          </a:p>
        </p:txBody>
      </p:sp>
      <p:sp>
        <p:nvSpPr>
          <p:cNvPr id="5" name="Footer Placeholder 4">
            <a:extLst>
              <a:ext uri="{FF2B5EF4-FFF2-40B4-BE49-F238E27FC236}">
                <a16:creationId xmlns:a16="http://schemas.microsoft.com/office/drawing/2014/main" id="{F475B53F-CC46-366B-05C9-79E208006D6E}"/>
              </a:ext>
            </a:extLst>
          </p:cNvPr>
          <p:cNvSpPr>
            <a:spLocks noGrp="1"/>
          </p:cNvSpPr>
          <p:nvPr>
            <p:ph type="ftr" sz="quarter" idx="11"/>
          </p:nvPr>
        </p:nvSpPr>
        <p:spPr/>
        <p:txBody>
          <a:bodyPr/>
          <a:lstStyle/>
          <a:p>
            <a:r>
              <a:rPr lang="en-US"/>
              <a:t>Intricacies in TAR  -Jaipur Branch 31.08.2024</a:t>
            </a:r>
          </a:p>
        </p:txBody>
      </p:sp>
      <p:sp>
        <p:nvSpPr>
          <p:cNvPr id="6" name="Slide Number Placeholder 5">
            <a:extLst>
              <a:ext uri="{FF2B5EF4-FFF2-40B4-BE49-F238E27FC236}">
                <a16:creationId xmlns:a16="http://schemas.microsoft.com/office/drawing/2014/main" id="{24FC3804-40B3-A494-C443-2BD5D7E7E33E}"/>
              </a:ext>
            </a:extLst>
          </p:cNvPr>
          <p:cNvSpPr>
            <a:spLocks noGrp="1"/>
          </p:cNvSpPr>
          <p:nvPr>
            <p:ph type="sldNum" sz="quarter" idx="12"/>
          </p:nvPr>
        </p:nvSpPr>
        <p:spPr/>
        <p:txBody>
          <a:bodyPr/>
          <a:lstStyle/>
          <a:p>
            <a:fld id="{9CE12D04-845A-4967-B323-658B176E916B}" type="slidenum">
              <a:rPr lang="en-US" smtClean="0"/>
              <a:t>‹#›</a:t>
            </a:fld>
            <a:endParaRPr lang="en-US"/>
          </a:p>
        </p:txBody>
      </p:sp>
    </p:spTree>
    <p:extLst>
      <p:ext uri="{BB962C8B-B14F-4D97-AF65-F5344CB8AC3E}">
        <p14:creationId xmlns:p14="http://schemas.microsoft.com/office/powerpoint/2010/main" val="3369024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833FE6-4E0F-47BD-290F-91E298DD18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E06AF0-F3A2-E605-F91E-34323841CD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2DB6C8-0F6E-0534-0432-6C62AFE11CD6}"/>
              </a:ext>
            </a:extLst>
          </p:cNvPr>
          <p:cNvSpPr>
            <a:spLocks noGrp="1"/>
          </p:cNvSpPr>
          <p:nvPr>
            <p:ph type="dt" sz="half" idx="10"/>
          </p:nvPr>
        </p:nvSpPr>
        <p:spPr/>
        <p:txBody>
          <a:bodyPr/>
          <a:lstStyle/>
          <a:p>
            <a:r>
              <a:rPr lang="en-US"/>
              <a:t>09.08.2024</a:t>
            </a:r>
          </a:p>
        </p:txBody>
      </p:sp>
      <p:sp>
        <p:nvSpPr>
          <p:cNvPr id="5" name="Footer Placeholder 4">
            <a:extLst>
              <a:ext uri="{FF2B5EF4-FFF2-40B4-BE49-F238E27FC236}">
                <a16:creationId xmlns:a16="http://schemas.microsoft.com/office/drawing/2014/main" id="{48427E3E-8C15-4E31-0187-47E8D12B30CB}"/>
              </a:ext>
            </a:extLst>
          </p:cNvPr>
          <p:cNvSpPr>
            <a:spLocks noGrp="1"/>
          </p:cNvSpPr>
          <p:nvPr>
            <p:ph type="ftr" sz="quarter" idx="11"/>
          </p:nvPr>
        </p:nvSpPr>
        <p:spPr/>
        <p:txBody>
          <a:bodyPr/>
          <a:lstStyle/>
          <a:p>
            <a:r>
              <a:rPr lang="en-US"/>
              <a:t>Intricacies in TAR  -Jaipur Branch 31.08.2024</a:t>
            </a:r>
          </a:p>
        </p:txBody>
      </p:sp>
      <p:sp>
        <p:nvSpPr>
          <p:cNvPr id="6" name="Slide Number Placeholder 5">
            <a:extLst>
              <a:ext uri="{FF2B5EF4-FFF2-40B4-BE49-F238E27FC236}">
                <a16:creationId xmlns:a16="http://schemas.microsoft.com/office/drawing/2014/main" id="{6CE64073-0130-DA8A-3AA9-8421A9BD2EE8}"/>
              </a:ext>
            </a:extLst>
          </p:cNvPr>
          <p:cNvSpPr>
            <a:spLocks noGrp="1"/>
          </p:cNvSpPr>
          <p:nvPr>
            <p:ph type="sldNum" sz="quarter" idx="12"/>
          </p:nvPr>
        </p:nvSpPr>
        <p:spPr/>
        <p:txBody>
          <a:bodyPr/>
          <a:lstStyle/>
          <a:p>
            <a:fld id="{9CE12D04-845A-4967-B323-658B176E916B}" type="slidenum">
              <a:rPr lang="en-US" smtClean="0"/>
              <a:t>‹#›</a:t>
            </a:fld>
            <a:endParaRPr lang="en-US"/>
          </a:p>
        </p:txBody>
      </p:sp>
    </p:spTree>
    <p:extLst>
      <p:ext uri="{BB962C8B-B14F-4D97-AF65-F5344CB8AC3E}">
        <p14:creationId xmlns:p14="http://schemas.microsoft.com/office/powerpoint/2010/main" val="1934240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686816" y="1046733"/>
            <a:ext cx="11505184" cy="18668"/>
          </a:xfrm>
          <a:prstGeom prst="rect">
            <a:avLst/>
          </a:prstGeom>
        </p:spPr>
      </p:pic>
      <p:sp>
        <p:nvSpPr>
          <p:cNvPr id="2" name="Holder 2"/>
          <p:cNvSpPr>
            <a:spLocks noGrp="1"/>
          </p:cNvSpPr>
          <p:nvPr>
            <p:ph type="ctrTitle"/>
          </p:nvPr>
        </p:nvSpPr>
        <p:spPr>
          <a:xfrm>
            <a:off x="104988" y="54781"/>
            <a:ext cx="11982025" cy="332399"/>
          </a:xfrm>
          <a:prstGeom prst="rect">
            <a:avLst/>
          </a:prstGeom>
        </p:spPr>
        <p:txBody>
          <a:bodyPr wrap="square" lIns="0" tIns="0" rIns="0" bIns="0">
            <a:spAutoFit/>
          </a:bodyPr>
          <a:lstStyle>
            <a:lvl1pPr>
              <a:defRPr sz="2400" b="1" i="1">
                <a:solidFill>
                  <a:srgbClr val="006FC0"/>
                </a:solidFill>
                <a:latin typeface="Arial"/>
                <a:cs typeface="Arial"/>
              </a:defRPr>
            </a:lvl1pPr>
          </a:lstStyle>
          <a:p>
            <a:endParaRPr/>
          </a:p>
        </p:txBody>
      </p:sp>
      <p:sp>
        <p:nvSpPr>
          <p:cNvPr id="3" name="Holder 3"/>
          <p:cNvSpPr>
            <a:spLocks noGrp="1"/>
          </p:cNvSpPr>
          <p:nvPr>
            <p:ph type="subTitle" idx="4"/>
          </p:nvPr>
        </p:nvSpPr>
        <p:spPr>
          <a:xfrm>
            <a:off x="1526574" y="3857626"/>
            <a:ext cx="8648700" cy="609398"/>
          </a:xfrm>
          <a:prstGeom prst="rect">
            <a:avLst/>
          </a:prstGeom>
        </p:spPr>
        <p:txBody>
          <a:bodyPr wrap="square" lIns="0" tIns="0" rIns="0" bIns="0">
            <a:spAutoFit/>
          </a:bodyPr>
          <a:lstStyle>
            <a:lvl1pPr>
              <a:defRPr sz="4400" b="0" i="0">
                <a:solidFill>
                  <a:schemeClr val="tx1"/>
                </a:solidFill>
                <a:latin typeface="Franklin Gothic Medium"/>
                <a:cs typeface="Franklin Gothic Medium"/>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a:t>Intricacies in TAR  -Jaipur Branch 31.08.2024</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r>
              <a:rPr lang="en-US"/>
              <a:t>09.08.2024</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35352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42888E-C0BA-F624-84F8-E9BEAD0E10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BC3440-3FB2-CA65-3FD4-CB47B6AA0C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83DF1F-9526-9561-4F94-9656DCFB17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09.08.2024</a:t>
            </a:r>
          </a:p>
        </p:txBody>
      </p:sp>
      <p:sp>
        <p:nvSpPr>
          <p:cNvPr id="5" name="Footer Placeholder 4">
            <a:extLst>
              <a:ext uri="{FF2B5EF4-FFF2-40B4-BE49-F238E27FC236}">
                <a16:creationId xmlns:a16="http://schemas.microsoft.com/office/drawing/2014/main" id="{8FBE37B4-3BBF-0EE5-D0CC-EA82235324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Intricacies in TAR  -Jaipur Branch 31.08.2024</a:t>
            </a:r>
          </a:p>
        </p:txBody>
      </p:sp>
      <p:sp>
        <p:nvSpPr>
          <p:cNvPr id="6" name="Slide Number Placeholder 5">
            <a:extLst>
              <a:ext uri="{FF2B5EF4-FFF2-40B4-BE49-F238E27FC236}">
                <a16:creationId xmlns:a16="http://schemas.microsoft.com/office/drawing/2014/main" id="{AEC1AD9C-8279-81A3-F527-848A7C95A8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E12D04-845A-4967-B323-658B176E916B}" type="slidenum">
              <a:rPr lang="en-US" smtClean="0"/>
              <a:t>‹#›</a:t>
            </a:fld>
            <a:endParaRPr lang="en-US"/>
          </a:p>
        </p:txBody>
      </p:sp>
    </p:spTree>
    <p:extLst>
      <p:ext uri="{BB962C8B-B14F-4D97-AF65-F5344CB8AC3E}">
        <p14:creationId xmlns:p14="http://schemas.microsoft.com/office/powerpoint/2010/main" val="2097273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png"/><Relationship Id="rId3" Type="http://schemas.openxmlformats.org/officeDocument/2006/relationships/image" Target="../media/image28.png"/><Relationship Id="rId21" Type="http://schemas.openxmlformats.org/officeDocument/2006/relationships/image" Target="../media/image46.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5" Type="http://schemas.openxmlformats.org/officeDocument/2006/relationships/image" Target="../media/image50.png"/><Relationship Id="rId2" Type="http://schemas.openxmlformats.org/officeDocument/2006/relationships/image" Target="../media/image27.png"/><Relationship Id="rId16" Type="http://schemas.openxmlformats.org/officeDocument/2006/relationships/image" Target="../media/image41.png"/><Relationship Id="rId20"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24" Type="http://schemas.openxmlformats.org/officeDocument/2006/relationships/image" Target="../media/image49.png"/><Relationship Id="rId5" Type="http://schemas.openxmlformats.org/officeDocument/2006/relationships/image" Target="../media/image30.png"/><Relationship Id="rId15" Type="http://schemas.openxmlformats.org/officeDocument/2006/relationships/image" Target="../media/image40.png"/><Relationship Id="rId23" Type="http://schemas.openxmlformats.org/officeDocument/2006/relationships/image" Target="../media/image48.png"/><Relationship Id="rId10" Type="http://schemas.openxmlformats.org/officeDocument/2006/relationships/image" Target="../media/image35.png"/><Relationship Id="rId19" Type="http://schemas.openxmlformats.org/officeDocument/2006/relationships/image" Target="../media/image44.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 Id="rId22" Type="http://schemas.openxmlformats.org/officeDocument/2006/relationships/image" Target="../media/image47.png"/></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02176-6156-20A9-1A5B-08F3829D696F}"/>
              </a:ext>
            </a:extLst>
          </p:cNvPr>
          <p:cNvSpPr>
            <a:spLocks noGrp="1"/>
          </p:cNvSpPr>
          <p:nvPr>
            <p:ph type="ctrTitle"/>
          </p:nvPr>
        </p:nvSpPr>
        <p:spPr>
          <a:xfrm>
            <a:off x="1524000" y="1122363"/>
            <a:ext cx="9144000" cy="1070119"/>
          </a:xfrm>
        </p:spPr>
        <p:txBody>
          <a:bodyPr>
            <a:noAutofit/>
          </a:bodyPr>
          <a:lstStyle/>
          <a:p>
            <a:r>
              <a:rPr lang="en-US" dirty="0"/>
              <a:t>Intricacies in TAR</a:t>
            </a:r>
          </a:p>
        </p:txBody>
      </p:sp>
      <p:sp>
        <p:nvSpPr>
          <p:cNvPr id="3" name="Subtitle 2">
            <a:extLst>
              <a:ext uri="{FF2B5EF4-FFF2-40B4-BE49-F238E27FC236}">
                <a16:creationId xmlns:a16="http://schemas.microsoft.com/office/drawing/2014/main" id="{66C9E354-2DCE-B000-CC03-C0B96CB7EDB7}"/>
              </a:ext>
            </a:extLst>
          </p:cNvPr>
          <p:cNvSpPr>
            <a:spLocks noGrp="1"/>
          </p:cNvSpPr>
          <p:nvPr>
            <p:ph type="subTitle" idx="1"/>
          </p:nvPr>
        </p:nvSpPr>
        <p:spPr/>
        <p:txBody>
          <a:bodyPr>
            <a:normAutofit lnSpcReduction="10000"/>
          </a:bodyPr>
          <a:lstStyle/>
          <a:p>
            <a:pPr algn="r"/>
            <a:r>
              <a:rPr lang="en-US" sz="3200" b="1" dirty="0"/>
              <a:t>By CA R. A. Sharma, Jaipur FCA, DISA</a:t>
            </a:r>
          </a:p>
          <a:p>
            <a:pPr algn="r"/>
            <a:r>
              <a:rPr lang="en-US" sz="3200" b="1" dirty="0"/>
              <a:t>Mobile No. 93511 45820</a:t>
            </a:r>
          </a:p>
          <a:p>
            <a:pPr algn="r"/>
            <a:r>
              <a:rPr lang="en-US" sz="3200" b="1" dirty="0"/>
              <a:t>e mail: rasharma.ca@rediffmail.com</a:t>
            </a:r>
          </a:p>
        </p:txBody>
      </p:sp>
      <p:sp>
        <p:nvSpPr>
          <p:cNvPr id="5" name="Footer Placeholder 4">
            <a:extLst>
              <a:ext uri="{FF2B5EF4-FFF2-40B4-BE49-F238E27FC236}">
                <a16:creationId xmlns:a16="http://schemas.microsoft.com/office/drawing/2014/main" id="{D6CCC397-5210-768F-3F63-9F131EB607E2}"/>
              </a:ext>
            </a:extLst>
          </p:cNvPr>
          <p:cNvSpPr>
            <a:spLocks noGrp="1"/>
          </p:cNvSpPr>
          <p:nvPr>
            <p:ph type="ftr" sz="quarter" idx="11"/>
          </p:nvPr>
        </p:nvSpPr>
        <p:spPr/>
        <p:txBody>
          <a:bodyPr/>
          <a:lstStyle/>
          <a:p>
            <a:r>
              <a:rPr lang="en-US"/>
              <a:t>Intricacies in TAR  -Jaipur Branch 31.08.2024</a:t>
            </a:r>
            <a:endParaRPr lang="en-US" dirty="0"/>
          </a:p>
        </p:txBody>
      </p:sp>
    </p:spTree>
    <p:extLst>
      <p:ext uri="{BB962C8B-B14F-4D97-AF65-F5344CB8AC3E}">
        <p14:creationId xmlns:p14="http://schemas.microsoft.com/office/powerpoint/2010/main" val="1089947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BE3B1-8916-F233-9C48-6101C53CA801}"/>
              </a:ext>
            </a:extLst>
          </p:cNvPr>
          <p:cNvSpPr>
            <a:spLocks noGrp="1"/>
          </p:cNvSpPr>
          <p:nvPr>
            <p:ph type="title"/>
          </p:nvPr>
        </p:nvSpPr>
        <p:spPr/>
        <p:txBody>
          <a:bodyPr/>
          <a:lstStyle/>
          <a:p>
            <a:r>
              <a:rPr lang="en-US" dirty="0"/>
              <a:t>Discussion on Tax Audit 44AB</a:t>
            </a:r>
            <a:endParaRPr lang="en-IN" dirty="0"/>
          </a:p>
        </p:txBody>
      </p:sp>
      <p:sp>
        <p:nvSpPr>
          <p:cNvPr id="3" name="Content Placeholder 2">
            <a:extLst>
              <a:ext uri="{FF2B5EF4-FFF2-40B4-BE49-F238E27FC236}">
                <a16:creationId xmlns:a16="http://schemas.microsoft.com/office/drawing/2014/main" id="{BFFB66D0-EC20-241A-423B-8E5905E109C9}"/>
              </a:ext>
            </a:extLst>
          </p:cNvPr>
          <p:cNvSpPr>
            <a:spLocks noGrp="1"/>
          </p:cNvSpPr>
          <p:nvPr>
            <p:ph idx="1"/>
          </p:nvPr>
        </p:nvSpPr>
        <p:spPr/>
        <p:txBody>
          <a:bodyPr>
            <a:normAutofit/>
          </a:bodyPr>
          <a:lstStyle/>
          <a:p>
            <a:r>
              <a:rPr lang="en-US" dirty="0"/>
              <a:t>Topic divided in 6 parts</a:t>
            </a:r>
          </a:p>
          <a:p>
            <a:r>
              <a:rPr lang="en-US" dirty="0"/>
              <a:t>Auditing environment, Ethical issues and modification in procedure</a:t>
            </a:r>
          </a:p>
          <a:p>
            <a:r>
              <a:rPr lang="en-US" dirty="0"/>
              <a:t>Prominent issues encountered</a:t>
            </a:r>
          </a:p>
          <a:p>
            <a:r>
              <a:rPr lang="en-US" dirty="0"/>
              <a:t>Common errors pointed out by TAQRB</a:t>
            </a:r>
          </a:p>
          <a:p>
            <a:r>
              <a:rPr lang="en-US" dirty="0"/>
              <a:t> TDS details</a:t>
            </a:r>
          </a:p>
          <a:p>
            <a:r>
              <a:rPr lang="en-US" dirty="0"/>
              <a:t>Clause 44</a:t>
            </a:r>
          </a:p>
          <a:p>
            <a:r>
              <a:rPr lang="en-US" dirty="0"/>
              <a:t>43B(h)</a:t>
            </a:r>
          </a:p>
          <a:p>
            <a:endParaRPr lang="en-US" dirty="0"/>
          </a:p>
          <a:p>
            <a:pPr marL="0" indent="0">
              <a:buNone/>
            </a:pPr>
            <a:endParaRPr lang="en-IN" dirty="0"/>
          </a:p>
        </p:txBody>
      </p:sp>
      <p:sp>
        <p:nvSpPr>
          <p:cNvPr id="5" name="Footer Placeholder 4">
            <a:extLst>
              <a:ext uri="{FF2B5EF4-FFF2-40B4-BE49-F238E27FC236}">
                <a16:creationId xmlns:a16="http://schemas.microsoft.com/office/drawing/2014/main" id="{7BCCD6C0-377C-9A29-E02A-6E10D4353404}"/>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5706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BE3B1-8916-F233-9C48-6101C53CA801}"/>
              </a:ext>
            </a:extLst>
          </p:cNvPr>
          <p:cNvSpPr>
            <a:spLocks noGrp="1"/>
          </p:cNvSpPr>
          <p:nvPr>
            <p:ph type="title"/>
          </p:nvPr>
        </p:nvSpPr>
        <p:spPr/>
        <p:txBody>
          <a:bodyPr/>
          <a:lstStyle/>
          <a:p>
            <a:r>
              <a:rPr lang="en-US" dirty="0"/>
              <a:t>Tax Audit 44AB</a:t>
            </a:r>
            <a:endParaRPr lang="en-IN" dirty="0"/>
          </a:p>
        </p:txBody>
      </p:sp>
      <p:sp>
        <p:nvSpPr>
          <p:cNvPr id="3" name="Content Placeholder 2">
            <a:extLst>
              <a:ext uri="{FF2B5EF4-FFF2-40B4-BE49-F238E27FC236}">
                <a16:creationId xmlns:a16="http://schemas.microsoft.com/office/drawing/2014/main" id="{BFFB66D0-EC20-241A-423B-8E5905E109C9}"/>
              </a:ext>
            </a:extLst>
          </p:cNvPr>
          <p:cNvSpPr>
            <a:spLocks noGrp="1"/>
          </p:cNvSpPr>
          <p:nvPr>
            <p:ph idx="1"/>
          </p:nvPr>
        </p:nvSpPr>
        <p:spPr/>
        <p:txBody>
          <a:bodyPr>
            <a:normAutofit lnSpcReduction="10000"/>
          </a:bodyPr>
          <a:lstStyle/>
          <a:p>
            <a:r>
              <a:rPr lang="en-US" dirty="0"/>
              <a:t>Topic is of immense importance in present time</a:t>
            </a:r>
          </a:p>
          <a:p>
            <a:r>
              <a:rPr lang="en-US" dirty="0"/>
              <a:t>Tax Audit is loosing its flavor and objects</a:t>
            </a:r>
          </a:p>
          <a:p>
            <a:r>
              <a:rPr lang="en-US" dirty="0"/>
              <a:t>Quality audit is the need of present scenario</a:t>
            </a:r>
          </a:p>
          <a:p>
            <a:r>
              <a:rPr lang="en-US" dirty="0"/>
              <a:t>Tax audit from AY 85-86 </a:t>
            </a:r>
          </a:p>
          <a:p>
            <a:r>
              <a:rPr lang="en-US" b="1" dirty="0"/>
              <a:t>It is now 39 years old</a:t>
            </a:r>
          </a:p>
          <a:p>
            <a:r>
              <a:rPr lang="en-US" b="1" dirty="0"/>
              <a:t>Lot many changes taken place and expanded the scope of reporting</a:t>
            </a:r>
          </a:p>
          <a:p>
            <a:r>
              <a:rPr lang="en-US" b="1" dirty="0"/>
              <a:t>covers generally all the requirements of Form 6B prescribed u/s 142(2A) Audit</a:t>
            </a:r>
          </a:p>
          <a:p>
            <a:r>
              <a:rPr lang="en-US" b="1" dirty="0"/>
              <a:t>Let us discuss few issues of audits and current scenario</a:t>
            </a:r>
          </a:p>
          <a:p>
            <a:endParaRPr lang="en-US" dirty="0"/>
          </a:p>
          <a:p>
            <a:pPr marL="0" indent="0">
              <a:buNone/>
            </a:pPr>
            <a:endParaRPr lang="en-IN" dirty="0"/>
          </a:p>
        </p:txBody>
      </p:sp>
      <p:sp>
        <p:nvSpPr>
          <p:cNvPr id="5" name="Footer Placeholder 4">
            <a:extLst>
              <a:ext uri="{FF2B5EF4-FFF2-40B4-BE49-F238E27FC236}">
                <a16:creationId xmlns:a16="http://schemas.microsoft.com/office/drawing/2014/main" id="{7BCCD6C0-377C-9A29-E02A-6E10D4353404}"/>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69054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EA885-C50B-815B-387A-A3D7326C676C}"/>
              </a:ext>
            </a:extLst>
          </p:cNvPr>
          <p:cNvSpPr>
            <a:spLocks noGrp="1"/>
          </p:cNvSpPr>
          <p:nvPr>
            <p:ph type="title"/>
          </p:nvPr>
        </p:nvSpPr>
        <p:spPr/>
        <p:txBody>
          <a:bodyPr/>
          <a:lstStyle/>
          <a:p>
            <a:r>
              <a:rPr lang="en-US" dirty="0"/>
              <a:t>How do we conduct Tax Audits?</a:t>
            </a:r>
          </a:p>
        </p:txBody>
      </p:sp>
      <p:sp>
        <p:nvSpPr>
          <p:cNvPr id="3" name="Content Placeholder 2">
            <a:extLst>
              <a:ext uri="{FF2B5EF4-FFF2-40B4-BE49-F238E27FC236}">
                <a16:creationId xmlns:a16="http://schemas.microsoft.com/office/drawing/2014/main" id="{C1D4B019-D484-EF1B-32BC-AEEF3A8F0355}"/>
              </a:ext>
            </a:extLst>
          </p:cNvPr>
          <p:cNvSpPr>
            <a:spLocks noGrp="1"/>
          </p:cNvSpPr>
          <p:nvPr>
            <p:ph idx="1"/>
          </p:nvPr>
        </p:nvSpPr>
        <p:spPr/>
        <p:txBody>
          <a:bodyPr>
            <a:normAutofit fontScale="92500" lnSpcReduction="10000"/>
          </a:bodyPr>
          <a:lstStyle/>
          <a:p>
            <a:r>
              <a:rPr lang="en-US" dirty="0"/>
              <a:t>Under following peculiar environment:</a:t>
            </a:r>
          </a:p>
          <a:p>
            <a:r>
              <a:rPr lang="en-US" dirty="0"/>
              <a:t>Accounting is on Software-mainly Tally, Busy, </a:t>
            </a:r>
            <a:r>
              <a:rPr lang="en-US"/>
              <a:t>etc. or Haphzard condition</a:t>
            </a:r>
            <a:endParaRPr lang="en-US" dirty="0"/>
          </a:p>
          <a:p>
            <a:r>
              <a:rPr lang="en-US"/>
              <a:t>MSME </a:t>
            </a:r>
            <a:r>
              <a:rPr lang="en-US" dirty="0"/>
              <a:t>level clients having part time accountant, less financial discipline</a:t>
            </a:r>
          </a:p>
          <a:p>
            <a:r>
              <a:rPr lang="en-US"/>
              <a:t>Intermediaries like Accountant </a:t>
            </a:r>
            <a:r>
              <a:rPr lang="en-US" dirty="0"/>
              <a:t>visits with </a:t>
            </a:r>
            <a:r>
              <a:rPr lang="en-US" dirty="0" err="1"/>
              <a:t>pendrive</a:t>
            </a:r>
            <a:r>
              <a:rPr lang="en-US" dirty="0"/>
              <a:t> for audit</a:t>
            </a:r>
          </a:p>
          <a:p>
            <a:r>
              <a:rPr lang="en-US" dirty="0"/>
              <a:t>Last minute aggregation of all audits</a:t>
            </a:r>
          </a:p>
          <a:p>
            <a:r>
              <a:rPr lang="en-US" dirty="0"/>
              <a:t>Fear of shifting</a:t>
            </a:r>
          </a:p>
          <a:p>
            <a:r>
              <a:rPr lang="en-US" dirty="0"/>
              <a:t>Low remuneration</a:t>
            </a:r>
          </a:p>
          <a:p>
            <a:r>
              <a:rPr lang="en-US" dirty="0"/>
              <a:t>Regulators like IT </a:t>
            </a:r>
            <a:r>
              <a:rPr lang="en-US" dirty="0" err="1"/>
              <a:t>deptt</a:t>
            </a:r>
            <a:r>
              <a:rPr lang="en-US" dirty="0"/>
              <a:t> in faceless, NFRA, ICAI (TAQRB, FRRB, DC)</a:t>
            </a:r>
          </a:p>
          <a:p>
            <a:r>
              <a:rPr lang="en-US" dirty="0"/>
              <a:t>Risky audits having Exposure of Loans and Borrowings from FI, Partnership Firm, LLP, Company and lastly Proprietor having unpleasant family life.</a:t>
            </a:r>
          </a:p>
        </p:txBody>
      </p:sp>
      <p:sp>
        <p:nvSpPr>
          <p:cNvPr id="5" name="Footer Placeholder 4">
            <a:extLst>
              <a:ext uri="{FF2B5EF4-FFF2-40B4-BE49-F238E27FC236}">
                <a16:creationId xmlns:a16="http://schemas.microsoft.com/office/drawing/2014/main" id="{4086965F-30A0-178C-D36A-548BF61BC28A}"/>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768869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1929E-DD69-919D-EE38-278F0A4E263D}"/>
              </a:ext>
            </a:extLst>
          </p:cNvPr>
          <p:cNvSpPr>
            <a:spLocks noGrp="1"/>
          </p:cNvSpPr>
          <p:nvPr>
            <p:ph type="title"/>
          </p:nvPr>
        </p:nvSpPr>
        <p:spPr/>
        <p:txBody>
          <a:bodyPr/>
          <a:lstStyle/>
          <a:p>
            <a:r>
              <a:rPr lang="en-US" dirty="0"/>
              <a:t>Smooth Sailing Audit </a:t>
            </a:r>
            <a:r>
              <a:rPr lang="en-US"/>
              <a:t>Procedures: Adopt Technology and modify techniques</a:t>
            </a:r>
            <a:endParaRPr lang="en-US" dirty="0"/>
          </a:p>
        </p:txBody>
      </p:sp>
      <p:sp>
        <p:nvSpPr>
          <p:cNvPr id="3" name="Content Placeholder 2">
            <a:extLst>
              <a:ext uri="{FF2B5EF4-FFF2-40B4-BE49-F238E27FC236}">
                <a16:creationId xmlns:a16="http://schemas.microsoft.com/office/drawing/2014/main" id="{952546FF-5A92-271B-BA1B-691CBDE66B50}"/>
              </a:ext>
            </a:extLst>
          </p:cNvPr>
          <p:cNvSpPr>
            <a:spLocks noGrp="1"/>
          </p:cNvSpPr>
          <p:nvPr>
            <p:ph idx="1"/>
          </p:nvPr>
        </p:nvSpPr>
        <p:spPr/>
        <p:txBody>
          <a:bodyPr/>
          <a:lstStyle/>
          <a:p>
            <a:r>
              <a:rPr lang="en-US" dirty="0"/>
              <a:t>GST reconciliation – </a:t>
            </a:r>
            <a:r>
              <a:rPr lang="en-US"/>
              <a:t>Facilitate smooth </a:t>
            </a:r>
            <a:r>
              <a:rPr lang="en-US" dirty="0"/>
              <a:t>verification of Sales, Purchases, Input claims</a:t>
            </a:r>
          </a:p>
          <a:p>
            <a:r>
              <a:rPr lang="en-US" dirty="0"/>
              <a:t>Clause 44 of TAR a Bounty and blessing  to Auditor: facilitate verification of all Purchases, Expenses, Capital Expenditure</a:t>
            </a:r>
          </a:p>
          <a:p>
            <a:r>
              <a:rPr lang="en-US" dirty="0"/>
              <a:t>TDS details of all deductible heads will facilitate compliances of TDS</a:t>
            </a:r>
          </a:p>
          <a:p>
            <a:r>
              <a:rPr lang="en-US" dirty="0"/>
              <a:t>Drafted Balance sheet with PY figures in New Vertical Format</a:t>
            </a:r>
          </a:p>
          <a:p>
            <a:r>
              <a:rPr lang="en-US" dirty="0"/>
              <a:t>Trial Balance in detailed format</a:t>
            </a:r>
          </a:p>
          <a:p>
            <a:r>
              <a:rPr lang="en-US" dirty="0"/>
              <a:t>Analytical working of various ratios</a:t>
            </a:r>
            <a:br>
              <a:rPr lang="en-US" dirty="0"/>
            </a:br>
            <a:endParaRPr lang="en-US" dirty="0"/>
          </a:p>
          <a:p>
            <a:endParaRPr lang="en-US" dirty="0"/>
          </a:p>
        </p:txBody>
      </p:sp>
      <p:sp>
        <p:nvSpPr>
          <p:cNvPr id="5" name="Footer Placeholder 4">
            <a:extLst>
              <a:ext uri="{FF2B5EF4-FFF2-40B4-BE49-F238E27FC236}">
                <a16:creationId xmlns:a16="http://schemas.microsoft.com/office/drawing/2014/main" id="{4C9F8628-AD8B-6670-890A-C4EAD44430D5}"/>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4278679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ECDC4-B6A5-5D19-DA38-DA752F1D12E1}"/>
              </a:ext>
            </a:extLst>
          </p:cNvPr>
          <p:cNvSpPr>
            <a:spLocks noGrp="1"/>
          </p:cNvSpPr>
          <p:nvPr>
            <p:ph type="title"/>
          </p:nvPr>
        </p:nvSpPr>
        <p:spPr>
          <a:xfrm>
            <a:off x="838200" y="365125"/>
            <a:ext cx="10515600" cy="4885301"/>
          </a:xfrm>
        </p:spPr>
        <p:txBody>
          <a:bodyPr/>
          <a:lstStyle/>
          <a:p>
            <a:r>
              <a:rPr lang="en-US" dirty="0"/>
              <a:t>Let us discuss the practical issues involved as per Audit prospective:</a:t>
            </a:r>
            <a:br>
              <a:rPr lang="en-US" dirty="0"/>
            </a:br>
            <a:endParaRPr lang="en-US" dirty="0"/>
          </a:p>
        </p:txBody>
      </p:sp>
      <p:sp>
        <p:nvSpPr>
          <p:cNvPr id="4" name="Footer Placeholder 3">
            <a:extLst>
              <a:ext uri="{FF2B5EF4-FFF2-40B4-BE49-F238E27FC236}">
                <a16:creationId xmlns:a16="http://schemas.microsoft.com/office/drawing/2014/main" id="{5B645A86-9CB1-C8C4-B8BC-BD407126D6C9}"/>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608381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xfrm>
            <a:off x="916939" y="6410757"/>
            <a:ext cx="2376979" cy="184666"/>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767676"/>
                </a:solidFill>
                <a:latin typeface="Arial MT"/>
                <a:ea typeface="+mn-ea"/>
                <a:cs typeface="Arial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25"/>
              </a:spcBef>
            </a:pPr>
            <a:r>
              <a:rPr lang="en-US" spc="-110"/>
              <a:t>Intricacies in TAR  -Jaipur Branch 31.08.2024</a:t>
            </a:r>
            <a:endParaRPr spc="-110" dirty="0"/>
          </a:p>
        </p:txBody>
      </p:sp>
      <p:sp>
        <p:nvSpPr>
          <p:cNvPr id="2" name="object 2"/>
          <p:cNvSpPr txBox="1">
            <a:spLocks noGrp="1"/>
          </p:cNvSpPr>
          <p:nvPr>
            <p:ph type="title"/>
          </p:nvPr>
        </p:nvSpPr>
        <p:spPr>
          <a:xfrm>
            <a:off x="916939" y="447243"/>
            <a:ext cx="9231630" cy="697230"/>
          </a:xfrm>
          <a:prstGeom prst="rect">
            <a:avLst/>
          </a:prstGeom>
        </p:spPr>
        <p:txBody>
          <a:bodyPr vert="horz" wrap="square" lIns="0" tIns="13335" rIns="0" bIns="0" rtlCol="0">
            <a:spAutoFit/>
          </a:bodyPr>
          <a:lstStyle/>
          <a:p>
            <a:pPr marL="12700">
              <a:lnSpc>
                <a:spcPct val="100000"/>
              </a:lnSpc>
              <a:spcBef>
                <a:spcPts val="105"/>
              </a:spcBef>
            </a:pPr>
            <a:r>
              <a:rPr sz="4400" spc="-500" dirty="0"/>
              <a:t>Number</a:t>
            </a:r>
            <a:r>
              <a:rPr sz="4400" spc="-235" dirty="0"/>
              <a:t> </a:t>
            </a:r>
            <a:r>
              <a:rPr sz="4400" spc="-375" dirty="0"/>
              <a:t>of</a:t>
            </a:r>
            <a:r>
              <a:rPr sz="4400" spc="-240" dirty="0"/>
              <a:t> </a:t>
            </a:r>
            <a:r>
              <a:rPr sz="4400" spc="-380" dirty="0"/>
              <a:t>tax</a:t>
            </a:r>
            <a:r>
              <a:rPr sz="4400" spc="-220" dirty="0"/>
              <a:t> </a:t>
            </a:r>
            <a:r>
              <a:rPr sz="4400" spc="-409" dirty="0"/>
              <a:t>audi</a:t>
            </a:r>
            <a:r>
              <a:rPr sz="4400" spc="-265" dirty="0"/>
              <a:t>t</a:t>
            </a:r>
            <a:r>
              <a:rPr sz="4400" spc="-220" dirty="0"/>
              <a:t> </a:t>
            </a:r>
            <a:r>
              <a:rPr sz="4400" spc="-310" dirty="0"/>
              <a:t>r</a:t>
            </a:r>
            <a:r>
              <a:rPr sz="4400" spc="-459" dirty="0"/>
              <a:t>e</a:t>
            </a:r>
            <a:r>
              <a:rPr sz="4400" spc="-395" dirty="0"/>
              <a:t>ports</a:t>
            </a:r>
            <a:r>
              <a:rPr sz="4400" spc="-220" dirty="0"/>
              <a:t> </a:t>
            </a:r>
            <a:r>
              <a:rPr sz="4400" spc="-440" dirty="0"/>
              <a:t>a</a:t>
            </a:r>
            <a:r>
              <a:rPr sz="4400" spc="-235" dirty="0"/>
              <a:t> </a:t>
            </a:r>
            <a:r>
              <a:rPr sz="4400" spc="-570" dirty="0"/>
              <a:t>CA</a:t>
            </a:r>
            <a:r>
              <a:rPr sz="4400" spc="-350" dirty="0"/>
              <a:t> </a:t>
            </a:r>
            <a:r>
              <a:rPr sz="4400" spc="-445" dirty="0"/>
              <a:t>c</a:t>
            </a:r>
            <a:r>
              <a:rPr sz="4400" spc="-455" dirty="0"/>
              <a:t>a</a:t>
            </a:r>
            <a:r>
              <a:rPr sz="4400" spc="-484" dirty="0"/>
              <a:t>n</a:t>
            </a:r>
            <a:r>
              <a:rPr sz="4400" spc="-220" dirty="0"/>
              <a:t> </a:t>
            </a:r>
            <a:r>
              <a:rPr sz="4400" spc="-525" dirty="0"/>
              <a:t>S</a:t>
            </a:r>
            <a:r>
              <a:rPr sz="4400" spc="-215" dirty="0"/>
              <a:t>i</a:t>
            </a:r>
            <a:r>
              <a:rPr sz="4400" spc="-484" dirty="0"/>
              <a:t>gn</a:t>
            </a:r>
            <a:endParaRPr sz="4400"/>
          </a:p>
        </p:txBody>
      </p:sp>
      <p:sp>
        <p:nvSpPr>
          <p:cNvPr id="3" name="object 3"/>
          <p:cNvSpPr txBox="1"/>
          <p:nvPr/>
        </p:nvSpPr>
        <p:spPr>
          <a:xfrm>
            <a:off x="720445" y="1596897"/>
            <a:ext cx="10759440" cy="4726940"/>
          </a:xfrm>
          <a:prstGeom prst="rect">
            <a:avLst/>
          </a:prstGeom>
        </p:spPr>
        <p:txBody>
          <a:bodyPr vert="horz" wrap="square" lIns="0" tIns="57785" rIns="0" bIns="0" rtlCol="0">
            <a:spAutoFit/>
          </a:bodyPr>
          <a:lstStyle/>
          <a:p>
            <a:pPr marL="253365" marR="17780" indent="-228600" algn="just">
              <a:lnSpc>
                <a:spcPts val="2810"/>
              </a:lnSpc>
              <a:spcBef>
                <a:spcPts val="455"/>
              </a:spcBef>
              <a:buChar char="•"/>
              <a:tabLst>
                <a:tab pos="254000" algn="l"/>
              </a:tabLst>
            </a:pPr>
            <a:r>
              <a:rPr sz="2600" spc="-315" dirty="0">
                <a:latin typeface="Arial MT"/>
                <a:cs typeface="Arial MT"/>
              </a:rPr>
              <a:t>A </a:t>
            </a:r>
            <a:r>
              <a:rPr sz="2600" spc="-235" dirty="0">
                <a:latin typeface="Arial MT"/>
                <a:cs typeface="Arial MT"/>
              </a:rPr>
              <a:t>Chartered Accountant </a:t>
            </a:r>
            <a:r>
              <a:rPr sz="2600" spc="-190" dirty="0">
                <a:latin typeface="Arial MT"/>
                <a:cs typeface="Arial MT"/>
              </a:rPr>
              <a:t>in </a:t>
            </a:r>
            <a:r>
              <a:rPr sz="2600" spc="-210" dirty="0">
                <a:latin typeface="Arial MT"/>
                <a:cs typeface="Arial MT"/>
              </a:rPr>
              <a:t>practice </a:t>
            </a:r>
            <a:r>
              <a:rPr sz="2600" spc="-260" dirty="0">
                <a:latin typeface="Arial MT"/>
                <a:cs typeface="Arial MT"/>
              </a:rPr>
              <a:t>can </a:t>
            </a:r>
            <a:r>
              <a:rPr sz="2600" spc="-235" dirty="0">
                <a:latin typeface="Arial MT"/>
                <a:cs typeface="Arial MT"/>
              </a:rPr>
              <a:t>conduct </a:t>
            </a:r>
            <a:r>
              <a:rPr sz="2600" spc="-260" dirty="0">
                <a:latin typeface="Arial MT"/>
                <a:cs typeface="Arial MT"/>
              </a:rPr>
              <a:t>60 </a:t>
            </a:r>
            <a:r>
              <a:rPr sz="2600" spc="-210" dirty="0">
                <a:latin typeface="Arial MT"/>
                <a:cs typeface="Arial MT"/>
              </a:rPr>
              <a:t>tax </a:t>
            </a:r>
            <a:r>
              <a:rPr sz="2600" spc="-215" dirty="0">
                <a:latin typeface="Arial MT"/>
                <a:cs typeface="Arial MT"/>
              </a:rPr>
              <a:t>audits </a:t>
            </a:r>
            <a:r>
              <a:rPr sz="2600" spc="-195" dirty="0">
                <a:latin typeface="Arial MT"/>
                <a:cs typeface="Arial MT"/>
              </a:rPr>
              <a:t>relating </a:t>
            </a:r>
            <a:r>
              <a:rPr sz="2600" spc="-200" dirty="0">
                <a:latin typeface="Arial MT"/>
                <a:cs typeface="Arial MT"/>
              </a:rPr>
              <a:t>to </a:t>
            </a:r>
            <a:r>
              <a:rPr sz="2600" spc="-260" dirty="0">
                <a:latin typeface="Arial MT"/>
                <a:cs typeface="Arial MT"/>
              </a:rPr>
              <a:t>an assessment </a:t>
            </a:r>
            <a:r>
              <a:rPr sz="2600" spc="-254" dirty="0">
                <a:latin typeface="Arial MT"/>
                <a:cs typeface="Arial MT"/>
              </a:rPr>
              <a:t> </a:t>
            </a:r>
            <a:r>
              <a:rPr sz="2600" spc="-229" dirty="0">
                <a:latin typeface="Arial MT"/>
                <a:cs typeface="Arial MT"/>
              </a:rPr>
              <a:t>year</a:t>
            </a:r>
            <a:r>
              <a:rPr sz="2600" spc="-140" dirty="0">
                <a:latin typeface="Arial MT"/>
                <a:cs typeface="Arial MT"/>
              </a:rPr>
              <a:t> </a:t>
            </a:r>
            <a:r>
              <a:rPr sz="2600" spc="-260" dirty="0">
                <a:latin typeface="Arial MT"/>
                <a:cs typeface="Arial MT"/>
              </a:rPr>
              <a:t>–</a:t>
            </a:r>
            <a:r>
              <a:rPr sz="2600" spc="-135" dirty="0">
                <a:latin typeface="Arial MT"/>
                <a:cs typeface="Arial MT"/>
              </a:rPr>
              <a:t> </a:t>
            </a:r>
            <a:r>
              <a:rPr sz="2600" spc="-250" dirty="0">
                <a:latin typeface="Arial MT"/>
                <a:cs typeface="Arial MT"/>
              </a:rPr>
              <a:t>Para</a:t>
            </a:r>
            <a:r>
              <a:rPr sz="2600" spc="-135" dirty="0">
                <a:latin typeface="Arial MT"/>
                <a:cs typeface="Arial MT"/>
              </a:rPr>
              <a:t> </a:t>
            </a:r>
            <a:r>
              <a:rPr sz="2600" spc="-220" dirty="0">
                <a:latin typeface="Arial MT"/>
                <a:cs typeface="Arial MT"/>
              </a:rPr>
              <a:t>6.0</a:t>
            </a:r>
            <a:r>
              <a:rPr sz="2600" spc="-135" dirty="0">
                <a:latin typeface="Arial MT"/>
                <a:cs typeface="Arial MT"/>
              </a:rPr>
              <a:t> </a:t>
            </a:r>
            <a:r>
              <a:rPr sz="2600" spc="-195" dirty="0">
                <a:latin typeface="Arial MT"/>
                <a:cs typeface="Arial MT"/>
              </a:rPr>
              <a:t>of</a:t>
            </a:r>
            <a:r>
              <a:rPr sz="2600" spc="-155" dirty="0">
                <a:latin typeface="Arial MT"/>
                <a:cs typeface="Arial MT"/>
              </a:rPr>
              <a:t> </a:t>
            </a:r>
            <a:r>
              <a:rPr sz="2600" spc="-240" dirty="0">
                <a:latin typeface="Arial MT"/>
                <a:cs typeface="Arial MT"/>
              </a:rPr>
              <a:t>Chapter</a:t>
            </a:r>
            <a:r>
              <a:rPr sz="2600" spc="-125" dirty="0">
                <a:latin typeface="Arial MT"/>
                <a:cs typeface="Arial MT"/>
              </a:rPr>
              <a:t> </a:t>
            </a:r>
            <a:r>
              <a:rPr sz="2600" spc="-220" dirty="0">
                <a:latin typeface="Arial MT"/>
                <a:cs typeface="Arial MT"/>
              </a:rPr>
              <a:t>VI</a:t>
            </a:r>
            <a:r>
              <a:rPr sz="2600" spc="-155" dirty="0">
                <a:latin typeface="Arial MT"/>
                <a:cs typeface="Arial MT"/>
              </a:rPr>
              <a:t> </a:t>
            </a:r>
            <a:r>
              <a:rPr sz="2600" spc="-195" dirty="0">
                <a:latin typeface="Arial MT"/>
                <a:cs typeface="Arial MT"/>
              </a:rPr>
              <a:t>of</a:t>
            </a:r>
            <a:r>
              <a:rPr sz="2600" spc="-145" dirty="0">
                <a:latin typeface="Arial MT"/>
                <a:cs typeface="Arial MT"/>
              </a:rPr>
              <a:t> </a:t>
            </a:r>
            <a:r>
              <a:rPr sz="2600" spc="-220" dirty="0">
                <a:latin typeface="Arial MT"/>
                <a:cs typeface="Arial MT"/>
              </a:rPr>
              <a:t>the</a:t>
            </a:r>
            <a:r>
              <a:rPr sz="2600" spc="-140" dirty="0">
                <a:latin typeface="Arial MT"/>
                <a:cs typeface="Arial MT"/>
              </a:rPr>
              <a:t> </a:t>
            </a:r>
            <a:r>
              <a:rPr sz="2600" spc="-225" dirty="0">
                <a:latin typeface="Arial MT"/>
                <a:cs typeface="Arial MT"/>
              </a:rPr>
              <a:t>Council</a:t>
            </a:r>
            <a:r>
              <a:rPr sz="2600" spc="-145" dirty="0">
                <a:latin typeface="Arial MT"/>
                <a:cs typeface="Arial MT"/>
              </a:rPr>
              <a:t> </a:t>
            </a:r>
            <a:r>
              <a:rPr sz="2600" spc="-215" dirty="0">
                <a:latin typeface="Arial MT"/>
                <a:cs typeface="Arial MT"/>
              </a:rPr>
              <a:t>Guidelines;</a:t>
            </a:r>
            <a:endParaRPr sz="2600">
              <a:latin typeface="Arial MT"/>
              <a:cs typeface="Arial MT"/>
            </a:endParaRPr>
          </a:p>
          <a:p>
            <a:pPr marL="253365" marR="19050" indent="-228600" algn="just">
              <a:lnSpc>
                <a:spcPct val="90000"/>
              </a:lnSpc>
              <a:spcBef>
                <a:spcPts val="950"/>
              </a:spcBef>
              <a:buChar char="•"/>
              <a:tabLst>
                <a:tab pos="254000" algn="l"/>
              </a:tabLst>
            </a:pPr>
            <a:r>
              <a:rPr sz="2600" spc="-200" dirty="0">
                <a:latin typeface="Arial MT"/>
                <a:cs typeface="Arial MT"/>
              </a:rPr>
              <a:t>In </a:t>
            </a:r>
            <a:r>
              <a:rPr sz="2600" i="1" spc="-210" dirty="0">
                <a:solidFill>
                  <a:srgbClr val="006FC0"/>
                </a:solidFill>
                <a:latin typeface="Arial"/>
                <a:cs typeface="Arial"/>
              </a:rPr>
              <a:t>Shaji </a:t>
            </a:r>
            <a:r>
              <a:rPr sz="2600" i="1" spc="-240" dirty="0">
                <a:solidFill>
                  <a:srgbClr val="006FC0"/>
                </a:solidFill>
                <a:latin typeface="Arial"/>
                <a:cs typeface="Arial"/>
              </a:rPr>
              <a:t>Paulose </a:t>
            </a:r>
            <a:r>
              <a:rPr sz="2600" i="1" spc="-200" dirty="0">
                <a:solidFill>
                  <a:srgbClr val="006FC0"/>
                </a:solidFill>
                <a:latin typeface="Arial"/>
                <a:cs typeface="Arial"/>
              </a:rPr>
              <a:t>vs. </a:t>
            </a:r>
            <a:r>
              <a:rPr sz="2600" i="1" spc="-235" dirty="0">
                <a:solidFill>
                  <a:srgbClr val="006FC0"/>
                </a:solidFill>
                <a:latin typeface="Arial"/>
                <a:cs typeface="Arial"/>
              </a:rPr>
              <a:t>ICAI </a:t>
            </a:r>
            <a:r>
              <a:rPr sz="2600" spc="-229" dirty="0">
                <a:latin typeface="Arial MT"/>
                <a:cs typeface="Arial MT"/>
              </a:rPr>
              <a:t>Transfer </a:t>
            </a:r>
            <a:r>
              <a:rPr sz="2600" spc="-275" dirty="0">
                <a:latin typeface="Arial MT"/>
                <a:cs typeface="Arial MT"/>
              </a:rPr>
              <a:t>Case</a:t>
            </a:r>
            <a:r>
              <a:rPr sz="2600" spc="170" dirty="0">
                <a:latin typeface="Arial MT"/>
                <a:cs typeface="Arial MT"/>
              </a:rPr>
              <a:t> </a:t>
            </a:r>
            <a:r>
              <a:rPr sz="2600" spc="-175" dirty="0">
                <a:latin typeface="Arial MT"/>
                <a:cs typeface="Arial MT"/>
              </a:rPr>
              <a:t>(Civil) </a:t>
            </a:r>
            <a:r>
              <a:rPr sz="2600" spc="-245" dirty="0">
                <a:latin typeface="Arial MT"/>
                <a:cs typeface="Arial MT"/>
              </a:rPr>
              <a:t>No. </a:t>
            </a:r>
            <a:r>
              <a:rPr sz="2600" spc="-229" dirty="0">
                <a:latin typeface="Arial MT"/>
                <a:cs typeface="Arial MT"/>
              </a:rPr>
              <a:t>20/2021, </a:t>
            </a:r>
            <a:r>
              <a:rPr sz="2600" spc="-275" dirty="0">
                <a:latin typeface="Arial MT"/>
                <a:cs typeface="Arial MT"/>
              </a:rPr>
              <a:t>Supreme</a:t>
            </a:r>
            <a:r>
              <a:rPr sz="2600" spc="170" dirty="0">
                <a:latin typeface="Arial MT"/>
                <a:cs typeface="Arial MT"/>
              </a:rPr>
              <a:t> </a:t>
            </a:r>
            <a:r>
              <a:rPr sz="2600" spc="-229" dirty="0">
                <a:latin typeface="Arial MT"/>
                <a:cs typeface="Arial MT"/>
              </a:rPr>
              <a:t>Court </a:t>
            </a:r>
            <a:r>
              <a:rPr sz="2600" spc="-260" dirty="0">
                <a:latin typeface="Arial MT"/>
                <a:cs typeface="Arial MT"/>
              </a:rPr>
              <a:t>on</a:t>
            </a:r>
            <a:r>
              <a:rPr sz="2600" spc="204" dirty="0">
                <a:latin typeface="Arial MT"/>
                <a:cs typeface="Arial MT"/>
              </a:rPr>
              <a:t> </a:t>
            </a:r>
            <a:r>
              <a:rPr sz="2600" spc="-190" dirty="0">
                <a:latin typeface="Arial MT"/>
                <a:cs typeface="Arial MT"/>
              </a:rPr>
              <a:t>17</a:t>
            </a:r>
            <a:r>
              <a:rPr sz="2550" spc="-284" baseline="26143" dirty="0">
                <a:latin typeface="Arial MT"/>
                <a:cs typeface="Arial MT"/>
              </a:rPr>
              <a:t>th </a:t>
            </a:r>
            <a:r>
              <a:rPr sz="2550" spc="-277" baseline="26143" dirty="0">
                <a:latin typeface="Arial MT"/>
                <a:cs typeface="Arial MT"/>
              </a:rPr>
              <a:t> </a:t>
            </a:r>
            <a:r>
              <a:rPr sz="2600" spc="-295" dirty="0">
                <a:latin typeface="Arial MT"/>
                <a:cs typeface="Arial MT"/>
              </a:rPr>
              <a:t>May,</a:t>
            </a:r>
            <a:r>
              <a:rPr sz="2600" spc="-290" dirty="0">
                <a:latin typeface="Arial MT"/>
                <a:cs typeface="Arial MT"/>
              </a:rPr>
              <a:t> </a:t>
            </a:r>
            <a:r>
              <a:rPr sz="2600" spc="-265" dirty="0">
                <a:latin typeface="Arial MT"/>
                <a:cs typeface="Arial MT"/>
              </a:rPr>
              <a:t>2023</a:t>
            </a:r>
            <a:r>
              <a:rPr sz="2600" spc="-260" dirty="0">
                <a:latin typeface="Arial MT"/>
                <a:cs typeface="Arial MT"/>
              </a:rPr>
              <a:t> </a:t>
            </a:r>
            <a:r>
              <a:rPr sz="2600" spc="-240" dirty="0">
                <a:latin typeface="Arial MT"/>
                <a:cs typeface="Arial MT"/>
              </a:rPr>
              <a:t>upheld</a:t>
            </a:r>
            <a:r>
              <a:rPr sz="2600" spc="-235" dirty="0">
                <a:latin typeface="Arial MT"/>
                <a:cs typeface="Arial MT"/>
              </a:rPr>
              <a:t> </a:t>
            </a:r>
            <a:r>
              <a:rPr sz="2600" spc="-240" dirty="0">
                <a:latin typeface="Arial MT"/>
                <a:cs typeface="Arial MT"/>
              </a:rPr>
              <a:t>para</a:t>
            </a:r>
            <a:r>
              <a:rPr sz="2600" spc="240" dirty="0">
                <a:latin typeface="Arial MT"/>
                <a:cs typeface="Arial MT"/>
              </a:rPr>
              <a:t> </a:t>
            </a:r>
            <a:r>
              <a:rPr sz="2600" spc="-220" dirty="0">
                <a:latin typeface="Arial MT"/>
                <a:cs typeface="Arial MT"/>
              </a:rPr>
              <a:t>6.0 </a:t>
            </a:r>
            <a:r>
              <a:rPr sz="2600" spc="-200" dirty="0">
                <a:latin typeface="Arial MT"/>
                <a:cs typeface="Arial MT"/>
              </a:rPr>
              <a:t>of </a:t>
            </a:r>
            <a:r>
              <a:rPr sz="2600" spc="-240" dirty="0">
                <a:latin typeface="Arial MT"/>
                <a:cs typeface="Arial MT"/>
              </a:rPr>
              <a:t>Chapter</a:t>
            </a:r>
            <a:r>
              <a:rPr sz="2600" spc="240" dirty="0">
                <a:latin typeface="Arial MT"/>
                <a:cs typeface="Arial MT"/>
              </a:rPr>
              <a:t> </a:t>
            </a:r>
            <a:r>
              <a:rPr sz="2600" spc="-220" dirty="0">
                <a:latin typeface="Arial MT"/>
                <a:cs typeface="Arial MT"/>
              </a:rPr>
              <a:t>VI </a:t>
            </a:r>
            <a:r>
              <a:rPr sz="2600" spc="-200" dirty="0">
                <a:latin typeface="Arial MT"/>
                <a:cs typeface="Arial MT"/>
              </a:rPr>
              <a:t>of </a:t>
            </a:r>
            <a:r>
              <a:rPr sz="2600" spc="-220" dirty="0">
                <a:latin typeface="Arial MT"/>
                <a:cs typeface="Arial MT"/>
              </a:rPr>
              <a:t>the Council </a:t>
            </a:r>
            <a:r>
              <a:rPr sz="2600" spc="-225" dirty="0">
                <a:latin typeface="Arial MT"/>
                <a:cs typeface="Arial MT"/>
              </a:rPr>
              <a:t>Guidelines</a:t>
            </a:r>
            <a:r>
              <a:rPr sz="2600" spc="275" dirty="0">
                <a:latin typeface="Arial MT"/>
                <a:cs typeface="Arial MT"/>
              </a:rPr>
              <a:t> </a:t>
            </a:r>
            <a:r>
              <a:rPr sz="2600" spc="-265" dirty="0">
                <a:latin typeface="Arial MT"/>
                <a:cs typeface="Arial MT"/>
              </a:rPr>
              <a:t>and</a:t>
            </a:r>
            <a:r>
              <a:rPr sz="2600" spc="190" dirty="0">
                <a:latin typeface="Arial MT"/>
                <a:cs typeface="Arial MT"/>
              </a:rPr>
              <a:t> </a:t>
            </a:r>
            <a:r>
              <a:rPr sz="2600" spc="-229" dirty="0">
                <a:latin typeface="Arial MT"/>
                <a:cs typeface="Arial MT"/>
              </a:rPr>
              <a:t>declared</a:t>
            </a:r>
            <a:r>
              <a:rPr sz="2600" spc="265" dirty="0">
                <a:latin typeface="Arial MT"/>
                <a:cs typeface="Arial MT"/>
              </a:rPr>
              <a:t> </a:t>
            </a:r>
            <a:r>
              <a:rPr sz="2600" spc="-114" dirty="0">
                <a:latin typeface="Arial MT"/>
                <a:cs typeface="Arial MT"/>
              </a:rPr>
              <a:t>it </a:t>
            </a:r>
            <a:r>
              <a:rPr sz="2600" spc="-204" dirty="0">
                <a:latin typeface="Arial MT"/>
                <a:cs typeface="Arial MT"/>
              </a:rPr>
              <a:t>to </a:t>
            </a:r>
            <a:r>
              <a:rPr sz="2600" spc="-200" dirty="0">
                <a:latin typeface="Arial MT"/>
                <a:cs typeface="Arial MT"/>
              </a:rPr>
              <a:t> </a:t>
            </a:r>
            <a:r>
              <a:rPr sz="2600" spc="-260" dirty="0">
                <a:latin typeface="Arial MT"/>
                <a:cs typeface="Arial MT"/>
              </a:rPr>
              <a:t>be</a:t>
            </a:r>
            <a:r>
              <a:rPr sz="2600" spc="-135" dirty="0">
                <a:latin typeface="Arial MT"/>
                <a:cs typeface="Arial MT"/>
              </a:rPr>
              <a:t> </a:t>
            </a:r>
            <a:r>
              <a:rPr sz="2600" spc="-215" dirty="0">
                <a:latin typeface="Arial MT"/>
                <a:cs typeface="Arial MT"/>
              </a:rPr>
              <a:t>operativ</a:t>
            </a:r>
            <a:r>
              <a:rPr sz="2600" spc="-260" dirty="0">
                <a:latin typeface="Arial MT"/>
                <a:cs typeface="Arial MT"/>
              </a:rPr>
              <a:t>e</a:t>
            </a:r>
            <a:r>
              <a:rPr sz="2600" spc="-145" dirty="0">
                <a:latin typeface="Arial MT"/>
                <a:cs typeface="Arial MT"/>
              </a:rPr>
              <a:t> </a:t>
            </a:r>
            <a:r>
              <a:rPr sz="2600" spc="-465" dirty="0">
                <a:latin typeface="Arial MT"/>
                <a:cs typeface="Arial MT"/>
              </a:rPr>
              <a:t>w</a:t>
            </a:r>
            <a:r>
              <a:rPr sz="2600" spc="-140" dirty="0">
                <a:latin typeface="Arial MT"/>
                <a:cs typeface="Arial MT"/>
              </a:rPr>
              <a:t>.</a:t>
            </a:r>
            <a:r>
              <a:rPr sz="2600" spc="-260" dirty="0">
                <a:latin typeface="Arial MT"/>
                <a:cs typeface="Arial MT"/>
              </a:rPr>
              <a:t>e</a:t>
            </a:r>
            <a:r>
              <a:rPr sz="2600" spc="-140" dirty="0">
                <a:latin typeface="Arial MT"/>
                <a:cs typeface="Arial MT"/>
              </a:rPr>
              <a:t>.f</a:t>
            </a:r>
            <a:r>
              <a:rPr sz="2600" spc="-130" dirty="0">
                <a:latin typeface="Arial MT"/>
                <a:cs typeface="Arial MT"/>
              </a:rPr>
              <a:t>.</a:t>
            </a:r>
            <a:r>
              <a:rPr sz="2600" spc="-145" dirty="0">
                <a:latin typeface="Arial MT"/>
                <a:cs typeface="Arial MT"/>
              </a:rPr>
              <a:t> </a:t>
            </a:r>
            <a:r>
              <a:rPr sz="2600" spc="-260" dirty="0">
                <a:latin typeface="Arial MT"/>
                <a:cs typeface="Arial MT"/>
              </a:rPr>
              <a:t>1</a:t>
            </a:r>
            <a:r>
              <a:rPr sz="2550" spc="-225" baseline="26143" dirty="0">
                <a:latin typeface="Arial MT"/>
                <a:cs typeface="Arial MT"/>
              </a:rPr>
              <a:t>s</a:t>
            </a:r>
            <a:r>
              <a:rPr sz="2550" spc="-120" baseline="26143" dirty="0">
                <a:latin typeface="Arial MT"/>
                <a:cs typeface="Arial MT"/>
              </a:rPr>
              <a:t>t</a:t>
            </a:r>
            <a:r>
              <a:rPr sz="2550" spc="7" baseline="26143" dirty="0">
                <a:latin typeface="Arial MT"/>
                <a:cs typeface="Arial MT"/>
              </a:rPr>
              <a:t> </a:t>
            </a:r>
            <a:r>
              <a:rPr sz="2600" spc="-210" dirty="0">
                <a:latin typeface="Arial MT"/>
                <a:cs typeface="Arial MT"/>
              </a:rPr>
              <a:t>Apri</a:t>
            </a:r>
            <a:r>
              <a:rPr sz="2600" spc="-95" dirty="0">
                <a:latin typeface="Arial MT"/>
                <a:cs typeface="Arial MT"/>
              </a:rPr>
              <a:t>l</a:t>
            </a:r>
            <a:r>
              <a:rPr sz="2600" spc="-130" dirty="0">
                <a:latin typeface="Arial MT"/>
                <a:cs typeface="Arial MT"/>
              </a:rPr>
              <a:t>,</a:t>
            </a:r>
            <a:r>
              <a:rPr sz="2600" spc="-150" dirty="0">
                <a:latin typeface="Arial MT"/>
                <a:cs typeface="Arial MT"/>
              </a:rPr>
              <a:t> </a:t>
            </a:r>
            <a:r>
              <a:rPr sz="2600" spc="-260" dirty="0">
                <a:latin typeface="Arial MT"/>
                <a:cs typeface="Arial MT"/>
              </a:rPr>
              <a:t>2024</a:t>
            </a:r>
            <a:r>
              <a:rPr sz="2600" spc="-130" dirty="0">
                <a:latin typeface="Arial MT"/>
                <a:cs typeface="Arial MT"/>
              </a:rPr>
              <a:t>;</a:t>
            </a:r>
            <a:endParaRPr sz="2600">
              <a:latin typeface="Arial MT"/>
              <a:cs typeface="Arial MT"/>
            </a:endParaRPr>
          </a:p>
          <a:p>
            <a:pPr marL="253365" marR="17780" indent="-228600" algn="just">
              <a:lnSpc>
                <a:spcPct val="90000"/>
              </a:lnSpc>
              <a:spcBef>
                <a:spcPts val="1000"/>
              </a:spcBef>
              <a:buChar char="•"/>
              <a:tabLst>
                <a:tab pos="254000" algn="l"/>
              </a:tabLst>
            </a:pPr>
            <a:r>
              <a:rPr sz="2600" spc="-270" dirty="0">
                <a:latin typeface="Arial MT"/>
                <a:cs typeface="Arial MT"/>
              </a:rPr>
              <a:t>The </a:t>
            </a:r>
            <a:r>
              <a:rPr sz="2600" spc="-229" dirty="0">
                <a:latin typeface="Arial MT"/>
                <a:cs typeface="Arial MT"/>
              </a:rPr>
              <a:t>Court </a:t>
            </a:r>
            <a:r>
              <a:rPr sz="2600" spc="-220" dirty="0">
                <a:latin typeface="Arial MT"/>
                <a:cs typeface="Arial MT"/>
              </a:rPr>
              <a:t>also </a:t>
            </a:r>
            <a:r>
              <a:rPr sz="2600" spc="-225" dirty="0">
                <a:latin typeface="Arial MT"/>
                <a:cs typeface="Arial MT"/>
              </a:rPr>
              <a:t>held </a:t>
            </a:r>
            <a:r>
              <a:rPr sz="2600" spc="-200" dirty="0">
                <a:latin typeface="Arial MT"/>
                <a:cs typeface="Arial MT"/>
              </a:rPr>
              <a:t>that </a:t>
            </a:r>
            <a:r>
              <a:rPr sz="2600" spc="-220" dirty="0">
                <a:latin typeface="Arial MT"/>
                <a:cs typeface="Arial MT"/>
              </a:rPr>
              <a:t>the </a:t>
            </a:r>
            <a:r>
              <a:rPr sz="2600" spc="-229" dirty="0">
                <a:latin typeface="Arial MT"/>
                <a:cs typeface="Arial MT"/>
              </a:rPr>
              <a:t>clause </a:t>
            </a:r>
            <a:r>
              <a:rPr sz="2600" spc="-170" dirty="0">
                <a:latin typeface="Arial MT"/>
                <a:cs typeface="Arial MT"/>
              </a:rPr>
              <a:t>will </a:t>
            </a:r>
            <a:r>
              <a:rPr sz="2600" spc="-260" dirty="0">
                <a:latin typeface="Arial MT"/>
                <a:cs typeface="Arial MT"/>
              </a:rPr>
              <a:t>be </a:t>
            </a:r>
            <a:r>
              <a:rPr sz="2600" spc="-290" dirty="0">
                <a:latin typeface="Arial MT"/>
                <a:cs typeface="Arial MT"/>
              </a:rPr>
              <a:t>deemed </a:t>
            </a:r>
            <a:r>
              <a:rPr sz="2600" spc="-200" dirty="0">
                <a:latin typeface="Arial MT"/>
                <a:cs typeface="Arial MT"/>
              </a:rPr>
              <a:t>to </a:t>
            </a:r>
            <a:r>
              <a:rPr sz="2600" spc="-260" dirty="0">
                <a:latin typeface="Arial MT"/>
                <a:cs typeface="Arial MT"/>
              </a:rPr>
              <a:t>be </a:t>
            </a:r>
            <a:r>
              <a:rPr sz="2600" spc="-204" dirty="0">
                <a:latin typeface="Arial MT"/>
                <a:cs typeface="Arial MT"/>
              </a:rPr>
              <a:t>effective </a:t>
            </a:r>
            <a:r>
              <a:rPr sz="2600" spc="-240" dirty="0">
                <a:latin typeface="Arial MT"/>
                <a:cs typeface="Arial MT"/>
              </a:rPr>
              <a:t>from 01.04.2024 </a:t>
            </a:r>
            <a:r>
              <a:rPr sz="2600" spc="-260" dirty="0">
                <a:latin typeface="Arial MT"/>
                <a:cs typeface="Arial MT"/>
              </a:rPr>
              <a:t>and </a:t>
            </a:r>
            <a:r>
              <a:rPr sz="2600" spc="-254" dirty="0">
                <a:latin typeface="Arial MT"/>
                <a:cs typeface="Arial MT"/>
              </a:rPr>
              <a:t> quashed </a:t>
            </a:r>
            <a:r>
              <a:rPr sz="2600" spc="-220" dirty="0">
                <a:latin typeface="Arial MT"/>
                <a:cs typeface="Arial MT"/>
              </a:rPr>
              <a:t>the </a:t>
            </a:r>
            <a:r>
              <a:rPr sz="2600" spc="-200" dirty="0">
                <a:latin typeface="Arial MT"/>
                <a:cs typeface="Arial MT"/>
              </a:rPr>
              <a:t>disciplinary </a:t>
            </a:r>
            <a:r>
              <a:rPr sz="2600" spc="-235" dirty="0">
                <a:latin typeface="Arial MT"/>
                <a:cs typeface="Arial MT"/>
              </a:rPr>
              <a:t>proceedings </a:t>
            </a:r>
            <a:r>
              <a:rPr sz="2600" spc="-185" dirty="0">
                <a:latin typeface="Arial MT"/>
                <a:cs typeface="Arial MT"/>
              </a:rPr>
              <a:t>initiated </a:t>
            </a:r>
            <a:r>
              <a:rPr sz="2600" spc="-220" dirty="0">
                <a:latin typeface="Arial MT"/>
                <a:cs typeface="Arial MT"/>
              </a:rPr>
              <a:t>against the </a:t>
            </a:r>
            <a:r>
              <a:rPr sz="2600" spc="-285" dirty="0">
                <a:latin typeface="Arial MT"/>
                <a:cs typeface="Arial MT"/>
              </a:rPr>
              <a:t>members </a:t>
            </a:r>
            <a:r>
              <a:rPr sz="2600" spc="-185" dirty="0">
                <a:latin typeface="Arial MT"/>
                <a:cs typeface="Arial MT"/>
              </a:rPr>
              <a:t>for </a:t>
            </a:r>
            <a:r>
              <a:rPr sz="2600" spc="-195" dirty="0">
                <a:latin typeface="Arial MT"/>
                <a:cs typeface="Arial MT"/>
              </a:rPr>
              <a:t>violation of </a:t>
            </a:r>
            <a:r>
              <a:rPr sz="2600" spc="-225" dirty="0">
                <a:latin typeface="Arial MT"/>
                <a:cs typeface="Arial MT"/>
              </a:rPr>
              <a:t>the </a:t>
            </a:r>
            <a:r>
              <a:rPr sz="2600" spc="-220" dirty="0">
                <a:latin typeface="Arial MT"/>
                <a:cs typeface="Arial MT"/>
              </a:rPr>
              <a:t> </a:t>
            </a:r>
            <a:r>
              <a:rPr sz="2600" spc="-215" dirty="0">
                <a:latin typeface="Arial MT"/>
                <a:cs typeface="Arial MT"/>
              </a:rPr>
              <a:t>clause. </a:t>
            </a:r>
            <a:r>
              <a:rPr sz="2600" spc="-305" dirty="0">
                <a:latin typeface="Arial MT"/>
                <a:cs typeface="Arial MT"/>
              </a:rPr>
              <a:t>"</a:t>
            </a:r>
            <a:r>
              <a:rPr sz="2600" i="1" spc="-305" dirty="0">
                <a:solidFill>
                  <a:srgbClr val="006FC0"/>
                </a:solidFill>
                <a:latin typeface="Arial"/>
                <a:cs typeface="Arial"/>
              </a:rPr>
              <a:t>We </a:t>
            </a:r>
            <a:r>
              <a:rPr sz="2600" i="1" spc="-260" dirty="0">
                <a:solidFill>
                  <a:srgbClr val="006FC0"/>
                </a:solidFill>
                <a:latin typeface="Arial"/>
                <a:cs typeface="Arial"/>
              </a:rPr>
              <a:t>quash </a:t>
            </a:r>
            <a:r>
              <a:rPr sz="2600" i="1" spc="-220" dirty="0">
                <a:solidFill>
                  <a:srgbClr val="006FC0"/>
                </a:solidFill>
                <a:latin typeface="Arial"/>
                <a:cs typeface="Arial"/>
              </a:rPr>
              <a:t>the </a:t>
            </a:r>
            <a:r>
              <a:rPr sz="2600" i="1" spc="-195" dirty="0">
                <a:solidFill>
                  <a:srgbClr val="006FC0"/>
                </a:solidFill>
                <a:latin typeface="Arial"/>
                <a:cs typeface="Arial"/>
              </a:rPr>
              <a:t>disciplinary </a:t>
            </a:r>
            <a:r>
              <a:rPr sz="2600" i="1" spc="-240" dirty="0">
                <a:solidFill>
                  <a:srgbClr val="006FC0"/>
                </a:solidFill>
                <a:latin typeface="Arial"/>
                <a:cs typeface="Arial"/>
              </a:rPr>
              <a:t>proceedings </a:t>
            </a:r>
            <a:r>
              <a:rPr sz="2600" i="1" spc="-185" dirty="0">
                <a:solidFill>
                  <a:srgbClr val="006FC0"/>
                </a:solidFill>
                <a:latin typeface="Arial"/>
                <a:cs typeface="Arial"/>
              </a:rPr>
              <a:t>initiated </a:t>
            </a:r>
            <a:r>
              <a:rPr sz="2600" i="1" spc="-220" dirty="0">
                <a:solidFill>
                  <a:srgbClr val="006FC0"/>
                </a:solidFill>
                <a:latin typeface="Arial"/>
                <a:cs typeface="Arial"/>
              </a:rPr>
              <a:t>against the </a:t>
            </a:r>
            <a:r>
              <a:rPr sz="2600" i="1" spc="-200" dirty="0">
                <a:solidFill>
                  <a:srgbClr val="006FC0"/>
                </a:solidFill>
                <a:latin typeface="Arial"/>
                <a:cs typeface="Arial"/>
              </a:rPr>
              <a:t>petitioners </a:t>
            </a:r>
            <a:r>
              <a:rPr sz="2600" i="1" spc="-260" dirty="0">
                <a:solidFill>
                  <a:srgbClr val="006FC0"/>
                </a:solidFill>
                <a:latin typeface="Arial"/>
                <a:cs typeface="Arial"/>
              </a:rPr>
              <a:t>on </a:t>
            </a:r>
            <a:r>
              <a:rPr sz="2600" i="1" spc="-220" dirty="0">
                <a:solidFill>
                  <a:srgbClr val="006FC0"/>
                </a:solidFill>
                <a:latin typeface="Arial"/>
                <a:cs typeface="Arial"/>
              </a:rPr>
              <a:t>the </a:t>
            </a:r>
            <a:r>
              <a:rPr sz="2600" i="1" spc="-215" dirty="0">
                <a:solidFill>
                  <a:srgbClr val="006FC0"/>
                </a:solidFill>
                <a:latin typeface="Arial"/>
                <a:cs typeface="Arial"/>
              </a:rPr>
              <a:t> </a:t>
            </a:r>
            <a:r>
              <a:rPr sz="2600" i="1" spc="-225" dirty="0">
                <a:solidFill>
                  <a:srgbClr val="006FC0"/>
                </a:solidFill>
                <a:latin typeface="Arial"/>
                <a:cs typeface="Arial"/>
              </a:rPr>
              <a:t>basis</a:t>
            </a:r>
            <a:r>
              <a:rPr sz="2600" i="1" spc="-140" dirty="0">
                <a:solidFill>
                  <a:srgbClr val="006FC0"/>
                </a:solidFill>
                <a:latin typeface="Arial"/>
                <a:cs typeface="Arial"/>
              </a:rPr>
              <a:t> </a:t>
            </a:r>
            <a:r>
              <a:rPr sz="2600" i="1" spc="-195" dirty="0">
                <a:solidFill>
                  <a:srgbClr val="006FC0"/>
                </a:solidFill>
                <a:latin typeface="Arial"/>
                <a:cs typeface="Arial"/>
              </a:rPr>
              <a:t>of</a:t>
            </a:r>
            <a:r>
              <a:rPr sz="2600" i="1" spc="-155" dirty="0">
                <a:solidFill>
                  <a:srgbClr val="006FC0"/>
                </a:solidFill>
                <a:latin typeface="Arial"/>
                <a:cs typeface="Arial"/>
              </a:rPr>
              <a:t> </a:t>
            </a:r>
            <a:r>
              <a:rPr sz="2600" i="1" spc="-220" dirty="0">
                <a:solidFill>
                  <a:srgbClr val="006FC0"/>
                </a:solidFill>
                <a:latin typeface="Arial"/>
                <a:cs typeface="Arial"/>
              </a:rPr>
              <a:t>the</a:t>
            </a:r>
            <a:r>
              <a:rPr sz="2600" i="1" spc="-140" dirty="0">
                <a:solidFill>
                  <a:srgbClr val="006FC0"/>
                </a:solidFill>
                <a:latin typeface="Arial"/>
                <a:cs typeface="Arial"/>
              </a:rPr>
              <a:t> </a:t>
            </a:r>
            <a:r>
              <a:rPr sz="2600" i="1" spc="-215" dirty="0">
                <a:solidFill>
                  <a:srgbClr val="006FC0"/>
                </a:solidFill>
                <a:latin typeface="Arial"/>
                <a:cs typeface="Arial"/>
              </a:rPr>
              <a:t>doctrine</a:t>
            </a:r>
            <a:r>
              <a:rPr sz="2600" i="1" spc="-135" dirty="0">
                <a:solidFill>
                  <a:srgbClr val="006FC0"/>
                </a:solidFill>
                <a:latin typeface="Arial"/>
                <a:cs typeface="Arial"/>
              </a:rPr>
              <a:t> </a:t>
            </a:r>
            <a:r>
              <a:rPr sz="2600" i="1" spc="-195" dirty="0">
                <a:solidFill>
                  <a:srgbClr val="006FC0"/>
                </a:solidFill>
                <a:latin typeface="Arial"/>
                <a:cs typeface="Arial"/>
              </a:rPr>
              <a:t>of</a:t>
            </a:r>
            <a:r>
              <a:rPr sz="2600" i="1" spc="-155" dirty="0">
                <a:solidFill>
                  <a:srgbClr val="006FC0"/>
                </a:solidFill>
                <a:latin typeface="Arial"/>
                <a:cs typeface="Arial"/>
              </a:rPr>
              <a:t> </a:t>
            </a:r>
            <a:r>
              <a:rPr sz="2600" i="1" spc="-204" dirty="0">
                <a:solidFill>
                  <a:srgbClr val="006FC0"/>
                </a:solidFill>
                <a:latin typeface="Arial"/>
                <a:cs typeface="Arial"/>
              </a:rPr>
              <a:t>legal</a:t>
            </a:r>
            <a:r>
              <a:rPr sz="2600" i="1" spc="-130" dirty="0">
                <a:solidFill>
                  <a:srgbClr val="006FC0"/>
                </a:solidFill>
                <a:latin typeface="Arial"/>
                <a:cs typeface="Arial"/>
              </a:rPr>
              <a:t> </a:t>
            </a:r>
            <a:r>
              <a:rPr sz="2600" i="1" spc="-204" dirty="0">
                <a:solidFill>
                  <a:srgbClr val="006FC0"/>
                </a:solidFill>
                <a:latin typeface="Arial"/>
                <a:cs typeface="Arial"/>
              </a:rPr>
              <a:t>uncertainty</a:t>
            </a:r>
            <a:r>
              <a:rPr sz="2600" spc="-204" dirty="0">
                <a:latin typeface="Arial MT"/>
                <a:cs typeface="Arial MT"/>
              </a:rPr>
              <a:t>,"</a:t>
            </a:r>
            <a:r>
              <a:rPr sz="2600" spc="-140" dirty="0">
                <a:latin typeface="Arial MT"/>
                <a:cs typeface="Arial MT"/>
              </a:rPr>
              <a:t> </a:t>
            </a:r>
            <a:r>
              <a:rPr sz="2600" spc="-220" dirty="0">
                <a:latin typeface="Arial MT"/>
                <a:cs typeface="Arial MT"/>
              </a:rPr>
              <a:t>the</a:t>
            </a:r>
            <a:r>
              <a:rPr sz="2600" spc="-145" dirty="0">
                <a:latin typeface="Arial MT"/>
                <a:cs typeface="Arial MT"/>
              </a:rPr>
              <a:t> </a:t>
            </a:r>
            <a:r>
              <a:rPr sz="2600" spc="-254" dirty="0">
                <a:latin typeface="Arial MT"/>
                <a:cs typeface="Arial MT"/>
              </a:rPr>
              <a:t>bench</a:t>
            </a:r>
            <a:r>
              <a:rPr sz="2600" spc="-135" dirty="0">
                <a:latin typeface="Arial MT"/>
                <a:cs typeface="Arial MT"/>
              </a:rPr>
              <a:t> </a:t>
            </a:r>
            <a:r>
              <a:rPr sz="2600" spc="-200" dirty="0">
                <a:latin typeface="Arial MT"/>
                <a:cs typeface="Arial MT"/>
              </a:rPr>
              <a:t>said.</a:t>
            </a:r>
            <a:endParaRPr sz="2600">
              <a:latin typeface="Arial MT"/>
              <a:cs typeface="Arial MT"/>
            </a:endParaRPr>
          </a:p>
          <a:p>
            <a:pPr marL="253365" marR="17780" indent="-228600" algn="just">
              <a:lnSpc>
                <a:spcPts val="2810"/>
              </a:lnSpc>
              <a:spcBef>
                <a:spcPts val="1045"/>
              </a:spcBef>
              <a:buChar char="•"/>
              <a:tabLst>
                <a:tab pos="254000" algn="l"/>
              </a:tabLst>
            </a:pPr>
            <a:r>
              <a:rPr sz="2600" spc="-245" dirty="0">
                <a:latin typeface="Arial MT"/>
                <a:cs typeface="Arial MT"/>
              </a:rPr>
              <a:t>Only </a:t>
            </a:r>
            <a:r>
              <a:rPr sz="2600" spc="-260" dirty="0">
                <a:latin typeface="Arial MT"/>
                <a:cs typeface="Arial MT"/>
              </a:rPr>
              <a:t>a </a:t>
            </a:r>
            <a:r>
              <a:rPr sz="2600" spc="-330" dirty="0">
                <a:latin typeface="Arial MT"/>
                <a:cs typeface="Arial MT"/>
              </a:rPr>
              <a:t>CA </a:t>
            </a:r>
            <a:r>
              <a:rPr sz="2600" spc="-180" dirty="0">
                <a:latin typeface="Arial MT"/>
                <a:cs typeface="Arial MT"/>
              </a:rPr>
              <a:t>in </a:t>
            </a:r>
            <a:r>
              <a:rPr sz="2600" spc="-190" dirty="0">
                <a:latin typeface="Arial MT"/>
                <a:cs typeface="Arial MT"/>
              </a:rPr>
              <a:t>full-time </a:t>
            </a:r>
            <a:r>
              <a:rPr sz="2600" spc="-210" dirty="0">
                <a:latin typeface="Arial MT"/>
                <a:cs typeface="Arial MT"/>
              </a:rPr>
              <a:t>practice </a:t>
            </a:r>
            <a:r>
              <a:rPr sz="2600" spc="-250" dirty="0">
                <a:latin typeface="Arial MT"/>
                <a:cs typeface="Arial MT"/>
              </a:rPr>
              <a:t>can </a:t>
            </a:r>
            <a:r>
              <a:rPr sz="2600" spc="-260" dirty="0">
                <a:latin typeface="Arial MT"/>
                <a:cs typeface="Arial MT"/>
              </a:rPr>
              <a:t>do a </a:t>
            </a:r>
            <a:r>
              <a:rPr sz="2600" spc="-210" dirty="0">
                <a:latin typeface="Arial MT"/>
                <a:cs typeface="Arial MT"/>
              </a:rPr>
              <a:t>tax audit </a:t>
            </a:r>
            <a:r>
              <a:rPr sz="2600" spc="-245" dirty="0">
                <a:latin typeface="Arial MT"/>
                <a:cs typeface="Arial MT"/>
              </a:rPr>
              <a:t>under </a:t>
            </a:r>
            <a:r>
              <a:rPr sz="2600" spc="-225" dirty="0">
                <a:latin typeface="Arial MT"/>
                <a:cs typeface="Arial MT"/>
              </a:rPr>
              <a:t>Section </a:t>
            </a:r>
            <a:r>
              <a:rPr sz="2600" spc="-254" dirty="0">
                <a:latin typeface="Arial MT"/>
                <a:cs typeface="Arial MT"/>
              </a:rPr>
              <a:t>44AB, </a:t>
            </a:r>
            <a:r>
              <a:rPr sz="2600" spc="-270" dirty="0">
                <a:latin typeface="Arial MT"/>
                <a:cs typeface="Arial MT"/>
              </a:rPr>
              <a:t>and </a:t>
            </a:r>
            <a:r>
              <a:rPr sz="2600" spc="-235" dirty="0">
                <a:latin typeface="Arial MT"/>
                <a:cs typeface="Arial MT"/>
              </a:rPr>
              <a:t>every </a:t>
            </a:r>
            <a:r>
              <a:rPr sz="2600" spc="-330" dirty="0">
                <a:latin typeface="Arial MT"/>
                <a:cs typeface="Arial MT"/>
              </a:rPr>
              <a:t>CA </a:t>
            </a:r>
            <a:r>
              <a:rPr sz="2600" spc="-180" dirty="0">
                <a:latin typeface="Arial MT"/>
                <a:cs typeface="Arial MT"/>
              </a:rPr>
              <a:t>in </a:t>
            </a:r>
            <a:r>
              <a:rPr sz="2600" spc="-175" dirty="0">
                <a:latin typeface="Arial MT"/>
                <a:cs typeface="Arial MT"/>
              </a:rPr>
              <a:t> </a:t>
            </a:r>
            <a:r>
              <a:rPr sz="2600" spc="-185" dirty="0">
                <a:latin typeface="Arial MT"/>
                <a:cs typeface="Arial MT"/>
              </a:rPr>
              <a:t>full-time </a:t>
            </a:r>
            <a:r>
              <a:rPr sz="2600" spc="-210" dirty="0">
                <a:latin typeface="Arial MT"/>
                <a:cs typeface="Arial MT"/>
              </a:rPr>
              <a:t>practice </a:t>
            </a:r>
            <a:r>
              <a:rPr sz="2600" spc="-250" dirty="0">
                <a:latin typeface="Arial MT"/>
                <a:cs typeface="Arial MT"/>
              </a:rPr>
              <a:t>can </a:t>
            </a:r>
            <a:r>
              <a:rPr sz="2600" spc="-220" dirty="0">
                <a:latin typeface="Arial MT"/>
                <a:cs typeface="Arial MT"/>
              </a:rPr>
              <a:t>only </a:t>
            </a:r>
            <a:r>
              <a:rPr sz="2600" spc="-260" dirty="0">
                <a:latin typeface="Arial MT"/>
                <a:cs typeface="Arial MT"/>
              </a:rPr>
              <a:t>do</a:t>
            </a:r>
            <a:r>
              <a:rPr sz="2600" spc="-254" dirty="0">
                <a:latin typeface="Arial MT"/>
                <a:cs typeface="Arial MT"/>
              </a:rPr>
              <a:t> </a:t>
            </a:r>
            <a:r>
              <a:rPr sz="2600" spc="-260" dirty="0">
                <a:latin typeface="Arial MT"/>
                <a:cs typeface="Arial MT"/>
              </a:rPr>
              <a:t>60</a:t>
            </a:r>
            <a:r>
              <a:rPr sz="2600" spc="-254" dirty="0">
                <a:latin typeface="Arial MT"/>
                <a:cs typeface="Arial MT"/>
              </a:rPr>
              <a:t> </a:t>
            </a:r>
            <a:r>
              <a:rPr sz="2600" spc="-215" dirty="0">
                <a:latin typeface="Arial MT"/>
                <a:cs typeface="Arial MT"/>
              </a:rPr>
              <a:t>tax </a:t>
            </a:r>
            <a:r>
              <a:rPr sz="2600" spc="-210" dirty="0">
                <a:latin typeface="Arial MT"/>
                <a:cs typeface="Arial MT"/>
              </a:rPr>
              <a:t>audit </a:t>
            </a:r>
            <a:r>
              <a:rPr sz="2600" spc="-245" dirty="0">
                <a:latin typeface="Arial MT"/>
                <a:cs typeface="Arial MT"/>
              </a:rPr>
              <a:t>assignments </a:t>
            </a:r>
            <a:r>
              <a:rPr sz="2600" spc="-235" dirty="0">
                <a:latin typeface="Arial MT"/>
                <a:cs typeface="Arial MT"/>
              </a:rPr>
              <a:t>every </a:t>
            </a:r>
            <a:r>
              <a:rPr sz="2600" spc="-195" dirty="0">
                <a:latin typeface="Arial MT"/>
                <a:cs typeface="Arial MT"/>
              </a:rPr>
              <a:t>financial </a:t>
            </a:r>
            <a:r>
              <a:rPr sz="2600" spc="-240" dirty="0">
                <a:latin typeface="Arial MT"/>
                <a:cs typeface="Arial MT"/>
              </a:rPr>
              <a:t>year, whether </a:t>
            </a:r>
            <a:r>
              <a:rPr sz="2600" spc="-235" dirty="0">
                <a:latin typeface="Arial MT"/>
                <a:cs typeface="Arial MT"/>
              </a:rPr>
              <a:t> </a:t>
            </a:r>
            <a:r>
              <a:rPr sz="2600" spc="-229" dirty="0">
                <a:latin typeface="Arial MT"/>
                <a:cs typeface="Arial MT"/>
              </a:rPr>
              <a:t>through</a:t>
            </a:r>
            <a:r>
              <a:rPr sz="2600" spc="-135" dirty="0">
                <a:latin typeface="Arial MT"/>
                <a:cs typeface="Arial MT"/>
              </a:rPr>
              <a:t> </a:t>
            </a:r>
            <a:r>
              <a:rPr sz="2600" spc="-204" dirty="0">
                <a:latin typeface="Arial MT"/>
                <a:cs typeface="Arial MT"/>
              </a:rPr>
              <a:t>his</a:t>
            </a:r>
            <a:r>
              <a:rPr sz="2600" spc="-145" dirty="0">
                <a:latin typeface="Arial MT"/>
                <a:cs typeface="Arial MT"/>
              </a:rPr>
              <a:t> </a:t>
            </a:r>
            <a:r>
              <a:rPr sz="2600" spc="-210" dirty="0">
                <a:latin typeface="Arial MT"/>
                <a:cs typeface="Arial MT"/>
              </a:rPr>
              <a:t>proprietary</a:t>
            </a:r>
            <a:r>
              <a:rPr sz="2600" spc="-140" dirty="0">
                <a:latin typeface="Arial MT"/>
                <a:cs typeface="Arial MT"/>
              </a:rPr>
              <a:t> </a:t>
            </a:r>
            <a:r>
              <a:rPr sz="2600" spc="-200" dirty="0">
                <a:latin typeface="Arial MT"/>
                <a:cs typeface="Arial MT"/>
              </a:rPr>
              <a:t>firm</a:t>
            </a:r>
            <a:r>
              <a:rPr sz="2600" spc="-140" dirty="0">
                <a:latin typeface="Arial MT"/>
                <a:cs typeface="Arial MT"/>
              </a:rPr>
              <a:t> </a:t>
            </a:r>
            <a:r>
              <a:rPr sz="2600" spc="-210" dirty="0">
                <a:latin typeface="Arial MT"/>
                <a:cs typeface="Arial MT"/>
              </a:rPr>
              <a:t>or</a:t>
            </a:r>
            <a:r>
              <a:rPr sz="2600" spc="-135" dirty="0">
                <a:latin typeface="Arial MT"/>
                <a:cs typeface="Arial MT"/>
              </a:rPr>
              <a:t> </a:t>
            </a:r>
            <a:r>
              <a:rPr sz="2600" spc="-250" dirty="0">
                <a:latin typeface="Arial MT"/>
                <a:cs typeface="Arial MT"/>
              </a:rPr>
              <a:t>by</a:t>
            </a:r>
            <a:r>
              <a:rPr sz="2600" spc="-140" dirty="0">
                <a:latin typeface="Arial MT"/>
                <a:cs typeface="Arial MT"/>
              </a:rPr>
              <a:t> </a:t>
            </a:r>
            <a:r>
              <a:rPr sz="2600" spc="-195" dirty="0">
                <a:latin typeface="Arial MT"/>
                <a:cs typeface="Arial MT"/>
              </a:rPr>
              <a:t>joining</a:t>
            </a:r>
            <a:r>
              <a:rPr sz="2600" spc="-155" dirty="0">
                <a:latin typeface="Arial MT"/>
                <a:cs typeface="Arial MT"/>
              </a:rPr>
              <a:t> </a:t>
            </a:r>
            <a:r>
              <a:rPr sz="2600" spc="-330" dirty="0">
                <a:latin typeface="Arial MT"/>
                <a:cs typeface="Arial MT"/>
              </a:rPr>
              <a:t>CA</a:t>
            </a:r>
            <a:r>
              <a:rPr sz="2600" spc="-254" dirty="0">
                <a:latin typeface="Arial MT"/>
                <a:cs typeface="Arial MT"/>
              </a:rPr>
              <a:t> </a:t>
            </a:r>
            <a:r>
              <a:rPr sz="2600" spc="-215" dirty="0">
                <a:latin typeface="Arial MT"/>
                <a:cs typeface="Arial MT"/>
              </a:rPr>
              <a:t>Firms/</a:t>
            </a:r>
            <a:r>
              <a:rPr sz="2600" spc="-160" dirty="0">
                <a:latin typeface="Arial MT"/>
                <a:cs typeface="Arial MT"/>
              </a:rPr>
              <a:t> </a:t>
            </a:r>
            <a:r>
              <a:rPr sz="2600" spc="-330" dirty="0">
                <a:latin typeface="Arial MT"/>
                <a:cs typeface="Arial MT"/>
              </a:rPr>
              <a:t>CA</a:t>
            </a:r>
            <a:r>
              <a:rPr sz="2600" spc="-254" dirty="0">
                <a:latin typeface="Arial MT"/>
                <a:cs typeface="Arial MT"/>
              </a:rPr>
              <a:t> </a:t>
            </a:r>
            <a:r>
              <a:rPr sz="2600" spc="-270" dirty="0">
                <a:latin typeface="Arial MT"/>
                <a:cs typeface="Arial MT"/>
              </a:rPr>
              <a:t>LLPs</a:t>
            </a:r>
            <a:r>
              <a:rPr sz="2600" spc="-150" dirty="0">
                <a:latin typeface="Arial MT"/>
                <a:cs typeface="Arial MT"/>
              </a:rPr>
              <a:t> </a:t>
            </a:r>
            <a:r>
              <a:rPr sz="2600" spc="-250" dirty="0">
                <a:latin typeface="Arial MT"/>
                <a:cs typeface="Arial MT"/>
              </a:rPr>
              <a:t>as</a:t>
            </a:r>
            <a:r>
              <a:rPr sz="2600" spc="-140" dirty="0">
                <a:latin typeface="Arial MT"/>
                <a:cs typeface="Arial MT"/>
              </a:rPr>
              <a:t> </a:t>
            </a:r>
            <a:r>
              <a:rPr sz="2600" spc="-210" dirty="0">
                <a:latin typeface="Arial MT"/>
                <a:cs typeface="Arial MT"/>
              </a:rPr>
              <a:t>partners.</a:t>
            </a:r>
            <a:endParaRPr sz="2600">
              <a:latin typeface="Arial MT"/>
              <a:cs typeface="Arial MT"/>
            </a:endParaRPr>
          </a:p>
        </p:txBody>
      </p:sp>
    </p:spTree>
    <p:extLst>
      <p:ext uri="{BB962C8B-B14F-4D97-AF65-F5344CB8AC3E}">
        <p14:creationId xmlns:p14="http://schemas.microsoft.com/office/powerpoint/2010/main" val="2602181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xfrm>
            <a:off x="916939" y="6492875"/>
            <a:ext cx="2366588" cy="184666"/>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767676"/>
                </a:solidFill>
                <a:latin typeface="Arial MT"/>
                <a:ea typeface="+mn-ea"/>
                <a:cs typeface="Arial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25"/>
              </a:spcBef>
            </a:pPr>
            <a:r>
              <a:rPr lang="en-US" spc="-110"/>
              <a:t>Intricacies in TAR  -Jaipur Branch 31.08.2024</a:t>
            </a:r>
            <a:endParaRPr spc="-110" dirty="0"/>
          </a:p>
        </p:txBody>
      </p:sp>
      <p:sp>
        <p:nvSpPr>
          <p:cNvPr id="2" name="object 2"/>
          <p:cNvSpPr txBox="1">
            <a:spLocks noGrp="1"/>
          </p:cNvSpPr>
          <p:nvPr>
            <p:ph type="title"/>
          </p:nvPr>
        </p:nvSpPr>
        <p:spPr>
          <a:prstGeom prst="rect">
            <a:avLst/>
          </a:prstGeom>
        </p:spPr>
        <p:txBody>
          <a:bodyPr vert="horz" wrap="square" lIns="0" tIns="88900" rIns="0" bIns="0" rtlCol="0">
            <a:spAutoFit/>
          </a:bodyPr>
          <a:lstStyle/>
          <a:p>
            <a:pPr marL="12700" marR="5080">
              <a:lnSpc>
                <a:spcPts val="4750"/>
              </a:lnSpc>
              <a:spcBef>
                <a:spcPts val="700"/>
              </a:spcBef>
            </a:pPr>
            <a:r>
              <a:rPr sz="4400" spc="-365" dirty="0"/>
              <a:t>Different</a:t>
            </a:r>
            <a:r>
              <a:rPr sz="4400" spc="-220" dirty="0"/>
              <a:t> </a:t>
            </a:r>
            <a:r>
              <a:rPr sz="4400" spc="-470" dirty="0"/>
              <a:t>methods</a:t>
            </a:r>
            <a:r>
              <a:rPr sz="4400" spc="-240" dirty="0"/>
              <a:t> </a:t>
            </a:r>
            <a:r>
              <a:rPr sz="4400" spc="-375" dirty="0"/>
              <a:t>of</a:t>
            </a:r>
            <a:r>
              <a:rPr sz="4400" spc="-220" dirty="0"/>
              <a:t> </a:t>
            </a:r>
            <a:r>
              <a:rPr sz="4400" spc="-425" dirty="0"/>
              <a:t>accounting</a:t>
            </a:r>
            <a:r>
              <a:rPr sz="4400" spc="-245" dirty="0"/>
              <a:t> </a:t>
            </a:r>
            <a:r>
              <a:rPr sz="4400" spc="-355" dirty="0"/>
              <a:t>for</a:t>
            </a:r>
            <a:r>
              <a:rPr sz="4400" spc="-220" dirty="0"/>
              <a:t> </a:t>
            </a:r>
            <a:r>
              <a:rPr sz="4400" spc="-355" dirty="0"/>
              <a:t>different </a:t>
            </a:r>
            <a:r>
              <a:rPr sz="4400" spc="-1210" dirty="0"/>
              <a:t> </a:t>
            </a:r>
            <a:r>
              <a:rPr sz="4400" spc="-434" dirty="0"/>
              <a:t>source</a:t>
            </a:r>
            <a:r>
              <a:rPr sz="4400" spc="-440" dirty="0"/>
              <a:t>s</a:t>
            </a:r>
            <a:r>
              <a:rPr sz="4400" spc="-220" dirty="0"/>
              <a:t> </a:t>
            </a:r>
            <a:r>
              <a:rPr sz="4400" spc="-375" dirty="0"/>
              <a:t>of</a:t>
            </a:r>
            <a:r>
              <a:rPr sz="4400" spc="-220" dirty="0"/>
              <a:t> </a:t>
            </a:r>
            <a:r>
              <a:rPr sz="4400" spc="-465" dirty="0"/>
              <a:t>income</a:t>
            </a:r>
            <a:endParaRPr sz="4400"/>
          </a:p>
        </p:txBody>
      </p:sp>
      <p:sp>
        <p:nvSpPr>
          <p:cNvPr id="3" name="object 3"/>
          <p:cNvSpPr txBox="1"/>
          <p:nvPr/>
        </p:nvSpPr>
        <p:spPr>
          <a:xfrm>
            <a:off x="916939" y="1772157"/>
            <a:ext cx="10365105" cy="4291330"/>
          </a:xfrm>
          <a:prstGeom prst="rect">
            <a:avLst/>
          </a:prstGeom>
        </p:spPr>
        <p:txBody>
          <a:bodyPr vert="horz" wrap="square" lIns="0" tIns="92075" rIns="0" bIns="0" rtlCol="0">
            <a:spAutoFit/>
          </a:bodyPr>
          <a:lstStyle/>
          <a:p>
            <a:pPr marL="241300" marR="8890" indent="-229235" algn="just">
              <a:lnSpc>
                <a:spcPct val="80000"/>
              </a:lnSpc>
              <a:spcBef>
                <a:spcPts val="725"/>
              </a:spcBef>
              <a:buChar char="•"/>
              <a:tabLst>
                <a:tab pos="241935" algn="l"/>
              </a:tabLst>
            </a:pPr>
            <a:r>
              <a:rPr sz="2600" spc="-250" dirty="0">
                <a:latin typeface="Arial MT"/>
                <a:cs typeface="Arial MT"/>
              </a:rPr>
              <a:t>Para </a:t>
            </a:r>
            <a:r>
              <a:rPr sz="2600" spc="-229" dirty="0">
                <a:latin typeface="Arial MT"/>
                <a:cs typeface="Arial MT"/>
              </a:rPr>
              <a:t>25.1 </a:t>
            </a:r>
            <a:r>
              <a:rPr sz="2600" spc="-195" dirty="0">
                <a:latin typeface="Arial MT"/>
                <a:cs typeface="Arial MT"/>
              </a:rPr>
              <a:t>of </a:t>
            </a:r>
            <a:r>
              <a:rPr sz="2600" spc="-220" dirty="0">
                <a:latin typeface="Arial MT"/>
                <a:cs typeface="Arial MT"/>
              </a:rPr>
              <a:t>the </a:t>
            </a:r>
            <a:r>
              <a:rPr sz="2600" spc="-210" dirty="0">
                <a:latin typeface="Arial MT"/>
                <a:cs typeface="Arial MT"/>
              </a:rPr>
              <a:t>ICAI's </a:t>
            </a:r>
            <a:r>
              <a:rPr sz="2600" spc="-254" dirty="0">
                <a:latin typeface="Arial MT"/>
                <a:cs typeface="Arial MT"/>
              </a:rPr>
              <a:t>Guidance </a:t>
            </a:r>
            <a:r>
              <a:rPr sz="2600" spc="-250" dirty="0">
                <a:latin typeface="Arial MT"/>
                <a:cs typeface="Arial MT"/>
              </a:rPr>
              <a:t>Note </a:t>
            </a:r>
            <a:r>
              <a:rPr sz="2600" spc="-260" dirty="0">
                <a:latin typeface="Arial MT"/>
                <a:cs typeface="Arial MT"/>
              </a:rPr>
              <a:t>on </a:t>
            </a:r>
            <a:r>
              <a:rPr sz="2600" spc="-210" dirty="0">
                <a:latin typeface="Arial MT"/>
                <a:cs typeface="Arial MT"/>
              </a:rPr>
              <a:t>tax audit </a:t>
            </a:r>
            <a:r>
              <a:rPr sz="2600" spc="-220" dirty="0">
                <a:latin typeface="Arial MT"/>
                <a:cs typeface="Arial MT"/>
              </a:rPr>
              <a:t>also </a:t>
            </a:r>
            <a:r>
              <a:rPr sz="2600" spc="-225" dirty="0">
                <a:latin typeface="Arial MT"/>
                <a:cs typeface="Arial MT"/>
              </a:rPr>
              <a:t>provides </a:t>
            </a:r>
            <a:r>
              <a:rPr sz="2600" spc="-204" dirty="0">
                <a:latin typeface="Arial MT"/>
                <a:cs typeface="Arial MT"/>
              </a:rPr>
              <a:t>that </a:t>
            </a:r>
            <a:r>
              <a:rPr sz="2600" spc="-225" dirty="0">
                <a:latin typeface="Arial MT"/>
                <a:cs typeface="Arial MT"/>
              </a:rPr>
              <a:t>the </a:t>
            </a:r>
            <a:r>
              <a:rPr sz="2600" spc="-254" dirty="0">
                <a:latin typeface="Arial MT"/>
                <a:cs typeface="Arial MT"/>
              </a:rPr>
              <a:t>assessee </a:t>
            </a:r>
            <a:r>
              <a:rPr sz="2600" spc="-250" dirty="0">
                <a:latin typeface="Arial MT"/>
                <a:cs typeface="Arial MT"/>
              </a:rPr>
              <a:t> </a:t>
            </a:r>
            <a:r>
              <a:rPr sz="2600" spc="-300" dirty="0">
                <a:latin typeface="Arial MT"/>
                <a:cs typeface="Arial MT"/>
              </a:rPr>
              <a:t>may </a:t>
            </a:r>
            <a:r>
              <a:rPr sz="2600" spc="-235" dirty="0">
                <a:latin typeface="Arial MT"/>
                <a:cs typeface="Arial MT"/>
              </a:rPr>
              <a:t>adopt </a:t>
            </a:r>
            <a:r>
              <a:rPr sz="2600" spc="-225" dirty="0">
                <a:latin typeface="Arial MT"/>
                <a:cs typeface="Arial MT"/>
              </a:rPr>
              <a:t>the </a:t>
            </a:r>
            <a:r>
              <a:rPr sz="2600" b="1" spc="-265" dirty="0">
                <a:solidFill>
                  <a:srgbClr val="FF0000"/>
                </a:solidFill>
                <a:latin typeface="Arial"/>
                <a:cs typeface="Arial"/>
              </a:rPr>
              <a:t>cash </a:t>
            </a:r>
            <a:r>
              <a:rPr sz="2600" b="1" spc="-275" dirty="0">
                <a:solidFill>
                  <a:srgbClr val="FF0000"/>
                </a:solidFill>
                <a:latin typeface="Arial"/>
                <a:cs typeface="Arial"/>
              </a:rPr>
              <a:t>system </a:t>
            </a:r>
            <a:r>
              <a:rPr sz="2600" b="1" spc="-220" dirty="0">
                <a:solidFill>
                  <a:srgbClr val="FF0000"/>
                </a:solidFill>
                <a:latin typeface="Arial"/>
                <a:cs typeface="Arial"/>
              </a:rPr>
              <a:t>of </a:t>
            </a:r>
            <a:r>
              <a:rPr sz="2600" b="1" spc="-254" dirty="0">
                <a:solidFill>
                  <a:srgbClr val="FF0000"/>
                </a:solidFill>
                <a:latin typeface="Arial"/>
                <a:cs typeface="Arial"/>
              </a:rPr>
              <a:t>accounting </a:t>
            </a:r>
            <a:r>
              <a:rPr sz="2600" b="1" spc="-210" dirty="0">
                <a:solidFill>
                  <a:srgbClr val="FF0000"/>
                </a:solidFill>
                <a:latin typeface="Arial"/>
                <a:cs typeface="Arial"/>
              </a:rPr>
              <a:t>for </a:t>
            </a:r>
            <a:r>
              <a:rPr sz="2600" b="1" spc="-280" dirty="0">
                <a:solidFill>
                  <a:srgbClr val="FF0000"/>
                </a:solidFill>
                <a:latin typeface="Arial"/>
                <a:cs typeface="Arial"/>
              </a:rPr>
              <a:t>one </a:t>
            </a:r>
            <a:r>
              <a:rPr sz="2600" b="1" spc="-254" dirty="0">
                <a:solidFill>
                  <a:srgbClr val="FF0000"/>
                </a:solidFill>
                <a:latin typeface="Arial"/>
                <a:cs typeface="Arial"/>
              </a:rPr>
              <a:t>business </a:t>
            </a:r>
            <a:r>
              <a:rPr sz="2600" spc="-260" dirty="0">
                <a:latin typeface="Arial MT"/>
                <a:cs typeface="Arial MT"/>
              </a:rPr>
              <a:t>and </a:t>
            </a:r>
            <a:r>
              <a:rPr sz="2600" spc="-220" dirty="0">
                <a:latin typeface="Arial MT"/>
                <a:cs typeface="Arial MT"/>
              </a:rPr>
              <a:t>the </a:t>
            </a:r>
            <a:r>
              <a:rPr sz="2600" b="1" spc="-240" dirty="0">
                <a:solidFill>
                  <a:srgbClr val="FF0000"/>
                </a:solidFill>
                <a:latin typeface="Arial"/>
                <a:cs typeface="Arial"/>
              </a:rPr>
              <a:t>mercantile </a:t>
            </a:r>
            <a:r>
              <a:rPr sz="2600" b="1" spc="-235" dirty="0">
                <a:solidFill>
                  <a:srgbClr val="FF0000"/>
                </a:solidFill>
                <a:latin typeface="Arial"/>
                <a:cs typeface="Arial"/>
              </a:rPr>
              <a:t> </a:t>
            </a:r>
            <a:r>
              <a:rPr sz="2600" b="1" spc="-275" dirty="0">
                <a:solidFill>
                  <a:srgbClr val="FF0000"/>
                </a:solidFill>
                <a:latin typeface="Arial"/>
                <a:cs typeface="Arial"/>
              </a:rPr>
              <a:t>system </a:t>
            </a:r>
            <a:r>
              <a:rPr sz="2600" b="1" spc="-220" dirty="0">
                <a:solidFill>
                  <a:srgbClr val="FF0000"/>
                </a:solidFill>
                <a:latin typeface="Arial"/>
                <a:cs typeface="Arial"/>
              </a:rPr>
              <a:t>of </a:t>
            </a:r>
            <a:r>
              <a:rPr sz="2600" b="1" spc="-254" dirty="0">
                <a:solidFill>
                  <a:srgbClr val="FF0000"/>
                </a:solidFill>
                <a:latin typeface="Arial"/>
                <a:cs typeface="Arial"/>
              </a:rPr>
              <a:t>accounting </a:t>
            </a:r>
            <a:r>
              <a:rPr sz="2600" b="1" spc="-210" dirty="0">
                <a:solidFill>
                  <a:srgbClr val="FF0000"/>
                </a:solidFill>
                <a:latin typeface="Arial"/>
                <a:cs typeface="Arial"/>
              </a:rPr>
              <a:t>for </a:t>
            </a:r>
            <a:r>
              <a:rPr sz="2600" b="1" spc="-250" dirty="0">
                <a:solidFill>
                  <a:srgbClr val="FF0000"/>
                </a:solidFill>
                <a:latin typeface="Arial"/>
                <a:cs typeface="Arial"/>
              </a:rPr>
              <a:t>another </a:t>
            </a:r>
            <a:r>
              <a:rPr sz="2600" b="1" spc="-240" dirty="0">
                <a:solidFill>
                  <a:srgbClr val="FF0000"/>
                </a:solidFill>
                <a:latin typeface="Arial"/>
                <a:cs typeface="Arial"/>
              </a:rPr>
              <a:t>business</a:t>
            </a:r>
            <a:r>
              <a:rPr sz="2600" spc="-240" dirty="0">
                <a:latin typeface="Arial MT"/>
                <a:cs typeface="Arial MT"/>
              </a:rPr>
              <a:t>. </a:t>
            </a:r>
            <a:r>
              <a:rPr sz="2600" spc="-285" dirty="0">
                <a:latin typeface="Arial MT"/>
                <a:cs typeface="Arial MT"/>
              </a:rPr>
              <a:t>Once</a:t>
            </a:r>
            <a:r>
              <a:rPr sz="2600" spc="-280" dirty="0">
                <a:latin typeface="Arial MT"/>
                <a:cs typeface="Arial MT"/>
              </a:rPr>
              <a:t> </a:t>
            </a:r>
            <a:r>
              <a:rPr sz="2600" spc="-220" dirty="0">
                <a:latin typeface="Arial MT"/>
                <a:cs typeface="Arial MT"/>
              </a:rPr>
              <a:t>the </a:t>
            </a:r>
            <a:r>
              <a:rPr sz="2600" spc="-265" dirty="0">
                <a:latin typeface="Arial MT"/>
                <a:cs typeface="Arial MT"/>
              </a:rPr>
              <a:t>method </a:t>
            </a:r>
            <a:r>
              <a:rPr sz="2600" spc="-200" dirty="0">
                <a:latin typeface="Arial MT"/>
                <a:cs typeface="Arial MT"/>
              </a:rPr>
              <a:t>of </a:t>
            </a:r>
            <a:r>
              <a:rPr sz="2600" spc="-229" dirty="0">
                <a:latin typeface="Arial MT"/>
                <a:cs typeface="Arial MT"/>
              </a:rPr>
              <a:t>accounting </a:t>
            </a:r>
            <a:r>
              <a:rPr sz="2600" spc="-165" dirty="0">
                <a:latin typeface="Arial MT"/>
                <a:cs typeface="Arial MT"/>
              </a:rPr>
              <a:t>is </a:t>
            </a:r>
            <a:r>
              <a:rPr sz="2600" spc="-160" dirty="0">
                <a:latin typeface="Arial MT"/>
                <a:cs typeface="Arial MT"/>
              </a:rPr>
              <a:t> </a:t>
            </a:r>
            <a:r>
              <a:rPr sz="2600" spc="-225" dirty="0">
                <a:latin typeface="Arial MT"/>
                <a:cs typeface="Arial MT"/>
              </a:rPr>
              <a:t>decided,</a:t>
            </a:r>
            <a:r>
              <a:rPr sz="2600" spc="-150" dirty="0">
                <a:latin typeface="Arial MT"/>
                <a:cs typeface="Arial MT"/>
              </a:rPr>
              <a:t> </a:t>
            </a:r>
            <a:r>
              <a:rPr sz="2600" spc="-220" dirty="0">
                <a:latin typeface="Arial MT"/>
                <a:cs typeface="Arial MT"/>
              </a:rPr>
              <a:t>the</a:t>
            </a:r>
            <a:r>
              <a:rPr sz="2600" spc="-140" dirty="0">
                <a:latin typeface="Arial MT"/>
                <a:cs typeface="Arial MT"/>
              </a:rPr>
              <a:t> </a:t>
            </a:r>
            <a:r>
              <a:rPr sz="2600" spc="-250" dirty="0">
                <a:latin typeface="Arial MT"/>
                <a:cs typeface="Arial MT"/>
              </a:rPr>
              <a:t>assessee</a:t>
            </a:r>
            <a:r>
              <a:rPr sz="2600" spc="-160" dirty="0">
                <a:latin typeface="Arial MT"/>
                <a:cs typeface="Arial MT"/>
              </a:rPr>
              <a:t> </a:t>
            </a:r>
            <a:r>
              <a:rPr sz="2600" spc="-260" dirty="0">
                <a:latin typeface="Arial MT"/>
                <a:cs typeface="Arial MT"/>
              </a:rPr>
              <a:t>must</a:t>
            </a:r>
            <a:r>
              <a:rPr sz="2600" spc="-155" dirty="0">
                <a:latin typeface="Arial MT"/>
                <a:cs typeface="Arial MT"/>
              </a:rPr>
              <a:t> </a:t>
            </a:r>
            <a:r>
              <a:rPr sz="2600" spc="-204" dirty="0">
                <a:latin typeface="Arial MT"/>
                <a:cs typeface="Arial MT"/>
              </a:rPr>
              <a:t>follow</a:t>
            </a:r>
            <a:r>
              <a:rPr sz="2600" spc="-145" dirty="0">
                <a:latin typeface="Arial MT"/>
                <a:cs typeface="Arial MT"/>
              </a:rPr>
              <a:t> </a:t>
            </a:r>
            <a:r>
              <a:rPr sz="2600" spc="-114" dirty="0">
                <a:latin typeface="Arial MT"/>
                <a:cs typeface="Arial MT"/>
              </a:rPr>
              <a:t>it</a:t>
            </a:r>
            <a:r>
              <a:rPr sz="2600" spc="-140" dirty="0">
                <a:latin typeface="Arial MT"/>
                <a:cs typeface="Arial MT"/>
              </a:rPr>
              <a:t> </a:t>
            </a:r>
            <a:r>
              <a:rPr sz="2600" spc="-204" dirty="0">
                <a:latin typeface="Arial MT"/>
                <a:cs typeface="Arial MT"/>
              </a:rPr>
              <a:t>consistently;</a:t>
            </a:r>
            <a:endParaRPr sz="2600">
              <a:latin typeface="Arial MT"/>
              <a:cs typeface="Arial MT"/>
            </a:endParaRPr>
          </a:p>
          <a:p>
            <a:pPr marL="241300" marR="5080" indent="-229235" algn="just">
              <a:lnSpc>
                <a:spcPct val="80000"/>
              </a:lnSpc>
              <a:spcBef>
                <a:spcPts val="1000"/>
              </a:spcBef>
              <a:buChar char="•"/>
              <a:tabLst>
                <a:tab pos="241935" algn="l"/>
              </a:tabLst>
            </a:pPr>
            <a:r>
              <a:rPr sz="2600" spc="-305" dirty="0">
                <a:latin typeface="Arial MT"/>
                <a:cs typeface="Arial MT"/>
              </a:rPr>
              <a:t>Same</a:t>
            </a:r>
            <a:r>
              <a:rPr sz="2600" spc="-300" dirty="0">
                <a:latin typeface="Arial MT"/>
                <a:cs typeface="Arial MT"/>
              </a:rPr>
              <a:t> </a:t>
            </a:r>
            <a:r>
              <a:rPr sz="2600" spc="-240" dirty="0">
                <a:latin typeface="Arial MT"/>
                <a:cs typeface="Arial MT"/>
              </a:rPr>
              <a:t>views upheld </a:t>
            </a:r>
            <a:r>
              <a:rPr sz="2600" spc="-180" dirty="0">
                <a:latin typeface="Arial MT"/>
                <a:cs typeface="Arial MT"/>
              </a:rPr>
              <a:t>in </a:t>
            </a:r>
            <a:r>
              <a:rPr sz="2600" i="1" spc="-204" dirty="0">
                <a:solidFill>
                  <a:srgbClr val="006FC0"/>
                </a:solidFill>
                <a:latin typeface="Arial"/>
                <a:cs typeface="Arial"/>
              </a:rPr>
              <a:t>J.K. </a:t>
            </a:r>
            <a:r>
              <a:rPr sz="2600" i="1" spc="-250" dirty="0">
                <a:solidFill>
                  <a:srgbClr val="006FC0"/>
                </a:solidFill>
                <a:latin typeface="Arial"/>
                <a:cs typeface="Arial"/>
              </a:rPr>
              <a:t>Bankers</a:t>
            </a:r>
            <a:r>
              <a:rPr sz="2600" i="1" spc="220" dirty="0">
                <a:solidFill>
                  <a:srgbClr val="006FC0"/>
                </a:solidFill>
                <a:latin typeface="Arial"/>
                <a:cs typeface="Arial"/>
              </a:rPr>
              <a:t> </a:t>
            </a:r>
            <a:r>
              <a:rPr sz="2600" i="1" spc="-285" dirty="0">
                <a:solidFill>
                  <a:srgbClr val="006FC0"/>
                </a:solidFill>
                <a:latin typeface="Arial"/>
                <a:cs typeface="Arial"/>
              </a:rPr>
              <a:t>v.</a:t>
            </a:r>
            <a:r>
              <a:rPr sz="2600" i="1" spc="150" dirty="0">
                <a:solidFill>
                  <a:srgbClr val="006FC0"/>
                </a:solidFill>
                <a:latin typeface="Arial"/>
                <a:cs typeface="Arial"/>
              </a:rPr>
              <a:t> </a:t>
            </a:r>
            <a:r>
              <a:rPr sz="2600" i="1" spc="-254" dirty="0">
                <a:solidFill>
                  <a:srgbClr val="006FC0"/>
                </a:solidFill>
                <a:latin typeface="Arial"/>
                <a:cs typeface="Arial"/>
              </a:rPr>
              <a:t>CIT </a:t>
            </a:r>
            <a:r>
              <a:rPr sz="2600" spc="-225" dirty="0">
                <a:latin typeface="Arial MT"/>
                <a:cs typeface="Arial MT"/>
              </a:rPr>
              <a:t>[1974] </a:t>
            </a:r>
            <a:r>
              <a:rPr sz="2600" spc="-260" dirty="0">
                <a:latin typeface="Arial MT"/>
                <a:cs typeface="Arial MT"/>
              </a:rPr>
              <a:t>94</a:t>
            </a:r>
            <a:r>
              <a:rPr sz="2600" spc="204" dirty="0">
                <a:latin typeface="Arial MT"/>
                <a:cs typeface="Arial MT"/>
              </a:rPr>
              <a:t> </a:t>
            </a:r>
            <a:r>
              <a:rPr sz="2600" spc="-254" dirty="0">
                <a:latin typeface="Arial MT"/>
                <a:cs typeface="Arial MT"/>
              </a:rPr>
              <a:t>ITR </a:t>
            </a:r>
            <a:r>
              <a:rPr sz="2600" spc="-260" dirty="0">
                <a:latin typeface="Arial MT"/>
                <a:cs typeface="Arial MT"/>
              </a:rPr>
              <a:t>107</a:t>
            </a:r>
            <a:r>
              <a:rPr sz="2600" spc="200" dirty="0">
                <a:latin typeface="Arial MT"/>
                <a:cs typeface="Arial MT"/>
              </a:rPr>
              <a:t> </a:t>
            </a:r>
            <a:r>
              <a:rPr sz="2600" spc="-215" dirty="0">
                <a:latin typeface="Arial MT"/>
                <a:cs typeface="Arial MT"/>
              </a:rPr>
              <a:t>(Allahabad); </a:t>
            </a:r>
            <a:r>
              <a:rPr sz="2600" spc="-260" dirty="0">
                <a:latin typeface="Arial MT"/>
                <a:cs typeface="Arial MT"/>
              </a:rPr>
              <a:t>and</a:t>
            </a:r>
            <a:r>
              <a:rPr sz="2600" spc="204" dirty="0">
                <a:latin typeface="Arial MT"/>
                <a:cs typeface="Arial MT"/>
              </a:rPr>
              <a:t> </a:t>
            </a:r>
            <a:r>
              <a:rPr sz="2600" i="1" spc="-254" dirty="0">
                <a:solidFill>
                  <a:srgbClr val="006FC0"/>
                </a:solidFill>
                <a:latin typeface="Arial"/>
                <a:cs typeface="Arial"/>
              </a:rPr>
              <a:t>CIT </a:t>
            </a:r>
            <a:r>
              <a:rPr sz="2600" i="1" spc="-250" dirty="0">
                <a:solidFill>
                  <a:srgbClr val="006FC0"/>
                </a:solidFill>
                <a:latin typeface="Arial"/>
                <a:cs typeface="Arial"/>
              </a:rPr>
              <a:t> </a:t>
            </a:r>
            <a:r>
              <a:rPr sz="2600" i="1" spc="-235" dirty="0">
                <a:solidFill>
                  <a:srgbClr val="006FC0"/>
                </a:solidFill>
                <a:latin typeface="Arial"/>
                <a:cs typeface="Arial"/>
              </a:rPr>
              <a:t>vs</a:t>
            </a:r>
            <a:r>
              <a:rPr sz="2600" i="1" spc="-150" dirty="0">
                <a:solidFill>
                  <a:srgbClr val="006FC0"/>
                </a:solidFill>
                <a:latin typeface="Arial"/>
                <a:cs typeface="Arial"/>
              </a:rPr>
              <a:t> </a:t>
            </a:r>
            <a:r>
              <a:rPr sz="2600" i="1" spc="-245" dirty="0">
                <a:solidFill>
                  <a:srgbClr val="006FC0"/>
                </a:solidFill>
                <a:latin typeface="Arial"/>
                <a:cs typeface="Arial"/>
              </a:rPr>
              <a:t>Smt.</a:t>
            </a:r>
            <a:r>
              <a:rPr sz="2600" i="1" spc="-145" dirty="0">
                <a:solidFill>
                  <a:srgbClr val="006FC0"/>
                </a:solidFill>
                <a:latin typeface="Arial"/>
                <a:cs typeface="Arial"/>
              </a:rPr>
              <a:t> </a:t>
            </a:r>
            <a:r>
              <a:rPr sz="2600" i="1" spc="-245" dirty="0">
                <a:solidFill>
                  <a:srgbClr val="006FC0"/>
                </a:solidFill>
                <a:latin typeface="Arial"/>
                <a:cs typeface="Arial"/>
              </a:rPr>
              <a:t>Vimla</a:t>
            </a:r>
            <a:r>
              <a:rPr sz="2600" i="1" spc="-160" dirty="0">
                <a:solidFill>
                  <a:srgbClr val="006FC0"/>
                </a:solidFill>
                <a:latin typeface="Arial"/>
                <a:cs typeface="Arial"/>
              </a:rPr>
              <a:t> </a:t>
            </a:r>
            <a:r>
              <a:rPr sz="2600" i="1" spc="-240" dirty="0">
                <a:solidFill>
                  <a:srgbClr val="006FC0"/>
                </a:solidFill>
                <a:latin typeface="Arial"/>
                <a:cs typeface="Arial"/>
              </a:rPr>
              <a:t>D.</a:t>
            </a:r>
            <a:r>
              <a:rPr sz="2600" i="1" spc="-145" dirty="0">
                <a:solidFill>
                  <a:srgbClr val="006FC0"/>
                </a:solidFill>
                <a:latin typeface="Arial"/>
                <a:cs typeface="Arial"/>
              </a:rPr>
              <a:t> </a:t>
            </a:r>
            <a:r>
              <a:rPr sz="2600" i="1" spc="-280" dirty="0">
                <a:solidFill>
                  <a:srgbClr val="006FC0"/>
                </a:solidFill>
                <a:latin typeface="Arial"/>
                <a:cs typeface="Arial"/>
              </a:rPr>
              <a:t>Sonwane</a:t>
            </a:r>
            <a:r>
              <a:rPr sz="2600" i="1" spc="-135" dirty="0">
                <a:solidFill>
                  <a:srgbClr val="006FC0"/>
                </a:solidFill>
                <a:latin typeface="Arial"/>
                <a:cs typeface="Arial"/>
              </a:rPr>
              <a:t> </a:t>
            </a:r>
            <a:r>
              <a:rPr sz="2600" spc="-220" dirty="0">
                <a:latin typeface="Arial MT"/>
                <a:cs typeface="Arial MT"/>
              </a:rPr>
              <a:t>[1994]</a:t>
            </a:r>
            <a:r>
              <a:rPr sz="2600" spc="-145" dirty="0">
                <a:latin typeface="Arial MT"/>
                <a:cs typeface="Arial MT"/>
              </a:rPr>
              <a:t> </a:t>
            </a:r>
            <a:r>
              <a:rPr sz="2600" spc="-260" dirty="0">
                <a:latin typeface="Arial MT"/>
                <a:cs typeface="Arial MT"/>
              </a:rPr>
              <a:t>212</a:t>
            </a:r>
            <a:r>
              <a:rPr sz="2600" spc="-135" dirty="0">
                <a:latin typeface="Arial MT"/>
                <a:cs typeface="Arial MT"/>
              </a:rPr>
              <a:t> </a:t>
            </a:r>
            <a:r>
              <a:rPr sz="2600" spc="-254" dirty="0">
                <a:latin typeface="Arial MT"/>
                <a:cs typeface="Arial MT"/>
              </a:rPr>
              <a:t>ITR</a:t>
            </a:r>
            <a:r>
              <a:rPr sz="2600" spc="-155" dirty="0">
                <a:latin typeface="Arial MT"/>
                <a:cs typeface="Arial MT"/>
              </a:rPr>
              <a:t> </a:t>
            </a:r>
            <a:r>
              <a:rPr sz="2600" spc="-260" dirty="0">
                <a:latin typeface="Arial MT"/>
                <a:cs typeface="Arial MT"/>
              </a:rPr>
              <a:t>489</a:t>
            </a:r>
            <a:r>
              <a:rPr sz="2600" spc="-135" dirty="0">
                <a:latin typeface="Arial MT"/>
                <a:cs typeface="Arial MT"/>
              </a:rPr>
              <a:t> </a:t>
            </a:r>
            <a:r>
              <a:rPr sz="2600" spc="-240" dirty="0">
                <a:latin typeface="Arial MT"/>
                <a:cs typeface="Arial MT"/>
              </a:rPr>
              <a:t>(Bombay);</a:t>
            </a:r>
            <a:endParaRPr sz="2600">
              <a:latin typeface="Arial MT"/>
              <a:cs typeface="Arial MT"/>
            </a:endParaRPr>
          </a:p>
          <a:p>
            <a:pPr marL="241300" indent="-229235">
              <a:lnSpc>
                <a:spcPts val="2810"/>
              </a:lnSpc>
              <a:spcBef>
                <a:spcPts val="370"/>
              </a:spcBef>
              <a:buFont typeface="Arial MT"/>
              <a:buChar char="•"/>
              <a:tabLst>
                <a:tab pos="241935" algn="l"/>
              </a:tabLst>
            </a:pPr>
            <a:r>
              <a:rPr sz="2600" b="1" spc="-295" dirty="0">
                <a:solidFill>
                  <a:srgbClr val="FF0000"/>
                </a:solidFill>
                <a:latin typeface="Arial"/>
                <a:cs typeface="Arial"/>
              </a:rPr>
              <a:t>Form</a:t>
            </a:r>
            <a:r>
              <a:rPr sz="2600" b="1" spc="-140" dirty="0">
                <a:solidFill>
                  <a:srgbClr val="FF0000"/>
                </a:solidFill>
                <a:latin typeface="Arial"/>
                <a:cs typeface="Arial"/>
              </a:rPr>
              <a:t> </a:t>
            </a:r>
            <a:r>
              <a:rPr sz="2600" b="1" spc="-315" dirty="0">
                <a:solidFill>
                  <a:srgbClr val="FF0000"/>
                </a:solidFill>
                <a:latin typeface="Arial"/>
                <a:cs typeface="Arial"/>
              </a:rPr>
              <a:t>3CD</a:t>
            </a:r>
            <a:r>
              <a:rPr sz="2600" b="1" spc="-145" dirty="0">
                <a:solidFill>
                  <a:srgbClr val="FF0000"/>
                </a:solidFill>
                <a:latin typeface="Arial"/>
                <a:cs typeface="Arial"/>
              </a:rPr>
              <a:t> </a:t>
            </a:r>
            <a:r>
              <a:rPr sz="2600" b="1" spc="-270" dirty="0">
                <a:solidFill>
                  <a:srgbClr val="FF0000"/>
                </a:solidFill>
                <a:latin typeface="Arial"/>
                <a:cs typeface="Arial"/>
              </a:rPr>
              <a:t>does</a:t>
            </a:r>
            <a:r>
              <a:rPr sz="2600" b="1" spc="-130" dirty="0">
                <a:solidFill>
                  <a:srgbClr val="FF0000"/>
                </a:solidFill>
                <a:latin typeface="Arial"/>
                <a:cs typeface="Arial"/>
              </a:rPr>
              <a:t> </a:t>
            </a:r>
            <a:r>
              <a:rPr sz="2600" b="1" spc="-245" dirty="0">
                <a:solidFill>
                  <a:srgbClr val="FF0000"/>
                </a:solidFill>
                <a:latin typeface="Arial"/>
                <a:cs typeface="Arial"/>
              </a:rPr>
              <a:t>not</a:t>
            </a:r>
            <a:r>
              <a:rPr sz="2600" b="1" spc="-135" dirty="0">
                <a:solidFill>
                  <a:srgbClr val="FF0000"/>
                </a:solidFill>
                <a:latin typeface="Arial"/>
                <a:cs typeface="Arial"/>
              </a:rPr>
              <a:t> </a:t>
            </a:r>
            <a:r>
              <a:rPr sz="2600" b="1" spc="-240" dirty="0">
                <a:solidFill>
                  <a:srgbClr val="FF0000"/>
                </a:solidFill>
                <a:latin typeface="Arial"/>
                <a:cs typeface="Arial"/>
              </a:rPr>
              <a:t>allow</a:t>
            </a:r>
            <a:r>
              <a:rPr sz="2600" b="1" spc="-140" dirty="0">
                <a:solidFill>
                  <a:srgbClr val="FF0000"/>
                </a:solidFill>
                <a:latin typeface="Arial"/>
                <a:cs typeface="Arial"/>
              </a:rPr>
              <a:t> </a:t>
            </a:r>
            <a:r>
              <a:rPr sz="2600" b="1" spc="-225" dirty="0">
                <a:solidFill>
                  <a:srgbClr val="FF0000"/>
                </a:solidFill>
                <a:latin typeface="Arial"/>
                <a:cs typeface="Arial"/>
              </a:rPr>
              <a:t>tax</a:t>
            </a:r>
            <a:r>
              <a:rPr sz="2600" b="1" spc="-140" dirty="0">
                <a:solidFill>
                  <a:srgbClr val="FF0000"/>
                </a:solidFill>
                <a:latin typeface="Arial"/>
                <a:cs typeface="Arial"/>
              </a:rPr>
              <a:t> </a:t>
            </a:r>
            <a:r>
              <a:rPr sz="2600" b="1" spc="-235" dirty="0">
                <a:solidFill>
                  <a:srgbClr val="FF0000"/>
                </a:solidFill>
                <a:latin typeface="Arial"/>
                <a:cs typeface="Arial"/>
              </a:rPr>
              <a:t>auditors</a:t>
            </a:r>
            <a:r>
              <a:rPr sz="2600" b="1" spc="-135" dirty="0">
                <a:solidFill>
                  <a:srgbClr val="FF0000"/>
                </a:solidFill>
                <a:latin typeface="Arial"/>
                <a:cs typeface="Arial"/>
              </a:rPr>
              <a:t> </a:t>
            </a:r>
            <a:r>
              <a:rPr sz="2600" b="1" spc="-225" dirty="0">
                <a:solidFill>
                  <a:srgbClr val="FF0000"/>
                </a:solidFill>
                <a:latin typeface="Arial"/>
                <a:cs typeface="Arial"/>
              </a:rPr>
              <a:t>to</a:t>
            </a:r>
            <a:r>
              <a:rPr sz="2600" b="1" spc="-135" dirty="0">
                <a:solidFill>
                  <a:srgbClr val="FF0000"/>
                </a:solidFill>
                <a:latin typeface="Arial"/>
                <a:cs typeface="Arial"/>
              </a:rPr>
              <a:t> </a:t>
            </a:r>
            <a:r>
              <a:rPr sz="2600" b="1" spc="-240" dirty="0">
                <a:solidFill>
                  <a:srgbClr val="FF0000"/>
                </a:solidFill>
                <a:latin typeface="Arial"/>
                <a:cs typeface="Arial"/>
              </a:rPr>
              <a:t>disclose</a:t>
            </a:r>
            <a:r>
              <a:rPr sz="2600" b="1" spc="-135" dirty="0">
                <a:solidFill>
                  <a:srgbClr val="FF0000"/>
                </a:solidFill>
                <a:latin typeface="Arial"/>
                <a:cs typeface="Arial"/>
              </a:rPr>
              <a:t> </a:t>
            </a:r>
            <a:r>
              <a:rPr sz="2600" b="1" spc="-210" dirty="0">
                <a:solidFill>
                  <a:srgbClr val="FF0000"/>
                </a:solidFill>
                <a:latin typeface="Arial"/>
                <a:cs typeface="Arial"/>
              </a:rPr>
              <a:t>distinct</a:t>
            </a:r>
            <a:r>
              <a:rPr sz="2600" b="1" spc="-135" dirty="0">
                <a:solidFill>
                  <a:srgbClr val="FF0000"/>
                </a:solidFill>
                <a:latin typeface="Arial"/>
                <a:cs typeface="Arial"/>
              </a:rPr>
              <a:t> </a:t>
            </a:r>
            <a:r>
              <a:rPr sz="2600" b="1" spc="-254" dirty="0">
                <a:solidFill>
                  <a:srgbClr val="FF0000"/>
                </a:solidFill>
                <a:latin typeface="Arial"/>
                <a:cs typeface="Arial"/>
              </a:rPr>
              <a:t>accounting</a:t>
            </a:r>
            <a:r>
              <a:rPr sz="2600" b="1" spc="-145" dirty="0">
                <a:solidFill>
                  <a:srgbClr val="FF0000"/>
                </a:solidFill>
                <a:latin typeface="Arial"/>
                <a:cs typeface="Arial"/>
              </a:rPr>
              <a:t> </a:t>
            </a:r>
            <a:r>
              <a:rPr sz="2600" b="1" spc="-280" dirty="0">
                <a:solidFill>
                  <a:srgbClr val="FF0000"/>
                </a:solidFill>
                <a:latin typeface="Arial"/>
                <a:cs typeface="Arial"/>
              </a:rPr>
              <a:t>methods</a:t>
            </a:r>
            <a:endParaRPr sz="2600">
              <a:latin typeface="Arial"/>
              <a:cs typeface="Arial"/>
            </a:endParaRPr>
          </a:p>
          <a:p>
            <a:pPr marL="241300" algn="just">
              <a:lnSpc>
                <a:spcPts val="2810"/>
              </a:lnSpc>
            </a:pPr>
            <a:r>
              <a:rPr sz="2600" spc="-200" dirty="0">
                <a:latin typeface="Arial MT"/>
                <a:cs typeface="Arial MT"/>
              </a:rPr>
              <a:t>fo</a:t>
            </a:r>
            <a:r>
              <a:rPr sz="2600" spc="-155" dirty="0">
                <a:latin typeface="Arial MT"/>
                <a:cs typeface="Arial MT"/>
              </a:rPr>
              <a:t>r</a:t>
            </a:r>
            <a:r>
              <a:rPr sz="2600" spc="-145" dirty="0">
                <a:latin typeface="Arial MT"/>
                <a:cs typeface="Arial MT"/>
              </a:rPr>
              <a:t> </a:t>
            </a:r>
            <a:r>
              <a:rPr sz="2600" spc="-220" dirty="0">
                <a:latin typeface="Arial MT"/>
                <a:cs typeface="Arial MT"/>
              </a:rPr>
              <a:t>variou</a:t>
            </a:r>
            <a:r>
              <a:rPr sz="2600" spc="-235" dirty="0">
                <a:latin typeface="Arial MT"/>
                <a:cs typeface="Arial MT"/>
              </a:rPr>
              <a:t>s</a:t>
            </a:r>
            <a:r>
              <a:rPr sz="2600" spc="-140" dirty="0">
                <a:latin typeface="Arial MT"/>
                <a:cs typeface="Arial MT"/>
              </a:rPr>
              <a:t> </a:t>
            </a:r>
            <a:r>
              <a:rPr sz="2600" spc="-240" dirty="0">
                <a:latin typeface="Arial MT"/>
                <a:cs typeface="Arial MT"/>
              </a:rPr>
              <a:t>source</a:t>
            </a:r>
            <a:r>
              <a:rPr sz="2600" spc="-235" dirty="0">
                <a:latin typeface="Arial MT"/>
                <a:cs typeface="Arial MT"/>
              </a:rPr>
              <a:t>s</a:t>
            </a:r>
            <a:r>
              <a:rPr sz="2600" spc="-145" dirty="0">
                <a:latin typeface="Arial MT"/>
                <a:cs typeface="Arial MT"/>
              </a:rPr>
              <a:t> </a:t>
            </a:r>
            <a:r>
              <a:rPr sz="2600" spc="-195" dirty="0">
                <a:latin typeface="Arial MT"/>
                <a:cs typeface="Arial MT"/>
              </a:rPr>
              <a:t>of</a:t>
            </a:r>
            <a:r>
              <a:rPr sz="2600" spc="-145" dirty="0">
                <a:latin typeface="Arial MT"/>
                <a:cs typeface="Arial MT"/>
              </a:rPr>
              <a:t> </a:t>
            </a:r>
            <a:r>
              <a:rPr sz="2600" spc="-254" dirty="0">
                <a:latin typeface="Arial MT"/>
                <a:cs typeface="Arial MT"/>
              </a:rPr>
              <a:t>income</a:t>
            </a:r>
            <a:r>
              <a:rPr sz="2600" spc="-130" dirty="0">
                <a:latin typeface="Arial MT"/>
                <a:cs typeface="Arial MT"/>
              </a:rPr>
              <a:t>;</a:t>
            </a:r>
            <a:endParaRPr sz="2600">
              <a:latin typeface="Arial MT"/>
              <a:cs typeface="Arial MT"/>
            </a:endParaRPr>
          </a:p>
          <a:p>
            <a:pPr marL="241300" marR="10160" indent="-229235" algn="just">
              <a:lnSpc>
                <a:spcPts val="2500"/>
              </a:lnSpc>
              <a:spcBef>
                <a:spcPts val="985"/>
              </a:spcBef>
              <a:buChar char="•"/>
              <a:tabLst>
                <a:tab pos="241935" algn="l"/>
              </a:tabLst>
            </a:pPr>
            <a:r>
              <a:rPr sz="2600" spc="-215" dirty="0">
                <a:latin typeface="Arial MT"/>
                <a:cs typeface="Arial MT"/>
              </a:rPr>
              <a:t>Therefore, </a:t>
            </a:r>
            <a:r>
              <a:rPr sz="2600" spc="-114" dirty="0">
                <a:latin typeface="Arial MT"/>
                <a:cs typeface="Arial MT"/>
              </a:rPr>
              <a:t>it </a:t>
            </a:r>
            <a:r>
              <a:rPr sz="2600" spc="-170" dirty="0">
                <a:latin typeface="Arial MT"/>
                <a:cs typeface="Arial MT"/>
              </a:rPr>
              <a:t>is </a:t>
            </a:r>
            <a:r>
              <a:rPr sz="2600" spc="-225" dirty="0">
                <a:latin typeface="Arial MT"/>
                <a:cs typeface="Arial MT"/>
              </a:rPr>
              <a:t>advisable </a:t>
            </a:r>
            <a:r>
              <a:rPr sz="2600" spc="-200" dirty="0">
                <a:latin typeface="Arial MT"/>
                <a:cs typeface="Arial MT"/>
              </a:rPr>
              <a:t>to </a:t>
            </a:r>
            <a:r>
              <a:rPr sz="2600" b="1" spc="-235" dirty="0">
                <a:solidFill>
                  <a:srgbClr val="FF0000"/>
                </a:solidFill>
                <a:latin typeface="Arial"/>
                <a:cs typeface="Arial"/>
              </a:rPr>
              <a:t>declare </a:t>
            </a:r>
            <a:r>
              <a:rPr sz="2600" b="1" spc="-240" dirty="0">
                <a:solidFill>
                  <a:srgbClr val="FF0000"/>
                </a:solidFill>
                <a:latin typeface="Arial"/>
                <a:cs typeface="Arial"/>
              </a:rPr>
              <a:t>the </a:t>
            </a:r>
            <a:r>
              <a:rPr sz="2600" b="1" spc="-254" dirty="0">
                <a:solidFill>
                  <a:srgbClr val="FF0000"/>
                </a:solidFill>
                <a:latin typeface="Arial"/>
                <a:cs typeface="Arial"/>
              </a:rPr>
              <a:t>accounting </a:t>
            </a:r>
            <a:r>
              <a:rPr sz="2600" b="1" spc="-285" dirty="0">
                <a:solidFill>
                  <a:srgbClr val="FF0000"/>
                </a:solidFill>
                <a:latin typeface="Arial"/>
                <a:cs typeface="Arial"/>
              </a:rPr>
              <a:t>method </a:t>
            </a:r>
            <a:r>
              <a:rPr sz="2600" b="1" spc="-275" dirty="0">
                <a:solidFill>
                  <a:srgbClr val="FF0000"/>
                </a:solidFill>
                <a:latin typeface="Arial"/>
                <a:cs typeface="Arial"/>
              </a:rPr>
              <a:t>used </a:t>
            </a:r>
            <a:r>
              <a:rPr sz="2600" b="1" spc="-215" dirty="0">
                <a:solidFill>
                  <a:srgbClr val="FF0000"/>
                </a:solidFill>
                <a:latin typeface="Arial"/>
                <a:cs typeface="Arial"/>
              </a:rPr>
              <a:t>for </a:t>
            </a:r>
            <a:r>
              <a:rPr sz="2600" b="1" spc="-240" dirty="0">
                <a:solidFill>
                  <a:srgbClr val="FF0000"/>
                </a:solidFill>
                <a:latin typeface="Arial"/>
                <a:cs typeface="Arial"/>
              </a:rPr>
              <a:t>the </a:t>
            </a:r>
            <a:r>
              <a:rPr sz="2600" b="1" spc="-250" dirty="0">
                <a:solidFill>
                  <a:srgbClr val="FF0000"/>
                </a:solidFill>
                <a:latin typeface="Arial"/>
                <a:cs typeface="Arial"/>
              </a:rPr>
              <a:t>primary </a:t>
            </a:r>
            <a:r>
              <a:rPr sz="2600" b="1" spc="-245" dirty="0">
                <a:solidFill>
                  <a:srgbClr val="FF0000"/>
                </a:solidFill>
                <a:latin typeface="Arial"/>
                <a:cs typeface="Arial"/>
              </a:rPr>
              <a:t> </a:t>
            </a:r>
            <a:r>
              <a:rPr sz="2600" b="1" spc="-280" dirty="0">
                <a:solidFill>
                  <a:srgbClr val="FF0000"/>
                </a:solidFill>
                <a:latin typeface="Arial"/>
                <a:cs typeface="Arial"/>
              </a:rPr>
              <a:t>income</a:t>
            </a:r>
            <a:r>
              <a:rPr sz="2600" b="1" spc="-275" dirty="0">
                <a:solidFill>
                  <a:srgbClr val="FF0000"/>
                </a:solidFill>
                <a:latin typeface="Arial"/>
                <a:cs typeface="Arial"/>
              </a:rPr>
              <a:t> </a:t>
            </a:r>
            <a:r>
              <a:rPr sz="2600" b="1" spc="-260" dirty="0">
                <a:solidFill>
                  <a:srgbClr val="FF0000"/>
                </a:solidFill>
                <a:latin typeface="Arial"/>
                <a:cs typeface="Arial"/>
              </a:rPr>
              <a:t>source</a:t>
            </a:r>
            <a:r>
              <a:rPr sz="2600" b="1" spc="-254" dirty="0">
                <a:solidFill>
                  <a:srgbClr val="FF0000"/>
                </a:solidFill>
                <a:latin typeface="Arial"/>
                <a:cs typeface="Arial"/>
              </a:rPr>
              <a:t> </a:t>
            </a:r>
            <a:r>
              <a:rPr sz="2600" spc="-190" dirty="0">
                <a:latin typeface="Arial MT"/>
                <a:cs typeface="Arial MT"/>
              </a:rPr>
              <a:t>in</a:t>
            </a:r>
            <a:r>
              <a:rPr sz="2600" spc="-185" dirty="0">
                <a:latin typeface="Arial MT"/>
                <a:cs typeface="Arial MT"/>
              </a:rPr>
              <a:t> </a:t>
            </a:r>
            <a:r>
              <a:rPr sz="2600" spc="-275" dirty="0">
                <a:latin typeface="Arial MT"/>
                <a:cs typeface="Arial MT"/>
              </a:rPr>
              <a:t>Form</a:t>
            </a:r>
            <a:r>
              <a:rPr sz="2600" spc="-270" dirty="0">
                <a:latin typeface="Arial MT"/>
                <a:cs typeface="Arial MT"/>
              </a:rPr>
              <a:t> 3CD.</a:t>
            </a:r>
            <a:r>
              <a:rPr sz="2600" spc="-265" dirty="0">
                <a:latin typeface="Arial MT"/>
                <a:cs typeface="Arial MT"/>
              </a:rPr>
              <a:t> </a:t>
            </a:r>
            <a:r>
              <a:rPr sz="2600" spc="-240" dirty="0">
                <a:latin typeface="Arial MT"/>
                <a:cs typeface="Arial MT"/>
              </a:rPr>
              <a:t>Regarding</a:t>
            </a:r>
            <a:r>
              <a:rPr sz="2600" spc="-235" dirty="0">
                <a:latin typeface="Arial MT"/>
                <a:cs typeface="Arial MT"/>
              </a:rPr>
              <a:t> </a:t>
            </a:r>
            <a:r>
              <a:rPr sz="2600" spc="-250" dirty="0">
                <a:latin typeface="Arial MT"/>
                <a:cs typeface="Arial MT"/>
              </a:rPr>
              <a:t>any</a:t>
            </a:r>
            <a:r>
              <a:rPr sz="2600" spc="225" dirty="0">
                <a:latin typeface="Arial MT"/>
                <a:cs typeface="Arial MT"/>
              </a:rPr>
              <a:t> </a:t>
            </a:r>
            <a:r>
              <a:rPr sz="2600" spc="-200" dirty="0">
                <a:latin typeface="Arial MT"/>
                <a:cs typeface="Arial MT"/>
              </a:rPr>
              <a:t>alternative</a:t>
            </a:r>
            <a:r>
              <a:rPr sz="2600" spc="320" dirty="0">
                <a:latin typeface="Arial MT"/>
                <a:cs typeface="Arial MT"/>
              </a:rPr>
              <a:t> </a:t>
            </a:r>
            <a:r>
              <a:rPr sz="2600" spc="-235" dirty="0">
                <a:latin typeface="Arial MT"/>
                <a:cs typeface="Arial MT"/>
              </a:rPr>
              <a:t>accounting</a:t>
            </a:r>
            <a:r>
              <a:rPr sz="2600" spc="254" dirty="0">
                <a:latin typeface="Arial MT"/>
                <a:cs typeface="Arial MT"/>
              </a:rPr>
              <a:t> </a:t>
            </a:r>
            <a:r>
              <a:rPr sz="2600" spc="-265" dirty="0">
                <a:latin typeface="Arial MT"/>
                <a:cs typeface="Arial MT"/>
              </a:rPr>
              <a:t>method </a:t>
            </a:r>
            <a:r>
              <a:rPr sz="2600" spc="-260" dirty="0">
                <a:latin typeface="Arial MT"/>
                <a:cs typeface="Arial MT"/>
              </a:rPr>
              <a:t> </a:t>
            </a:r>
            <a:r>
              <a:rPr sz="2600" spc="-225" dirty="0">
                <a:latin typeface="Arial MT"/>
                <a:cs typeface="Arial MT"/>
              </a:rPr>
              <a:t>selected</a:t>
            </a:r>
            <a:r>
              <a:rPr sz="2600" spc="-220" dirty="0">
                <a:latin typeface="Arial MT"/>
                <a:cs typeface="Arial MT"/>
              </a:rPr>
              <a:t> </a:t>
            </a:r>
            <a:r>
              <a:rPr sz="2600" spc="-185" dirty="0">
                <a:latin typeface="Arial MT"/>
                <a:cs typeface="Arial MT"/>
              </a:rPr>
              <a:t>for</a:t>
            </a:r>
            <a:r>
              <a:rPr sz="2600" spc="-180" dirty="0">
                <a:latin typeface="Arial MT"/>
                <a:cs typeface="Arial MT"/>
              </a:rPr>
              <a:t> </a:t>
            </a:r>
            <a:r>
              <a:rPr sz="2600" spc="-220" dirty="0">
                <a:latin typeface="Arial MT"/>
                <a:cs typeface="Arial MT"/>
              </a:rPr>
              <a:t>other</a:t>
            </a:r>
            <a:r>
              <a:rPr sz="2600" spc="-215" dirty="0">
                <a:latin typeface="Arial MT"/>
                <a:cs typeface="Arial MT"/>
              </a:rPr>
              <a:t> </a:t>
            </a:r>
            <a:r>
              <a:rPr sz="2600" spc="-235" dirty="0">
                <a:latin typeface="Arial MT"/>
                <a:cs typeface="Arial MT"/>
              </a:rPr>
              <a:t>business</a:t>
            </a:r>
            <a:r>
              <a:rPr sz="2600" spc="-229" dirty="0">
                <a:latin typeface="Arial MT"/>
                <a:cs typeface="Arial MT"/>
              </a:rPr>
              <a:t> </a:t>
            </a:r>
            <a:r>
              <a:rPr sz="2600" spc="-180" dirty="0">
                <a:latin typeface="Arial MT"/>
                <a:cs typeface="Arial MT"/>
              </a:rPr>
              <a:t>activities,</a:t>
            </a:r>
            <a:r>
              <a:rPr sz="2600" spc="-175" dirty="0">
                <a:latin typeface="Arial MT"/>
                <a:cs typeface="Arial MT"/>
              </a:rPr>
              <a:t> </a:t>
            </a:r>
            <a:r>
              <a:rPr sz="2600" spc="-185" dirty="0">
                <a:latin typeface="Arial MT"/>
                <a:cs typeface="Arial MT"/>
              </a:rPr>
              <a:t>this</a:t>
            </a:r>
            <a:r>
              <a:rPr sz="2600" spc="-180" dirty="0">
                <a:latin typeface="Arial MT"/>
                <a:cs typeface="Arial MT"/>
              </a:rPr>
              <a:t> </a:t>
            </a:r>
            <a:r>
              <a:rPr sz="2600" spc="-235" dirty="0">
                <a:latin typeface="Arial MT"/>
                <a:cs typeface="Arial MT"/>
              </a:rPr>
              <a:t>should</a:t>
            </a:r>
            <a:r>
              <a:rPr sz="2600" spc="-229" dirty="0">
                <a:latin typeface="Arial MT"/>
                <a:cs typeface="Arial MT"/>
              </a:rPr>
              <a:t> </a:t>
            </a:r>
            <a:r>
              <a:rPr sz="2600" spc="-260" dirty="0">
                <a:latin typeface="Arial MT"/>
                <a:cs typeface="Arial MT"/>
              </a:rPr>
              <a:t>be</a:t>
            </a:r>
            <a:r>
              <a:rPr sz="2600" spc="-254" dirty="0">
                <a:latin typeface="Arial MT"/>
                <a:cs typeface="Arial MT"/>
              </a:rPr>
              <a:t> </a:t>
            </a:r>
            <a:r>
              <a:rPr sz="2600" spc="-265" dirty="0">
                <a:latin typeface="Arial MT"/>
                <a:cs typeface="Arial MT"/>
              </a:rPr>
              <a:t>documented</a:t>
            </a:r>
            <a:r>
              <a:rPr sz="2600" spc="-260" dirty="0">
                <a:latin typeface="Arial MT"/>
                <a:cs typeface="Arial MT"/>
              </a:rPr>
              <a:t> </a:t>
            </a:r>
            <a:r>
              <a:rPr sz="2600" spc="-180" dirty="0">
                <a:latin typeface="Arial MT"/>
                <a:cs typeface="Arial MT"/>
              </a:rPr>
              <a:t>in</a:t>
            </a:r>
            <a:r>
              <a:rPr sz="2600" spc="365" dirty="0">
                <a:latin typeface="Arial MT"/>
                <a:cs typeface="Arial MT"/>
              </a:rPr>
              <a:t> </a:t>
            </a:r>
            <a:r>
              <a:rPr sz="2600" spc="-225" dirty="0">
                <a:latin typeface="Arial MT"/>
                <a:cs typeface="Arial MT"/>
              </a:rPr>
              <a:t>the </a:t>
            </a:r>
            <a:r>
              <a:rPr sz="2600" spc="-220" dirty="0">
                <a:latin typeface="Arial MT"/>
                <a:cs typeface="Arial MT"/>
              </a:rPr>
              <a:t> </a:t>
            </a:r>
            <a:r>
              <a:rPr sz="2600" spc="-254" dirty="0">
                <a:latin typeface="Arial MT"/>
                <a:cs typeface="Arial MT"/>
              </a:rPr>
              <a:t>accompanying</a:t>
            </a:r>
            <a:r>
              <a:rPr sz="2600" spc="-165" dirty="0">
                <a:latin typeface="Arial MT"/>
                <a:cs typeface="Arial MT"/>
              </a:rPr>
              <a:t> </a:t>
            </a:r>
            <a:r>
              <a:rPr sz="2600" spc="-215" dirty="0">
                <a:latin typeface="Arial MT"/>
                <a:cs typeface="Arial MT"/>
              </a:rPr>
              <a:t>notes.</a:t>
            </a:r>
            <a:endParaRPr sz="2600">
              <a:latin typeface="Arial MT"/>
              <a:cs typeface="Arial MT"/>
            </a:endParaRPr>
          </a:p>
        </p:txBody>
      </p:sp>
    </p:spTree>
    <p:extLst>
      <p:ext uri="{BB962C8B-B14F-4D97-AF65-F5344CB8AC3E}">
        <p14:creationId xmlns:p14="http://schemas.microsoft.com/office/powerpoint/2010/main" val="290401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xfrm>
            <a:off x="2389910" y="6492292"/>
            <a:ext cx="2073908" cy="184666"/>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767676"/>
                </a:solidFill>
                <a:latin typeface="Arial MT"/>
                <a:ea typeface="+mn-ea"/>
                <a:cs typeface="Arial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25"/>
              </a:spcBef>
            </a:pPr>
            <a:r>
              <a:rPr lang="en-US" spc="-110"/>
              <a:t>Intricacies in TAR  -Jaipur Branch 31.08.2024</a:t>
            </a:r>
            <a:endParaRPr spc="-110" dirty="0"/>
          </a:p>
        </p:txBody>
      </p:sp>
      <p:sp>
        <p:nvSpPr>
          <p:cNvPr id="2" name="object 2"/>
          <p:cNvSpPr txBox="1">
            <a:spLocks noGrp="1"/>
          </p:cNvSpPr>
          <p:nvPr>
            <p:ph type="title"/>
          </p:nvPr>
        </p:nvSpPr>
        <p:spPr>
          <a:xfrm>
            <a:off x="916939" y="501853"/>
            <a:ext cx="8733790" cy="697230"/>
          </a:xfrm>
          <a:prstGeom prst="rect">
            <a:avLst/>
          </a:prstGeom>
        </p:spPr>
        <p:txBody>
          <a:bodyPr vert="horz" wrap="square" lIns="0" tIns="13335" rIns="0" bIns="0" rtlCol="0">
            <a:spAutoFit/>
          </a:bodyPr>
          <a:lstStyle/>
          <a:p>
            <a:pPr marL="12700">
              <a:lnSpc>
                <a:spcPct val="100000"/>
              </a:lnSpc>
              <a:spcBef>
                <a:spcPts val="105"/>
              </a:spcBef>
            </a:pPr>
            <a:r>
              <a:rPr sz="4400" spc="-390" dirty="0"/>
              <a:t>Registrations</a:t>
            </a:r>
            <a:r>
              <a:rPr sz="4400" spc="-245" dirty="0"/>
              <a:t> </a:t>
            </a:r>
            <a:r>
              <a:rPr sz="4400" spc="-440" dirty="0"/>
              <a:t>under</a:t>
            </a:r>
            <a:r>
              <a:rPr sz="4400" spc="-240" dirty="0"/>
              <a:t> </a:t>
            </a:r>
            <a:r>
              <a:rPr sz="4400" spc="-430" dirty="0"/>
              <a:t>IDT</a:t>
            </a:r>
            <a:r>
              <a:rPr sz="4400" spc="-240" dirty="0"/>
              <a:t> </a:t>
            </a:r>
            <a:r>
              <a:rPr sz="4400" spc="-430" dirty="0"/>
              <a:t>laws</a:t>
            </a:r>
            <a:r>
              <a:rPr sz="4400" spc="-275" dirty="0"/>
              <a:t> </a:t>
            </a:r>
            <a:r>
              <a:rPr sz="4400" spc="-440" dirty="0"/>
              <a:t>–</a:t>
            </a:r>
            <a:r>
              <a:rPr sz="4400" spc="-215" dirty="0"/>
              <a:t> </a:t>
            </a:r>
            <a:r>
              <a:rPr sz="4400" spc="-434" dirty="0"/>
              <a:t>Clause</a:t>
            </a:r>
            <a:r>
              <a:rPr sz="4400" spc="-235" dirty="0"/>
              <a:t> </a:t>
            </a:r>
            <a:r>
              <a:rPr sz="4400" spc="-440" dirty="0"/>
              <a:t>4</a:t>
            </a:r>
            <a:endParaRPr sz="4400"/>
          </a:p>
        </p:txBody>
      </p:sp>
      <p:sp>
        <p:nvSpPr>
          <p:cNvPr id="3" name="object 3"/>
          <p:cNvSpPr txBox="1"/>
          <p:nvPr/>
        </p:nvSpPr>
        <p:spPr>
          <a:xfrm>
            <a:off x="783437" y="1700022"/>
            <a:ext cx="10674985" cy="4291330"/>
          </a:xfrm>
          <a:prstGeom prst="rect">
            <a:avLst/>
          </a:prstGeom>
        </p:spPr>
        <p:txBody>
          <a:bodyPr vert="horz" wrap="square" lIns="0" tIns="89535" rIns="0" bIns="0" rtlCol="0">
            <a:spAutoFit/>
          </a:bodyPr>
          <a:lstStyle/>
          <a:p>
            <a:pPr marL="241300" marR="6350" indent="-228600" algn="just">
              <a:lnSpc>
                <a:spcPts val="2500"/>
              </a:lnSpc>
              <a:spcBef>
                <a:spcPts val="705"/>
              </a:spcBef>
              <a:buChar char="•"/>
              <a:tabLst>
                <a:tab pos="241300" algn="l"/>
              </a:tabLst>
            </a:pPr>
            <a:r>
              <a:rPr sz="2600" spc="-305" dirty="0">
                <a:latin typeface="Arial MT"/>
                <a:cs typeface="Arial MT"/>
              </a:rPr>
              <a:t>When</a:t>
            </a:r>
            <a:r>
              <a:rPr sz="2600" spc="-300" dirty="0">
                <a:latin typeface="Arial MT"/>
                <a:cs typeface="Arial MT"/>
              </a:rPr>
              <a:t> </a:t>
            </a:r>
            <a:r>
              <a:rPr sz="2600" spc="-220" dirty="0">
                <a:latin typeface="Arial MT"/>
                <a:cs typeface="Arial MT"/>
              </a:rPr>
              <a:t>the </a:t>
            </a:r>
            <a:r>
              <a:rPr sz="2600" spc="-210" dirty="0">
                <a:latin typeface="Arial MT"/>
                <a:cs typeface="Arial MT"/>
              </a:rPr>
              <a:t>auditor </a:t>
            </a:r>
            <a:r>
              <a:rPr sz="2600" spc="-175" dirty="0">
                <a:latin typeface="Arial MT"/>
                <a:cs typeface="Arial MT"/>
              </a:rPr>
              <a:t>is </a:t>
            </a:r>
            <a:r>
              <a:rPr sz="2600" spc="-195" dirty="0">
                <a:latin typeface="Arial MT"/>
                <a:cs typeface="Arial MT"/>
              </a:rPr>
              <a:t>of </a:t>
            </a:r>
            <a:r>
              <a:rPr sz="2600" spc="-225" dirty="0">
                <a:latin typeface="Arial MT"/>
                <a:cs typeface="Arial MT"/>
              </a:rPr>
              <a:t>the </a:t>
            </a:r>
            <a:r>
              <a:rPr sz="2600" spc="-220" dirty="0">
                <a:latin typeface="Arial MT"/>
                <a:cs typeface="Arial MT"/>
              </a:rPr>
              <a:t>opinion </a:t>
            </a:r>
            <a:r>
              <a:rPr sz="2600" spc="-204" dirty="0">
                <a:latin typeface="Arial MT"/>
                <a:cs typeface="Arial MT"/>
              </a:rPr>
              <a:t>that </a:t>
            </a:r>
            <a:r>
              <a:rPr sz="2600" spc="-250" dirty="0">
                <a:latin typeface="Arial MT"/>
                <a:cs typeface="Arial MT"/>
              </a:rPr>
              <a:t>any </a:t>
            </a:r>
            <a:r>
              <a:rPr sz="2600" b="1" spc="-215" dirty="0">
                <a:solidFill>
                  <a:srgbClr val="FF0000"/>
                </a:solidFill>
                <a:latin typeface="Arial"/>
                <a:cs typeface="Arial"/>
              </a:rPr>
              <a:t>indirect </a:t>
            </a:r>
            <a:r>
              <a:rPr sz="2600" b="1" spc="-225" dirty="0">
                <a:solidFill>
                  <a:srgbClr val="FF0000"/>
                </a:solidFill>
                <a:latin typeface="Arial"/>
                <a:cs typeface="Arial"/>
              </a:rPr>
              <a:t>tax </a:t>
            </a:r>
            <a:r>
              <a:rPr sz="2600" b="1" spc="-260" dirty="0">
                <a:solidFill>
                  <a:srgbClr val="FF0000"/>
                </a:solidFill>
                <a:latin typeface="Arial"/>
                <a:cs typeface="Arial"/>
              </a:rPr>
              <a:t>laws </a:t>
            </a:r>
            <a:r>
              <a:rPr sz="2600" b="1" spc="-240" dirty="0">
                <a:solidFill>
                  <a:srgbClr val="FF0000"/>
                </a:solidFill>
                <a:latin typeface="Arial"/>
                <a:cs typeface="Arial"/>
              </a:rPr>
              <a:t>are </a:t>
            </a:r>
            <a:r>
              <a:rPr sz="2600" b="1" spc="-235" dirty="0">
                <a:solidFill>
                  <a:srgbClr val="FF0000"/>
                </a:solidFill>
                <a:latin typeface="Arial"/>
                <a:cs typeface="Arial"/>
              </a:rPr>
              <a:t>applicable </a:t>
            </a:r>
            <a:r>
              <a:rPr sz="2600" spc="-200" dirty="0">
                <a:latin typeface="Arial MT"/>
                <a:cs typeface="Arial MT"/>
              </a:rPr>
              <a:t>to </a:t>
            </a:r>
            <a:r>
              <a:rPr sz="2600" spc="-225" dirty="0">
                <a:latin typeface="Arial MT"/>
                <a:cs typeface="Arial MT"/>
              </a:rPr>
              <a:t>the </a:t>
            </a:r>
            <a:r>
              <a:rPr sz="2600" spc="-220" dirty="0">
                <a:latin typeface="Arial MT"/>
                <a:cs typeface="Arial MT"/>
              </a:rPr>
              <a:t> </a:t>
            </a:r>
            <a:r>
              <a:rPr sz="2600" spc="-235" dirty="0">
                <a:latin typeface="Arial MT"/>
                <a:cs typeface="Arial MT"/>
              </a:rPr>
              <a:t>business</a:t>
            </a:r>
            <a:r>
              <a:rPr sz="2600" spc="-229" dirty="0">
                <a:latin typeface="Arial MT"/>
                <a:cs typeface="Arial MT"/>
              </a:rPr>
              <a:t> </a:t>
            </a:r>
            <a:r>
              <a:rPr sz="2600" spc="-210" dirty="0">
                <a:latin typeface="Arial MT"/>
                <a:cs typeface="Arial MT"/>
              </a:rPr>
              <a:t>or </a:t>
            </a:r>
            <a:r>
              <a:rPr sz="2600" spc="-220" dirty="0">
                <a:latin typeface="Arial MT"/>
                <a:cs typeface="Arial MT"/>
              </a:rPr>
              <a:t>profession </a:t>
            </a:r>
            <a:r>
              <a:rPr sz="2600" spc="-204" dirty="0">
                <a:latin typeface="Arial MT"/>
                <a:cs typeface="Arial MT"/>
              </a:rPr>
              <a:t>of </a:t>
            </a:r>
            <a:r>
              <a:rPr sz="2600" spc="-220" dirty="0">
                <a:latin typeface="Arial MT"/>
                <a:cs typeface="Arial MT"/>
              </a:rPr>
              <a:t>the </a:t>
            </a:r>
            <a:r>
              <a:rPr sz="2600" spc="-240" dirty="0">
                <a:latin typeface="Arial MT"/>
                <a:cs typeface="Arial MT"/>
              </a:rPr>
              <a:t>assessee,</a:t>
            </a:r>
            <a:r>
              <a:rPr sz="2600" spc="240" dirty="0">
                <a:latin typeface="Arial MT"/>
                <a:cs typeface="Arial MT"/>
              </a:rPr>
              <a:t> </a:t>
            </a:r>
            <a:r>
              <a:rPr sz="2600" spc="-220" dirty="0">
                <a:latin typeface="Arial MT"/>
                <a:cs typeface="Arial MT"/>
              </a:rPr>
              <a:t>but </a:t>
            </a:r>
            <a:r>
              <a:rPr sz="2600" b="1" spc="-260" dirty="0">
                <a:solidFill>
                  <a:srgbClr val="FF0000"/>
                </a:solidFill>
                <a:latin typeface="Arial"/>
                <a:cs typeface="Arial"/>
              </a:rPr>
              <a:t>assessee</a:t>
            </a:r>
            <a:r>
              <a:rPr sz="2600" b="1" spc="200" dirty="0">
                <a:solidFill>
                  <a:srgbClr val="FF0000"/>
                </a:solidFill>
                <a:latin typeface="Arial"/>
                <a:cs typeface="Arial"/>
              </a:rPr>
              <a:t> </a:t>
            </a:r>
            <a:r>
              <a:rPr sz="2600" b="1" spc="-200" dirty="0">
                <a:solidFill>
                  <a:srgbClr val="FF0000"/>
                </a:solidFill>
                <a:latin typeface="Arial"/>
                <a:cs typeface="Arial"/>
              </a:rPr>
              <a:t>is </a:t>
            </a:r>
            <a:r>
              <a:rPr sz="2600" b="1" spc="-245" dirty="0">
                <a:solidFill>
                  <a:srgbClr val="FF0000"/>
                </a:solidFill>
                <a:latin typeface="Arial"/>
                <a:cs typeface="Arial"/>
              </a:rPr>
              <a:t>not</a:t>
            </a:r>
            <a:r>
              <a:rPr sz="2600" b="1" spc="235" dirty="0">
                <a:solidFill>
                  <a:srgbClr val="FF0000"/>
                </a:solidFill>
                <a:latin typeface="Arial"/>
                <a:cs typeface="Arial"/>
              </a:rPr>
              <a:t> </a:t>
            </a:r>
            <a:r>
              <a:rPr sz="2600" b="1" spc="-229" dirty="0">
                <a:solidFill>
                  <a:srgbClr val="FF0000"/>
                </a:solidFill>
                <a:latin typeface="Arial"/>
                <a:cs typeface="Arial"/>
              </a:rPr>
              <a:t>registered </a:t>
            </a:r>
            <a:r>
              <a:rPr sz="2600" spc="-240" dirty="0">
                <a:latin typeface="Arial MT"/>
                <a:cs typeface="Arial MT"/>
              </a:rPr>
              <a:t>under</a:t>
            </a:r>
            <a:r>
              <a:rPr sz="2600" spc="240" dirty="0">
                <a:latin typeface="Arial MT"/>
                <a:cs typeface="Arial MT"/>
              </a:rPr>
              <a:t> </a:t>
            </a:r>
            <a:r>
              <a:rPr sz="2600" spc="-225" dirty="0">
                <a:latin typeface="Arial MT"/>
                <a:cs typeface="Arial MT"/>
              </a:rPr>
              <a:t>the </a:t>
            </a:r>
            <a:r>
              <a:rPr sz="2600" spc="-220" dirty="0">
                <a:latin typeface="Arial MT"/>
                <a:cs typeface="Arial MT"/>
              </a:rPr>
              <a:t> </a:t>
            </a:r>
            <a:r>
              <a:rPr sz="2600" spc="-204" dirty="0">
                <a:latin typeface="Arial MT"/>
                <a:cs typeface="Arial MT"/>
              </a:rPr>
              <a:t>sai</a:t>
            </a:r>
            <a:r>
              <a:rPr sz="2600" spc="-260" dirty="0">
                <a:latin typeface="Arial MT"/>
                <a:cs typeface="Arial MT"/>
              </a:rPr>
              <a:t>d</a:t>
            </a:r>
            <a:r>
              <a:rPr sz="2600" spc="-140" dirty="0">
                <a:latin typeface="Arial MT"/>
                <a:cs typeface="Arial MT"/>
              </a:rPr>
              <a:t> </a:t>
            </a:r>
            <a:r>
              <a:rPr sz="2600" spc="-190" dirty="0">
                <a:latin typeface="Arial MT"/>
                <a:cs typeface="Arial MT"/>
              </a:rPr>
              <a:t>la</a:t>
            </a:r>
            <a:r>
              <a:rPr sz="2600" spc="-465" dirty="0">
                <a:latin typeface="Arial MT"/>
                <a:cs typeface="Arial MT"/>
              </a:rPr>
              <a:t>w</a:t>
            </a:r>
            <a:r>
              <a:rPr sz="2600" spc="-130" dirty="0">
                <a:latin typeface="Arial MT"/>
                <a:cs typeface="Arial MT"/>
              </a:rPr>
              <a:t>,</a:t>
            </a:r>
            <a:r>
              <a:rPr sz="2600" spc="-140" dirty="0">
                <a:latin typeface="Arial MT"/>
                <a:cs typeface="Arial MT"/>
              </a:rPr>
              <a:t> </a:t>
            </a:r>
            <a:r>
              <a:rPr sz="2600" spc="-260" dirty="0">
                <a:latin typeface="Arial MT"/>
                <a:cs typeface="Arial MT"/>
              </a:rPr>
              <a:t>he</a:t>
            </a:r>
            <a:r>
              <a:rPr sz="2600" spc="-135" dirty="0">
                <a:latin typeface="Arial MT"/>
                <a:cs typeface="Arial MT"/>
              </a:rPr>
              <a:t> </a:t>
            </a:r>
            <a:r>
              <a:rPr sz="2600" spc="-260" dirty="0">
                <a:latin typeface="Arial MT"/>
                <a:cs typeface="Arial MT"/>
              </a:rPr>
              <a:t>shou</a:t>
            </a:r>
            <a:r>
              <a:rPr sz="2600" spc="-185" dirty="0">
                <a:latin typeface="Arial MT"/>
                <a:cs typeface="Arial MT"/>
              </a:rPr>
              <a:t>ld</a:t>
            </a:r>
            <a:r>
              <a:rPr sz="2600" spc="-145" dirty="0">
                <a:latin typeface="Arial MT"/>
                <a:cs typeface="Arial MT"/>
              </a:rPr>
              <a:t> </a:t>
            </a:r>
            <a:r>
              <a:rPr sz="2600" spc="-204" dirty="0">
                <a:latin typeface="Arial MT"/>
                <a:cs typeface="Arial MT"/>
              </a:rPr>
              <a:t>report</a:t>
            </a:r>
            <a:r>
              <a:rPr sz="2600" spc="-145" dirty="0">
                <a:latin typeface="Arial MT"/>
                <a:cs typeface="Arial MT"/>
              </a:rPr>
              <a:t> </a:t>
            </a:r>
            <a:r>
              <a:rPr sz="2600" spc="-200" dirty="0">
                <a:latin typeface="Arial MT"/>
                <a:cs typeface="Arial MT"/>
              </a:rPr>
              <a:t>th</a:t>
            </a:r>
            <a:r>
              <a:rPr sz="2600" spc="-260" dirty="0">
                <a:latin typeface="Arial MT"/>
                <a:cs typeface="Arial MT"/>
              </a:rPr>
              <a:t>e</a:t>
            </a:r>
            <a:r>
              <a:rPr sz="2600" spc="-140" dirty="0">
                <a:latin typeface="Arial MT"/>
                <a:cs typeface="Arial MT"/>
              </a:rPr>
              <a:t> </a:t>
            </a:r>
            <a:r>
              <a:rPr sz="2600" spc="-300" dirty="0">
                <a:latin typeface="Arial MT"/>
                <a:cs typeface="Arial MT"/>
              </a:rPr>
              <a:t>sam</a:t>
            </a:r>
            <a:r>
              <a:rPr sz="2600" spc="-260" dirty="0">
                <a:latin typeface="Arial MT"/>
                <a:cs typeface="Arial MT"/>
              </a:rPr>
              <a:t>e</a:t>
            </a:r>
            <a:r>
              <a:rPr sz="2600" spc="-150" dirty="0">
                <a:latin typeface="Arial MT"/>
                <a:cs typeface="Arial MT"/>
              </a:rPr>
              <a:t> </a:t>
            </a:r>
            <a:r>
              <a:rPr sz="2600" spc="-210" dirty="0">
                <a:latin typeface="Arial MT"/>
                <a:cs typeface="Arial MT"/>
              </a:rPr>
              <a:t>appropriatel</a:t>
            </a:r>
            <a:r>
              <a:rPr sz="2600" spc="-229" dirty="0">
                <a:latin typeface="Arial MT"/>
                <a:cs typeface="Arial MT"/>
              </a:rPr>
              <a:t>y</a:t>
            </a:r>
            <a:r>
              <a:rPr sz="2600" spc="-130" dirty="0">
                <a:latin typeface="Arial MT"/>
                <a:cs typeface="Arial MT"/>
              </a:rPr>
              <a:t>;</a:t>
            </a:r>
            <a:endParaRPr sz="2600">
              <a:latin typeface="Arial MT"/>
              <a:cs typeface="Arial MT"/>
            </a:endParaRPr>
          </a:p>
          <a:p>
            <a:pPr marL="241300" marR="5080" indent="-228600" algn="just">
              <a:lnSpc>
                <a:spcPts val="2500"/>
              </a:lnSpc>
              <a:spcBef>
                <a:spcPts val="980"/>
              </a:spcBef>
              <a:buChar char="•"/>
              <a:tabLst>
                <a:tab pos="241300" algn="l"/>
              </a:tabLst>
            </a:pPr>
            <a:r>
              <a:rPr sz="2600" spc="-200" dirty="0">
                <a:latin typeface="Arial MT"/>
                <a:cs typeface="Arial MT"/>
              </a:rPr>
              <a:t>In </a:t>
            </a:r>
            <a:r>
              <a:rPr sz="2600" spc="-250" dirty="0">
                <a:latin typeface="Arial MT"/>
                <a:cs typeface="Arial MT"/>
              </a:rPr>
              <a:t>case </a:t>
            </a:r>
            <a:r>
              <a:rPr sz="2600" spc="-220" dirty="0">
                <a:latin typeface="Arial MT"/>
                <a:cs typeface="Arial MT"/>
              </a:rPr>
              <a:t>the </a:t>
            </a:r>
            <a:r>
              <a:rPr sz="2600" spc="-254" dirty="0">
                <a:latin typeface="Arial MT"/>
                <a:cs typeface="Arial MT"/>
              </a:rPr>
              <a:t>assessee </a:t>
            </a:r>
            <a:r>
              <a:rPr sz="2600" spc="-260" dirty="0">
                <a:latin typeface="Arial MT"/>
                <a:cs typeface="Arial MT"/>
              </a:rPr>
              <a:t>has </a:t>
            </a:r>
            <a:r>
              <a:rPr sz="2600" b="1" spc="-225" dirty="0">
                <a:solidFill>
                  <a:srgbClr val="FF0000"/>
                </a:solidFill>
                <a:latin typeface="Arial"/>
                <a:cs typeface="Arial"/>
              </a:rPr>
              <a:t>multiple </a:t>
            </a:r>
            <a:r>
              <a:rPr sz="2600" b="1" spc="-290" dirty="0">
                <a:solidFill>
                  <a:srgbClr val="FF0000"/>
                </a:solidFill>
                <a:latin typeface="Arial"/>
                <a:cs typeface="Arial"/>
              </a:rPr>
              <a:t>GSTIN </a:t>
            </a:r>
            <a:r>
              <a:rPr sz="2600" b="1" spc="-285" dirty="0">
                <a:solidFill>
                  <a:srgbClr val="FF0000"/>
                </a:solidFill>
                <a:latin typeface="Arial"/>
                <a:cs typeface="Arial"/>
              </a:rPr>
              <a:t>numbers </a:t>
            </a:r>
            <a:r>
              <a:rPr sz="2600" spc="-204" dirty="0">
                <a:latin typeface="Arial MT"/>
                <a:cs typeface="Arial MT"/>
              </a:rPr>
              <a:t>(registered </a:t>
            </a:r>
            <a:r>
              <a:rPr sz="2600" spc="-180" dirty="0">
                <a:latin typeface="Arial MT"/>
                <a:cs typeface="Arial MT"/>
              </a:rPr>
              <a:t>in </a:t>
            </a:r>
            <a:r>
              <a:rPr sz="2600" spc="-200" dirty="0">
                <a:latin typeface="Arial MT"/>
                <a:cs typeface="Arial MT"/>
              </a:rPr>
              <a:t>different </a:t>
            </a:r>
            <a:r>
              <a:rPr sz="2600" spc="-195" dirty="0">
                <a:latin typeface="Arial MT"/>
                <a:cs typeface="Arial MT"/>
              </a:rPr>
              <a:t>states), </a:t>
            </a:r>
            <a:r>
              <a:rPr sz="2600" b="1" spc="-180" dirty="0">
                <a:solidFill>
                  <a:srgbClr val="FF0000"/>
                </a:solidFill>
                <a:latin typeface="Arial"/>
                <a:cs typeface="Arial"/>
              </a:rPr>
              <a:t>all </a:t>
            </a:r>
            <a:r>
              <a:rPr sz="2600" b="1" spc="-175" dirty="0">
                <a:solidFill>
                  <a:srgbClr val="FF0000"/>
                </a:solidFill>
                <a:latin typeface="Arial"/>
                <a:cs typeface="Arial"/>
              </a:rPr>
              <a:t> </a:t>
            </a:r>
            <a:r>
              <a:rPr sz="2600" b="1" spc="-235" dirty="0">
                <a:solidFill>
                  <a:srgbClr val="FF0000"/>
                </a:solidFill>
                <a:latin typeface="Arial"/>
                <a:cs typeface="Arial"/>
              </a:rPr>
              <a:t>the</a:t>
            </a:r>
            <a:r>
              <a:rPr sz="2600" b="1" spc="-130" dirty="0">
                <a:solidFill>
                  <a:srgbClr val="FF0000"/>
                </a:solidFill>
                <a:latin typeface="Arial"/>
                <a:cs typeface="Arial"/>
              </a:rPr>
              <a:t> </a:t>
            </a:r>
            <a:r>
              <a:rPr sz="2600" b="1" spc="-290" dirty="0">
                <a:solidFill>
                  <a:srgbClr val="FF0000"/>
                </a:solidFill>
                <a:latin typeface="Arial"/>
                <a:cs typeface="Arial"/>
              </a:rPr>
              <a:t>GSTIN</a:t>
            </a:r>
            <a:r>
              <a:rPr sz="2600" b="1" spc="-150" dirty="0">
                <a:solidFill>
                  <a:srgbClr val="FF0000"/>
                </a:solidFill>
                <a:latin typeface="Arial"/>
                <a:cs typeface="Arial"/>
              </a:rPr>
              <a:t> </a:t>
            </a:r>
            <a:r>
              <a:rPr sz="2600" b="1" spc="-285" dirty="0">
                <a:solidFill>
                  <a:srgbClr val="FF0000"/>
                </a:solidFill>
                <a:latin typeface="Arial"/>
                <a:cs typeface="Arial"/>
              </a:rPr>
              <a:t>numbers</a:t>
            </a:r>
            <a:r>
              <a:rPr sz="2600" b="1" spc="-155" dirty="0">
                <a:solidFill>
                  <a:srgbClr val="FF0000"/>
                </a:solidFill>
                <a:latin typeface="Arial"/>
                <a:cs typeface="Arial"/>
              </a:rPr>
              <a:t> </a:t>
            </a:r>
            <a:r>
              <a:rPr sz="2600" b="1" spc="-215" dirty="0">
                <a:solidFill>
                  <a:srgbClr val="FF0000"/>
                </a:solidFill>
                <a:latin typeface="Arial"/>
                <a:cs typeface="Arial"/>
              </a:rPr>
              <a:t>allotted</a:t>
            </a:r>
            <a:r>
              <a:rPr sz="2600" b="1" spc="-145" dirty="0">
                <a:solidFill>
                  <a:srgbClr val="FF0000"/>
                </a:solidFill>
                <a:latin typeface="Arial"/>
                <a:cs typeface="Arial"/>
              </a:rPr>
              <a:t> </a:t>
            </a:r>
            <a:r>
              <a:rPr sz="2600" b="1" spc="-225" dirty="0">
                <a:solidFill>
                  <a:srgbClr val="FF0000"/>
                </a:solidFill>
                <a:latin typeface="Arial"/>
                <a:cs typeface="Arial"/>
              </a:rPr>
              <a:t>to</a:t>
            </a:r>
            <a:r>
              <a:rPr sz="2600" b="1" spc="-130" dirty="0">
                <a:solidFill>
                  <a:srgbClr val="FF0000"/>
                </a:solidFill>
                <a:latin typeface="Arial"/>
                <a:cs typeface="Arial"/>
              </a:rPr>
              <a:t> </a:t>
            </a:r>
            <a:r>
              <a:rPr sz="2600" b="1" spc="-280" dirty="0">
                <a:solidFill>
                  <a:srgbClr val="FF0000"/>
                </a:solidFill>
                <a:latin typeface="Arial"/>
                <a:cs typeface="Arial"/>
              </a:rPr>
              <a:t>him</a:t>
            </a:r>
            <a:r>
              <a:rPr sz="2600" b="1" spc="-135" dirty="0">
                <a:solidFill>
                  <a:srgbClr val="FF0000"/>
                </a:solidFill>
                <a:latin typeface="Arial"/>
                <a:cs typeface="Arial"/>
              </a:rPr>
              <a:t> </a:t>
            </a:r>
            <a:r>
              <a:rPr sz="2600" b="1" spc="-220" dirty="0">
                <a:solidFill>
                  <a:srgbClr val="FF0000"/>
                </a:solidFill>
                <a:latin typeface="Arial"/>
                <a:cs typeface="Arial"/>
              </a:rPr>
              <a:t>shall</a:t>
            </a:r>
            <a:r>
              <a:rPr sz="2600" b="1" spc="-145" dirty="0">
                <a:solidFill>
                  <a:srgbClr val="FF0000"/>
                </a:solidFill>
                <a:latin typeface="Arial"/>
                <a:cs typeface="Arial"/>
              </a:rPr>
              <a:t> </a:t>
            </a:r>
            <a:r>
              <a:rPr sz="2600" b="1" spc="-275" dirty="0">
                <a:solidFill>
                  <a:srgbClr val="FF0000"/>
                </a:solidFill>
                <a:latin typeface="Arial"/>
                <a:cs typeface="Arial"/>
              </a:rPr>
              <a:t>be</a:t>
            </a:r>
            <a:r>
              <a:rPr sz="2600" b="1" spc="-145" dirty="0">
                <a:solidFill>
                  <a:srgbClr val="FF0000"/>
                </a:solidFill>
                <a:latin typeface="Arial"/>
                <a:cs typeface="Arial"/>
              </a:rPr>
              <a:t> </a:t>
            </a:r>
            <a:r>
              <a:rPr sz="2600" b="1" spc="-265" dirty="0">
                <a:solidFill>
                  <a:srgbClr val="FF0000"/>
                </a:solidFill>
                <a:latin typeface="Arial"/>
                <a:cs typeface="Arial"/>
              </a:rPr>
              <a:t>mentioned</a:t>
            </a:r>
            <a:r>
              <a:rPr sz="2600" b="1" spc="-150" dirty="0">
                <a:solidFill>
                  <a:srgbClr val="FF0000"/>
                </a:solidFill>
                <a:latin typeface="Arial"/>
                <a:cs typeface="Arial"/>
              </a:rPr>
              <a:t> </a:t>
            </a:r>
            <a:r>
              <a:rPr sz="2600" spc="-180" dirty="0">
                <a:latin typeface="Arial MT"/>
                <a:cs typeface="Arial MT"/>
              </a:rPr>
              <a:t>in</a:t>
            </a:r>
            <a:r>
              <a:rPr sz="2600" spc="-140" dirty="0">
                <a:latin typeface="Arial MT"/>
                <a:cs typeface="Arial MT"/>
              </a:rPr>
              <a:t> </a:t>
            </a:r>
            <a:r>
              <a:rPr sz="2600" spc="-245" dirty="0">
                <a:latin typeface="Arial MT"/>
                <a:cs typeface="Arial MT"/>
              </a:rPr>
              <a:t>Clause</a:t>
            </a:r>
            <a:r>
              <a:rPr sz="2600" spc="-135" dirty="0">
                <a:latin typeface="Arial MT"/>
                <a:cs typeface="Arial MT"/>
              </a:rPr>
              <a:t> </a:t>
            </a:r>
            <a:r>
              <a:rPr sz="2600" spc="-260" dirty="0">
                <a:latin typeface="Arial MT"/>
                <a:cs typeface="Arial MT"/>
              </a:rPr>
              <a:t>4</a:t>
            </a:r>
            <a:r>
              <a:rPr sz="2600" spc="-145" dirty="0">
                <a:latin typeface="Arial MT"/>
                <a:cs typeface="Arial MT"/>
              </a:rPr>
              <a:t> </a:t>
            </a:r>
            <a:r>
              <a:rPr sz="2600" spc="-195" dirty="0">
                <a:latin typeface="Arial MT"/>
                <a:cs typeface="Arial MT"/>
              </a:rPr>
              <a:t>of</a:t>
            </a:r>
            <a:r>
              <a:rPr sz="2600" spc="-135" dirty="0">
                <a:latin typeface="Arial MT"/>
                <a:cs typeface="Arial MT"/>
              </a:rPr>
              <a:t> </a:t>
            </a:r>
            <a:r>
              <a:rPr sz="2600" spc="-275" dirty="0">
                <a:latin typeface="Arial MT"/>
                <a:cs typeface="Arial MT"/>
              </a:rPr>
              <a:t>Form</a:t>
            </a:r>
            <a:r>
              <a:rPr sz="2600" spc="-135" dirty="0">
                <a:latin typeface="Arial MT"/>
                <a:cs typeface="Arial MT"/>
              </a:rPr>
              <a:t> </a:t>
            </a:r>
            <a:r>
              <a:rPr sz="2600" spc="-270" dirty="0">
                <a:latin typeface="Arial MT"/>
                <a:cs typeface="Arial MT"/>
              </a:rPr>
              <a:t>3CD;</a:t>
            </a:r>
            <a:endParaRPr sz="2600">
              <a:latin typeface="Arial MT"/>
              <a:cs typeface="Arial MT"/>
            </a:endParaRPr>
          </a:p>
          <a:p>
            <a:pPr marL="241300" marR="5715" indent="-228600" algn="just">
              <a:lnSpc>
                <a:spcPct val="80000"/>
              </a:lnSpc>
              <a:spcBef>
                <a:spcPts val="1015"/>
              </a:spcBef>
              <a:buChar char="•"/>
              <a:tabLst>
                <a:tab pos="241300" algn="l"/>
              </a:tabLst>
            </a:pPr>
            <a:r>
              <a:rPr sz="2600" spc="-270" dirty="0">
                <a:latin typeface="Arial MT"/>
                <a:cs typeface="Arial MT"/>
              </a:rPr>
              <a:t>The </a:t>
            </a:r>
            <a:r>
              <a:rPr sz="2600" b="1" spc="-225" dirty="0">
                <a:solidFill>
                  <a:srgbClr val="FF0000"/>
                </a:solidFill>
                <a:latin typeface="Arial"/>
                <a:cs typeface="Arial"/>
              </a:rPr>
              <a:t>tax </a:t>
            </a:r>
            <a:r>
              <a:rPr sz="2600" b="1" spc="-229" dirty="0">
                <a:solidFill>
                  <a:srgbClr val="FF0000"/>
                </a:solidFill>
                <a:latin typeface="Arial"/>
                <a:cs typeface="Arial"/>
              </a:rPr>
              <a:t>auditor </a:t>
            </a:r>
            <a:r>
              <a:rPr sz="2600" b="1" spc="-200" dirty="0">
                <a:solidFill>
                  <a:srgbClr val="FF0000"/>
                </a:solidFill>
                <a:latin typeface="Arial"/>
                <a:cs typeface="Arial"/>
              </a:rPr>
              <a:t>is </a:t>
            </a:r>
            <a:r>
              <a:rPr sz="2600" b="1" spc="-245" dirty="0">
                <a:solidFill>
                  <a:srgbClr val="FF0000"/>
                </a:solidFill>
                <a:latin typeface="Arial"/>
                <a:cs typeface="Arial"/>
              </a:rPr>
              <a:t>not </a:t>
            </a:r>
            <a:r>
              <a:rPr sz="2600" b="1" spc="-240" dirty="0">
                <a:solidFill>
                  <a:srgbClr val="FF0000"/>
                </a:solidFill>
                <a:latin typeface="Arial"/>
                <a:cs typeface="Arial"/>
              </a:rPr>
              <a:t>required </a:t>
            </a:r>
            <a:r>
              <a:rPr sz="2600" b="1" spc="-225" dirty="0">
                <a:solidFill>
                  <a:srgbClr val="FF0000"/>
                </a:solidFill>
                <a:latin typeface="Arial"/>
                <a:cs typeface="Arial"/>
              </a:rPr>
              <a:t>to </a:t>
            </a:r>
            <a:r>
              <a:rPr sz="2600" b="1" spc="-254" dirty="0">
                <a:solidFill>
                  <a:srgbClr val="FF0000"/>
                </a:solidFill>
                <a:latin typeface="Arial"/>
                <a:cs typeface="Arial"/>
              </a:rPr>
              <a:t>determine </a:t>
            </a:r>
            <a:r>
              <a:rPr sz="2600" b="1" spc="-260" dirty="0">
                <a:solidFill>
                  <a:srgbClr val="FF0000"/>
                </a:solidFill>
                <a:latin typeface="Arial"/>
                <a:cs typeface="Arial"/>
              </a:rPr>
              <a:t>whether </a:t>
            </a:r>
            <a:r>
              <a:rPr sz="2600" b="1" spc="-235" dirty="0">
                <a:solidFill>
                  <a:srgbClr val="FF0000"/>
                </a:solidFill>
                <a:latin typeface="Arial"/>
                <a:cs typeface="Arial"/>
              </a:rPr>
              <a:t>the </a:t>
            </a:r>
            <a:r>
              <a:rPr sz="2600" b="1" spc="-265" dirty="0">
                <a:solidFill>
                  <a:srgbClr val="FF0000"/>
                </a:solidFill>
                <a:latin typeface="Arial"/>
                <a:cs typeface="Arial"/>
              </a:rPr>
              <a:t>assessee </a:t>
            </a:r>
            <a:r>
              <a:rPr sz="2600" b="1" spc="-200" dirty="0">
                <a:solidFill>
                  <a:srgbClr val="FF0000"/>
                </a:solidFill>
                <a:latin typeface="Arial"/>
                <a:cs typeface="Arial"/>
              </a:rPr>
              <a:t>is </a:t>
            </a:r>
            <a:r>
              <a:rPr sz="2600" b="1" spc="-204" dirty="0">
                <a:solidFill>
                  <a:srgbClr val="FF0000"/>
                </a:solidFill>
                <a:latin typeface="Arial"/>
                <a:cs typeface="Arial"/>
              </a:rPr>
              <a:t>liable </a:t>
            </a:r>
            <a:r>
              <a:rPr sz="2600" b="1" spc="-225" dirty="0">
                <a:solidFill>
                  <a:srgbClr val="FF0000"/>
                </a:solidFill>
                <a:latin typeface="Arial"/>
                <a:cs typeface="Arial"/>
              </a:rPr>
              <a:t>to </a:t>
            </a:r>
            <a:r>
              <a:rPr sz="2600" b="1" spc="-270" dirty="0">
                <a:solidFill>
                  <a:srgbClr val="FF0000"/>
                </a:solidFill>
                <a:latin typeface="Arial"/>
                <a:cs typeface="Arial"/>
              </a:rPr>
              <a:t>pay </a:t>
            </a:r>
            <a:r>
              <a:rPr sz="2600" b="1" spc="-265" dirty="0">
                <a:solidFill>
                  <a:srgbClr val="FF0000"/>
                </a:solidFill>
                <a:latin typeface="Arial"/>
                <a:cs typeface="Arial"/>
              </a:rPr>
              <a:t> </a:t>
            </a:r>
            <a:r>
              <a:rPr sz="2600" b="1" spc="-275" dirty="0">
                <a:solidFill>
                  <a:srgbClr val="FF0000"/>
                </a:solidFill>
                <a:latin typeface="Arial"/>
                <a:cs typeface="Arial"/>
              </a:rPr>
              <a:t>any </a:t>
            </a:r>
            <a:r>
              <a:rPr sz="2600" b="1" spc="-220" dirty="0">
                <a:solidFill>
                  <a:srgbClr val="FF0000"/>
                </a:solidFill>
                <a:latin typeface="Arial"/>
                <a:cs typeface="Arial"/>
              </a:rPr>
              <a:t>of </a:t>
            </a:r>
            <a:r>
              <a:rPr sz="2600" b="1" spc="-235" dirty="0">
                <a:solidFill>
                  <a:srgbClr val="FF0000"/>
                </a:solidFill>
                <a:latin typeface="Arial"/>
                <a:cs typeface="Arial"/>
              </a:rPr>
              <a:t>the </a:t>
            </a:r>
            <a:r>
              <a:rPr sz="2600" b="1" spc="-215" dirty="0">
                <a:solidFill>
                  <a:srgbClr val="FF0000"/>
                </a:solidFill>
                <a:latin typeface="Arial"/>
                <a:cs typeface="Arial"/>
              </a:rPr>
              <a:t>indirect </a:t>
            </a:r>
            <a:r>
              <a:rPr sz="2600" b="1" spc="-240" dirty="0">
                <a:solidFill>
                  <a:srgbClr val="FF0000"/>
                </a:solidFill>
                <a:latin typeface="Arial"/>
                <a:cs typeface="Arial"/>
              </a:rPr>
              <a:t>taxes </a:t>
            </a:r>
            <a:r>
              <a:rPr sz="2600" spc="-250" dirty="0">
                <a:latin typeface="Arial MT"/>
                <a:cs typeface="Arial MT"/>
              </a:rPr>
              <a:t>mentioned </a:t>
            </a:r>
            <a:r>
              <a:rPr sz="2600" spc="-180" dirty="0">
                <a:latin typeface="Arial MT"/>
                <a:cs typeface="Arial MT"/>
              </a:rPr>
              <a:t>in </a:t>
            </a:r>
            <a:r>
              <a:rPr sz="2600" spc="-245" dirty="0">
                <a:latin typeface="Arial MT"/>
                <a:cs typeface="Arial MT"/>
              </a:rPr>
              <a:t>Clause </a:t>
            </a:r>
            <a:r>
              <a:rPr sz="2600" spc="-260" dirty="0">
                <a:latin typeface="Arial MT"/>
                <a:cs typeface="Arial MT"/>
              </a:rPr>
              <a:t>4 – </a:t>
            </a:r>
            <a:r>
              <a:rPr sz="2600" spc="-155" dirty="0">
                <a:latin typeface="Arial MT"/>
                <a:cs typeface="Arial MT"/>
              </a:rPr>
              <a:t>i.e., </a:t>
            </a:r>
            <a:r>
              <a:rPr sz="2600" spc="-300" dirty="0">
                <a:latin typeface="Arial MT"/>
                <a:cs typeface="Arial MT"/>
              </a:rPr>
              <a:t>He </a:t>
            </a:r>
            <a:r>
              <a:rPr sz="2600" spc="-170" dirty="0">
                <a:latin typeface="Arial MT"/>
                <a:cs typeface="Arial MT"/>
              </a:rPr>
              <a:t>is </a:t>
            </a:r>
            <a:r>
              <a:rPr sz="2600" spc="-220" dirty="0">
                <a:latin typeface="Arial MT"/>
                <a:cs typeface="Arial MT"/>
              </a:rPr>
              <a:t>not </a:t>
            </a:r>
            <a:r>
              <a:rPr sz="2600" spc="-215" dirty="0">
                <a:latin typeface="Arial MT"/>
                <a:cs typeface="Arial MT"/>
              </a:rPr>
              <a:t>required </a:t>
            </a:r>
            <a:r>
              <a:rPr sz="2600" spc="-200" dirty="0">
                <a:latin typeface="Arial MT"/>
                <a:cs typeface="Arial MT"/>
              </a:rPr>
              <a:t>to </a:t>
            </a:r>
            <a:r>
              <a:rPr sz="2600" spc="-240" dirty="0">
                <a:latin typeface="Arial MT"/>
                <a:cs typeface="Arial MT"/>
              </a:rPr>
              <a:t>determine </a:t>
            </a:r>
            <a:r>
              <a:rPr sz="2600" spc="-235" dirty="0">
                <a:latin typeface="Arial MT"/>
                <a:cs typeface="Arial MT"/>
              </a:rPr>
              <a:t> </a:t>
            </a:r>
            <a:r>
              <a:rPr sz="2600" spc="-285" dirty="0">
                <a:latin typeface="Arial MT"/>
                <a:cs typeface="Arial MT"/>
              </a:rPr>
              <a:t>whe</a:t>
            </a:r>
            <a:r>
              <a:rPr sz="2600" spc="-140" dirty="0">
                <a:latin typeface="Arial MT"/>
                <a:cs typeface="Arial MT"/>
              </a:rPr>
              <a:t>t</a:t>
            </a:r>
            <a:r>
              <a:rPr sz="2600" spc="-265" dirty="0">
                <a:latin typeface="Arial MT"/>
                <a:cs typeface="Arial MT"/>
              </a:rPr>
              <a:t>he</a:t>
            </a:r>
            <a:r>
              <a:rPr sz="2600" spc="-155" dirty="0">
                <a:latin typeface="Arial MT"/>
                <a:cs typeface="Arial MT"/>
              </a:rPr>
              <a:t>r</a:t>
            </a:r>
            <a:r>
              <a:rPr sz="2600" spc="-140" dirty="0">
                <a:latin typeface="Arial MT"/>
                <a:cs typeface="Arial MT"/>
              </a:rPr>
              <a:t> </a:t>
            </a:r>
            <a:r>
              <a:rPr sz="2600" spc="-200" dirty="0">
                <a:latin typeface="Arial MT"/>
                <a:cs typeface="Arial MT"/>
              </a:rPr>
              <a:t>th</a:t>
            </a:r>
            <a:r>
              <a:rPr sz="2600" spc="-260" dirty="0">
                <a:latin typeface="Arial MT"/>
                <a:cs typeface="Arial MT"/>
              </a:rPr>
              <a:t>e</a:t>
            </a:r>
            <a:r>
              <a:rPr sz="2600" spc="-140" dirty="0">
                <a:latin typeface="Arial MT"/>
                <a:cs typeface="Arial MT"/>
              </a:rPr>
              <a:t> </a:t>
            </a:r>
            <a:r>
              <a:rPr sz="2600" spc="-175" dirty="0">
                <a:latin typeface="Arial MT"/>
                <a:cs typeface="Arial MT"/>
              </a:rPr>
              <a:t>cl</a:t>
            </a:r>
            <a:r>
              <a:rPr sz="2600" spc="-95" dirty="0">
                <a:latin typeface="Arial MT"/>
                <a:cs typeface="Arial MT"/>
              </a:rPr>
              <a:t>i</a:t>
            </a:r>
            <a:r>
              <a:rPr sz="2600" spc="-265" dirty="0">
                <a:latin typeface="Arial MT"/>
                <a:cs typeface="Arial MT"/>
              </a:rPr>
              <a:t>en</a:t>
            </a:r>
            <a:r>
              <a:rPr sz="2600" spc="-130" dirty="0">
                <a:latin typeface="Arial MT"/>
                <a:cs typeface="Arial MT"/>
              </a:rPr>
              <a:t>t</a:t>
            </a:r>
            <a:r>
              <a:rPr sz="2600" spc="-150" dirty="0">
                <a:latin typeface="Arial MT"/>
                <a:cs typeface="Arial MT"/>
              </a:rPr>
              <a:t> </a:t>
            </a:r>
            <a:r>
              <a:rPr sz="2600" spc="-100" dirty="0">
                <a:latin typeface="Arial MT"/>
                <a:cs typeface="Arial MT"/>
              </a:rPr>
              <a:t>i</a:t>
            </a:r>
            <a:r>
              <a:rPr sz="2600" spc="-235" dirty="0">
                <a:latin typeface="Arial MT"/>
                <a:cs typeface="Arial MT"/>
              </a:rPr>
              <a:t>s</a:t>
            </a:r>
            <a:r>
              <a:rPr sz="2600" spc="-150" dirty="0">
                <a:latin typeface="Arial MT"/>
                <a:cs typeface="Arial MT"/>
              </a:rPr>
              <a:t> </a:t>
            </a:r>
            <a:r>
              <a:rPr sz="2600" spc="-110" dirty="0">
                <a:latin typeface="Arial MT"/>
                <a:cs typeface="Arial MT"/>
              </a:rPr>
              <a:t>l</a:t>
            </a:r>
            <a:r>
              <a:rPr sz="2600" spc="-95" dirty="0">
                <a:latin typeface="Arial MT"/>
                <a:cs typeface="Arial MT"/>
              </a:rPr>
              <a:t>i</a:t>
            </a:r>
            <a:r>
              <a:rPr sz="2600" spc="-215" dirty="0">
                <a:latin typeface="Arial MT"/>
                <a:cs typeface="Arial MT"/>
              </a:rPr>
              <a:t>abl</a:t>
            </a:r>
            <a:r>
              <a:rPr sz="2600" spc="-260" dirty="0">
                <a:latin typeface="Arial MT"/>
                <a:cs typeface="Arial MT"/>
              </a:rPr>
              <a:t>e</a:t>
            </a:r>
            <a:r>
              <a:rPr sz="2600" spc="-150" dirty="0">
                <a:latin typeface="Arial MT"/>
                <a:cs typeface="Arial MT"/>
              </a:rPr>
              <a:t> </a:t>
            </a:r>
            <a:r>
              <a:rPr sz="2600" spc="-140" dirty="0">
                <a:latin typeface="Arial MT"/>
                <a:cs typeface="Arial MT"/>
              </a:rPr>
              <a:t>t</a:t>
            </a:r>
            <a:r>
              <a:rPr sz="2600" spc="-260" dirty="0">
                <a:latin typeface="Arial MT"/>
                <a:cs typeface="Arial MT"/>
              </a:rPr>
              <a:t>o</a:t>
            </a:r>
            <a:r>
              <a:rPr sz="2600" spc="-135" dirty="0">
                <a:latin typeface="Arial MT"/>
                <a:cs typeface="Arial MT"/>
              </a:rPr>
              <a:t> </a:t>
            </a:r>
            <a:r>
              <a:rPr sz="2600" spc="-250" dirty="0">
                <a:latin typeface="Arial MT"/>
                <a:cs typeface="Arial MT"/>
              </a:rPr>
              <a:t>pay</a:t>
            </a:r>
            <a:r>
              <a:rPr sz="2600" spc="-135" dirty="0">
                <a:latin typeface="Arial MT"/>
                <a:cs typeface="Arial MT"/>
              </a:rPr>
              <a:t> </a:t>
            </a:r>
            <a:r>
              <a:rPr sz="2600" spc="-200" dirty="0">
                <a:latin typeface="Arial MT"/>
                <a:cs typeface="Arial MT"/>
              </a:rPr>
              <a:t>ta</a:t>
            </a:r>
            <a:r>
              <a:rPr sz="2600" spc="-235" dirty="0">
                <a:latin typeface="Arial MT"/>
                <a:cs typeface="Arial MT"/>
              </a:rPr>
              <a:t>x</a:t>
            </a:r>
            <a:r>
              <a:rPr sz="2600" spc="-155" dirty="0">
                <a:latin typeface="Arial MT"/>
                <a:cs typeface="Arial MT"/>
              </a:rPr>
              <a:t> </a:t>
            </a:r>
            <a:r>
              <a:rPr sz="2600" spc="-240" dirty="0">
                <a:latin typeface="Arial MT"/>
                <a:cs typeface="Arial MT"/>
              </a:rPr>
              <a:t>under</a:t>
            </a:r>
            <a:r>
              <a:rPr sz="2600" spc="-140" dirty="0">
                <a:latin typeface="Arial MT"/>
                <a:cs typeface="Arial MT"/>
              </a:rPr>
              <a:t> </a:t>
            </a:r>
            <a:r>
              <a:rPr sz="2600" spc="-250" dirty="0">
                <a:latin typeface="Arial MT"/>
                <a:cs typeface="Arial MT"/>
              </a:rPr>
              <a:t>any</a:t>
            </a:r>
            <a:r>
              <a:rPr sz="2600" spc="-135" dirty="0">
                <a:latin typeface="Arial MT"/>
                <a:cs typeface="Arial MT"/>
              </a:rPr>
              <a:t> </a:t>
            </a:r>
            <a:r>
              <a:rPr sz="2600" spc="-195" dirty="0">
                <a:latin typeface="Arial MT"/>
                <a:cs typeface="Arial MT"/>
              </a:rPr>
              <a:t>of</a:t>
            </a:r>
            <a:r>
              <a:rPr sz="2600" spc="-155" dirty="0">
                <a:latin typeface="Arial MT"/>
                <a:cs typeface="Arial MT"/>
              </a:rPr>
              <a:t> </a:t>
            </a:r>
            <a:r>
              <a:rPr sz="2600" spc="-200" dirty="0">
                <a:latin typeface="Arial MT"/>
                <a:cs typeface="Arial MT"/>
              </a:rPr>
              <a:t>th</a:t>
            </a:r>
            <a:r>
              <a:rPr sz="2600" spc="-260" dirty="0">
                <a:latin typeface="Arial MT"/>
                <a:cs typeface="Arial MT"/>
              </a:rPr>
              <a:t>e</a:t>
            </a:r>
            <a:r>
              <a:rPr sz="2600" spc="-140" dirty="0">
                <a:latin typeface="Arial MT"/>
                <a:cs typeface="Arial MT"/>
              </a:rPr>
              <a:t> </a:t>
            </a:r>
            <a:r>
              <a:rPr sz="2600" spc="-215" dirty="0">
                <a:latin typeface="Arial MT"/>
                <a:cs typeface="Arial MT"/>
              </a:rPr>
              <a:t>ind</a:t>
            </a:r>
            <a:r>
              <a:rPr sz="2600" spc="-95" dirty="0">
                <a:latin typeface="Arial MT"/>
                <a:cs typeface="Arial MT"/>
              </a:rPr>
              <a:t>i</a:t>
            </a:r>
            <a:r>
              <a:rPr sz="2600" spc="-195" dirty="0">
                <a:latin typeface="Arial MT"/>
                <a:cs typeface="Arial MT"/>
              </a:rPr>
              <a:t>rect</a:t>
            </a:r>
            <a:r>
              <a:rPr sz="2600" spc="-150" dirty="0">
                <a:latin typeface="Arial MT"/>
                <a:cs typeface="Arial MT"/>
              </a:rPr>
              <a:t> </a:t>
            </a:r>
            <a:r>
              <a:rPr sz="2600" spc="-200" dirty="0">
                <a:latin typeface="Arial MT"/>
                <a:cs typeface="Arial MT"/>
              </a:rPr>
              <a:t>ta</a:t>
            </a:r>
            <a:r>
              <a:rPr sz="2600" spc="-235" dirty="0">
                <a:latin typeface="Arial MT"/>
                <a:cs typeface="Arial MT"/>
              </a:rPr>
              <a:t>x</a:t>
            </a:r>
            <a:r>
              <a:rPr sz="2600" spc="-140" dirty="0">
                <a:latin typeface="Arial MT"/>
                <a:cs typeface="Arial MT"/>
              </a:rPr>
              <a:t> </a:t>
            </a:r>
            <a:r>
              <a:rPr sz="2600" spc="-240" dirty="0">
                <a:latin typeface="Arial MT"/>
                <a:cs typeface="Arial MT"/>
              </a:rPr>
              <a:t>law</a:t>
            </a:r>
            <a:r>
              <a:rPr sz="2600" spc="-235" dirty="0">
                <a:latin typeface="Arial MT"/>
                <a:cs typeface="Arial MT"/>
              </a:rPr>
              <a:t>s</a:t>
            </a:r>
            <a:r>
              <a:rPr sz="2600" spc="-130" dirty="0">
                <a:latin typeface="Arial MT"/>
                <a:cs typeface="Arial MT"/>
              </a:rPr>
              <a:t>;</a:t>
            </a:r>
            <a:endParaRPr sz="2600">
              <a:latin typeface="Arial MT"/>
              <a:cs typeface="Arial MT"/>
            </a:endParaRPr>
          </a:p>
          <a:p>
            <a:pPr marL="241300" marR="5080" indent="-228600" algn="just">
              <a:lnSpc>
                <a:spcPts val="2500"/>
              </a:lnSpc>
              <a:spcBef>
                <a:spcPts val="985"/>
              </a:spcBef>
              <a:buChar char="•"/>
              <a:tabLst>
                <a:tab pos="241300" algn="l"/>
              </a:tabLst>
            </a:pPr>
            <a:r>
              <a:rPr sz="2600" spc="-270" dirty="0">
                <a:latin typeface="Arial MT"/>
                <a:cs typeface="Arial MT"/>
              </a:rPr>
              <a:t>The</a:t>
            </a:r>
            <a:r>
              <a:rPr sz="2600" spc="-15" dirty="0">
                <a:latin typeface="Arial MT"/>
                <a:cs typeface="Arial MT"/>
              </a:rPr>
              <a:t> </a:t>
            </a:r>
            <a:r>
              <a:rPr sz="2600" spc="-215" dirty="0">
                <a:latin typeface="Arial MT"/>
                <a:cs typeface="Arial MT"/>
              </a:rPr>
              <a:t>ICAI,</a:t>
            </a:r>
            <a:r>
              <a:rPr sz="2600" spc="-25" dirty="0">
                <a:latin typeface="Arial MT"/>
                <a:cs typeface="Arial MT"/>
              </a:rPr>
              <a:t> </a:t>
            </a:r>
            <a:r>
              <a:rPr sz="2600" spc="-220" dirty="0">
                <a:latin typeface="Arial MT"/>
                <a:cs typeface="Arial MT"/>
              </a:rPr>
              <a:t>vide</a:t>
            </a:r>
            <a:r>
              <a:rPr sz="2600" spc="-25" dirty="0">
                <a:latin typeface="Arial MT"/>
                <a:cs typeface="Arial MT"/>
              </a:rPr>
              <a:t> </a:t>
            </a:r>
            <a:r>
              <a:rPr sz="2600" spc="-235" dirty="0">
                <a:latin typeface="Arial MT"/>
                <a:cs typeface="Arial MT"/>
              </a:rPr>
              <a:t>Implementation</a:t>
            </a:r>
            <a:r>
              <a:rPr sz="2600" spc="-15" dirty="0">
                <a:latin typeface="Arial MT"/>
                <a:cs typeface="Arial MT"/>
              </a:rPr>
              <a:t> </a:t>
            </a:r>
            <a:r>
              <a:rPr sz="2600" spc="-254" dirty="0">
                <a:latin typeface="Arial MT"/>
                <a:cs typeface="Arial MT"/>
              </a:rPr>
              <a:t>Guide</a:t>
            </a:r>
            <a:r>
              <a:rPr sz="2600" spc="-15" dirty="0">
                <a:latin typeface="Arial MT"/>
                <a:cs typeface="Arial MT"/>
              </a:rPr>
              <a:t> </a:t>
            </a:r>
            <a:r>
              <a:rPr sz="2600" spc="-240" dirty="0">
                <a:latin typeface="Arial MT"/>
                <a:cs typeface="Arial MT"/>
              </a:rPr>
              <a:t>dated</a:t>
            </a:r>
            <a:r>
              <a:rPr sz="2600" spc="-20" dirty="0">
                <a:latin typeface="Arial MT"/>
                <a:cs typeface="Arial MT"/>
              </a:rPr>
              <a:t> </a:t>
            </a:r>
            <a:r>
              <a:rPr sz="2600" spc="-260" dirty="0">
                <a:latin typeface="Arial MT"/>
                <a:cs typeface="Arial MT"/>
              </a:rPr>
              <a:t>22nd</a:t>
            </a:r>
            <a:r>
              <a:rPr sz="2600" spc="-20" dirty="0">
                <a:latin typeface="Arial MT"/>
                <a:cs typeface="Arial MT"/>
              </a:rPr>
              <a:t> </a:t>
            </a:r>
            <a:r>
              <a:rPr sz="2600" spc="-245" dirty="0">
                <a:latin typeface="Arial MT"/>
                <a:cs typeface="Arial MT"/>
              </a:rPr>
              <a:t>August</a:t>
            </a:r>
            <a:r>
              <a:rPr sz="2600" spc="-25" dirty="0">
                <a:latin typeface="Arial MT"/>
                <a:cs typeface="Arial MT"/>
              </a:rPr>
              <a:t> </a:t>
            </a:r>
            <a:r>
              <a:rPr sz="2600" spc="-235" dirty="0">
                <a:latin typeface="Arial MT"/>
                <a:cs typeface="Arial MT"/>
              </a:rPr>
              <a:t>2018,</a:t>
            </a:r>
            <a:r>
              <a:rPr sz="2600" spc="-25" dirty="0">
                <a:latin typeface="Arial MT"/>
                <a:cs typeface="Arial MT"/>
              </a:rPr>
              <a:t> </a:t>
            </a:r>
            <a:r>
              <a:rPr sz="2600" spc="-250" dirty="0">
                <a:latin typeface="Arial MT"/>
                <a:cs typeface="Arial MT"/>
              </a:rPr>
              <a:t>has</a:t>
            </a:r>
            <a:r>
              <a:rPr sz="2600" spc="-20" dirty="0">
                <a:latin typeface="Arial MT"/>
                <a:cs typeface="Arial MT"/>
              </a:rPr>
              <a:t> </a:t>
            </a:r>
            <a:r>
              <a:rPr sz="2600" spc="-185" dirty="0">
                <a:latin typeface="Arial MT"/>
                <a:cs typeface="Arial MT"/>
              </a:rPr>
              <a:t>clarified</a:t>
            </a:r>
            <a:r>
              <a:rPr sz="2600" spc="-20" dirty="0">
                <a:latin typeface="Arial MT"/>
                <a:cs typeface="Arial MT"/>
              </a:rPr>
              <a:t> </a:t>
            </a:r>
            <a:r>
              <a:rPr sz="2600" spc="-200" dirty="0">
                <a:latin typeface="Arial MT"/>
                <a:cs typeface="Arial MT"/>
              </a:rPr>
              <a:t>that</a:t>
            </a:r>
            <a:r>
              <a:rPr sz="2600" spc="-25" dirty="0">
                <a:latin typeface="Arial MT"/>
                <a:cs typeface="Arial MT"/>
              </a:rPr>
              <a:t> </a:t>
            </a:r>
            <a:r>
              <a:rPr sz="2600" spc="-254" dirty="0">
                <a:latin typeface="Arial MT"/>
                <a:cs typeface="Arial MT"/>
              </a:rPr>
              <a:t>even </a:t>
            </a:r>
            <a:r>
              <a:rPr sz="2600" spc="-710" dirty="0">
                <a:latin typeface="Arial MT"/>
                <a:cs typeface="Arial MT"/>
              </a:rPr>
              <a:t> </a:t>
            </a:r>
            <a:r>
              <a:rPr sz="2600" spc="-114" dirty="0">
                <a:latin typeface="Arial MT"/>
                <a:cs typeface="Arial MT"/>
              </a:rPr>
              <a:t>if </a:t>
            </a:r>
            <a:r>
              <a:rPr sz="2600" spc="-160" dirty="0">
                <a:latin typeface="Arial MT"/>
                <a:cs typeface="Arial MT"/>
              </a:rPr>
              <a:t>liability </a:t>
            </a:r>
            <a:r>
              <a:rPr sz="2600" spc="-200" dirty="0">
                <a:latin typeface="Arial MT"/>
                <a:cs typeface="Arial MT"/>
              </a:rPr>
              <a:t>to </a:t>
            </a:r>
            <a:r>
              <a:rPr sz="2600" spc="-250" dirty="0">
                <a:latin typeface="Arial MT"/>
                <a:cs typeface="Arial MT"/>
              </a:rPr>
              <a:t>pay </a:t>
            </a:r>
            <a:r>
              <a:rPr sz="2600" spc="-325" dirty="0">
                <a:latin typeface="Arial MT"/>
                <a:cs typeface="Arial MT"/>
              </a:rPr>
              <a:t>GST </a:t>
            </a:r>
            <a:r>
              <a:rPr sz="2600" spc="-170" dirty="0">
                <a:latin typeface="Arial MT"/>
                <a:cs typeface="Arial MT"/>
              </a:rPr>
              <a:t>is </a:t>
            </a:r>
            <a:r>
              <a:rPr sz="2600" spc="-220" dirty="0">
                <a:latin typeface="Arial MT"/>
                <a:cs typeface="Arial MT"/>
              </a:rPr>
              <a:t>only </a:t>
            </a:r>
            <a:r>
              <a:rPr sz="2600" spc="-240" dirty="0">
                <a:latin typeface="Arial MT"/>
                <a:cs typeface="Arial MT"/>
              </a:rPr>
              <a:t>under </a:t>
            </a:r>
            <a:r>
              <a:rPr sz="2600" spc="-220" dirty="0">
                <a:latin typeface="Arial MT"/>
                <a:cs typeface="Arial MT"/>
              </a:rPr>
              <a:t>the </a:t>
            </a:r>
            <a:r>
              <a:rPr sz="2600" b="1" spc="-240" dirty="0">
                <a:solidFill>
                  <a:srgbClr val="FF0000"/>
                </a:solidFill>
                <a:latin typeface="Arial"/>
                <a:cs typeface="Arial"/>
              </a:rPr>
              <a:t>reverse </a:t>
            </a:r>
            <a:r>
              <a:rPr sz="2600" b="1" spc="-260" dirty="0">
                <a:solidFill>
                  <a:srgbClr val="FF0000"/>
                </a:solidFill>
                <a:latin typeface="Arial"/>
                <a:cs typeface="Arial"/>
              </a:rPr>
              <a:t>charge </a:t>
            </a:r>
            <a:r>
              <a:rPr sz="2600" b="1" spc="-270" dirty="0">
                <a:solidFill>
                  <a:srgbClr val="FF0000"/>
                </a:solidFill>
                <a:latin typeface="Arial"/>
                <a:cs typeface="Arial"/>
              </a:rPr>
              <a:t>mechanism</a:t>
            </a:r>
            <a:r>
              <a:rPr sz="2600" spc="-270" dirty="0">
                <a:latin typeface="Arial MT"/>
                <a:cs typeface="Arial MT"/>
              </a:rPr>
              <a:t>, </a:t>
            </a:r>
            <a:r>
              <a:rPr sz="2600" spc="-220" dirty="0">
                <a:latin typeface="Arial MT"/>
                <a:cs typeface="Arial MT"/>
              </a:rPr>
              <a:t>the </a:t>
            </a:r>
            <a:r>
              <a:rPr sz="2600" spc="-195" dirty="0">
                <a:latin typeface="Arial MT"/>
                <a:cs typeface="Arial MT"/>
              </a:rPr>
              <a:t>fact of </a:t>
            </a:r>
            <a:r>
              <a:rPr sz="2600" spc="-235" dirty="0">
                <a:latin typeface="Arial MT"/>
                <a:cs typeface="Arial MT"/>
              </a:rPr>
              <a:t>being </a:t>
            </a:r>
            <a:r>
              <a:rPr sz="2600" spc="-229" dirty="0">
                <a:latin typeface="Arial MT"/>
                <a:cs typeface="Arial MT"/>
              </a:rPr>
              <a:t> </a:t>
            </a:r>
            <a:r>
              <a:rPr sz="2600" spc="-185" dirty="0">
                <a:latin typeface="Arial MT"/>
                <a:cs typeface="Arial MT"/>
              </a:rPr>
              <a:t>liable </a:t>
            </a:r>
            <a:r>
              <a:rPr sz="2600" spc="-200" dirty="0">
                <a:latin typeface="Arial MT"/>
                <a:cs typeface="Arial MT"/>
              </a:rPr>
              <a:t>to </a:t>
            </a:r>
            <a:r>
              <a:rPr sz="2600" spc="-325" dirty="0">
                <a:latin typeface="Arial MT"/>
                <a:cs typeface="Arial MT"/>
              </a:rPr>
              <a:t>GST</a:t>
            </a:r>
            <a:r>
              <a:rPr sz="2600" spc="-320" dirty="0">
                <a:latin typeface="Arial MT"/>
                <a:cs typeface="Arial MT"/>
              </a:rPr>
              <a:t> </a:t>
            </a:r>
            <a:r>
              <a:rPr sz="2600" spc="-260" dirty="0">
                <a:latin typeface="Arial MT"/>
                <a:cs typeface="Arial MT"/>
              </a:rPr>
              <a:t>needs </a:t>
            </a:r>
            <a:r>
              <a:rPr sz="2600" spc="-200" dirty="0">
                <a:latin typeface="Arial MT"/>
                <a:cs typeface="Arial MT"/>
              </a:rPr>
              <a:t>to </a:t>
            </a:r>
            <a:r>
              <a:rPr sz="2600" spc="-260" dirty="0">
                <a:latin typeface="Arial MT"/>
                <a:cs typeface="Arial MT"/>
              </a:rPr>
              <a:t>be answered </a:t>
            </a:r>
            <a:r>
              <a:rPr sz="2600" spc="-180" dirty="0">
                <a:latin typeface="Arial MT"/>
                <a:cs typeface="Arial MT"/>
              </a:rPr>
              <a:t>in </a:t>
            </a:r>
            <a:r>
              <a:rPr sz="2600" spc="-220" dirty="0">
                <a:latin typeface="Arial MT"/>
                <a:cs typeface="Arial MT"/>
              </a:rPr>
              <a:t>the </a:t>
            </a:r>
            <a:r>
              <a:rPr sz="2600" spc="-200" dirty="0">
                <a:latin typeface="Arial MT"/>
                <a:cs typeface="Arial MT"/>
              </a:rPr>
              <a:t>affirmative, </a:t>
            </a:r>
            <a:r>
              <a:rPr sz="2600" spc="-215" dirty="0">
                <a:latin typeface="Arial MT"/>
                <a:cs typeface="Arial MT"/>
              </a:rPr>
              <a:t>with </a:t>
            </a:r>
            <a:r>
              <a:rPr sz="2600" spc="-220" dirty="0">
                <a:latin typeface="Arial MT"/>
                <a:cs typeface="Arial MT"/>
              </a:rPr>
              <a:t>the </a:t>
            </a:r>
            <a:r>
              <a:rPr sz="2600" spc="-185" dirty="0">
                <a:latin typeface="Arial MT"/>
                <a:cs typeface="Arial MT"/>
              </a:rPr>
              <a:t>clarification </a:t>
            </a:r>
            <a:r>
              <a:rPr sz="2600" spc="-200" dirty="0">
                <a:latin typeface="Arial MT"/>
                <a:cs typeface="Arial MT"/>
              </a:rPr>
              <a:t>that </a:t>
            </a:r>
            <a:r>
              <a:rPr sz="2600" spc="-254" dirty="0">
                <a:latin typeface="Arial MT"/>
                <a:cs typeface="Arial MT"/>
              </a:rPr>
              <a:t>such </a:t>
            </a:r>
            <a:r>
              <a:rPr sz="2600" spc="-250" dirty="0">
                <a:latin typeface="Arial MT"/>
                <a:cs typeface="Arial MT"/>
              </a:rPr>
              <a:t> </a:t>
            </a:r>
            <a:r>
              <a:rPr sz="2600" spc="-160" dirty="0">
                <a:latin typeface="Arial MT"/>
                <a:cs typeface="Arial MT"/>
              </a:rPr>
              <a:t>liability</a:t>
            </a:r>
            <a:r>
              <a:rPr sz="2600" spc="-165" dirty="0">
                <a:latin typeface="Arial MT"/>
                <a:cs typeface="Arial MT"/>
              </a:rPr>
              <a:t> </a:t>
            </a:r>
            <a:r>
              <a:rPr sz="2600" spc="-170" dirty="0">
                <a:latin typeface="Arial MT"/>
                <a:cs typeface="Arial MT"/>
              </a:rPr>
              <a:t>is</a:t>
            </a:r>
            <a:r>
              <a:rPr sz="2600" spc="-150" dirty="0">
                <a:latin typeface="Arial MT"/>
                <a:cs typeface="Arial MT"/>
              </a:rPr>
              <a:t> </a:t>
            </a:r>
            <a:r>
              <a:rPr sz="2600" spc="-220" dirty="0">
                <a:latin typeface="Arial MT"/>
                <a:cs typeface="Arial MT"/>
              </a:rPr>
              <a:t>only</a:t>
            </a:r>
            <a:r>
              <a:rPr sz="2600" spc="-140" dirty="0">
                <a:latin typeface="Arial MT"/>
                <a:cs typeface="Arial MT"/>
              </a:rPr>
              <a:t> </a:t>
            </a:r>
            <a:r>
              <a:rPr sz="2600" spc="-240" dirty="0">
                <a:latin typeface="Arial MT"/>
                <a:cs typeface="Arial MT"/>
              </a:rPr>
              <a:t>under</a:t>
            </a:r>
            <a:r>
              <a:rPr sz="2600" spc="-130" dirty="0">
                <a:latin typeface="Arial MT"/>
                <a:cs typeface="Arial MT"/>
              </a:rPr>
              <a:t> </a:t>
            </a:r>
            <a:r>
              <a:rPr sz="2600" spc="-220" dirty="0">
                <a:latin typeface="Arial MT"/>
                <a:cs typeface="Arial MT"/>
              </a:rPr>
              <a:t>the</a:t>
            </a:r>
            <a:r>
              <a:rPr sz="2600" spc="-150" dirty="0">
                <a:latin typeface="Arial MT"/>
                <a:cs typeface="Arial MT"/>
              </a:rPr>
              <a:t> </a:t>
            </a:r>
            <a:r>
              <a:rPr sz="2600" spc="-225" dirty="0">
                <a:latin typeface="Arial MT"/>
                <a:cs typeface="Arial MT"/>
              </a:rPr>
              <a:t>reverse</a:t>
            </a:r>
            <a:r>
              <a:rPr sz="2600" spc="-140" dirty="0">
                <a:latin typeface="Arial MT"/>
                <a:cs typeface="Arial MT"/>
              </a:rPr>
              <a:t> </a:t>
            </a:r>
            <a:r>
              <a:rPr sz="2600" spc="-245" dirty="0">
                <a:latin typeface="Arial MT"/>
                <a:cs typeface="Arial MT"/>
              </a:rPr>
              <a:t>charge</a:t>
            </a:r>
            <a:r>
              <a:rPr sz="2600" spc="-135" dirty="0">
                <a:latin typeface="Arial MT"/>
                <a:cs typeface="Arial MT"/>
              </a:rPr>
              <a:t> </a:t>
            </a:r>
            <a:r>
              <a:rPr sz="2600" spc="-254" dirty="0">
                <a:latin typeface="Arial MT"/>
                <a:cs typeface="Arial MT"/>
              </a:rPr>
              <a:t>mechanism.</a:t>
            </a:r>
            <a:endParaRPr sz="2600">
              <a:latin typeface="Arial MT"/>
              <a:cs typeface="Arial MT"/>
            </a:endParaRPr>
          </a:p>
        </p:txBody>
      </p:sp>
    </p:spTree>
    <p:extLst>
      <p:ext uri="{BB962C8B-B14F-4D97-AF65-F5344CB8AC3E}">
        <p14:creationId xmlns:p14="http://schemas.microsoft.com/office/powerpoint/2010/main" val="424382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xfrm>
            <a:off x="916939" y="6442444"/>
            <a:ext cx="2013297" cy="184666"/>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767676"/>
                </a:solidFill>
                <a:latin typeface="Arial MT"/>
                <a:ea typeface="+mn-ea"/>
                <a:cs typeface="Arial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25"/>
              </a:spcBef>
            </a:pPr>
            <a:r>
              <a:rPr lang="en-US" spc="-110"/>
              <a:t>Intricacies in TAR  -Jaipur Branch 31.08.2024</a:t>
            </a:r>
            <a:endParaRPr spc="-110" dirty="0"/>
          </a:p>
        </p:txBody>
      </p:sp>
      <p:sp>
        <p:nvSpPr>
          <p:cNvPr id="2" name="object 2"/>
          <p:cNvSpPr txBox="1">
            <a:spLocks noGrp="1"/>
          </p:cNvSpPr>
          <p:nvPr>
            <p:ph type="title"/>
          </p:nvPr>
        </p:nvSpPr>
        <p:spPr>
          <a:prstGeom prst="rect">
            <a:avLst/>
          </a:prstGeom>
        </p:spPr>
        <p:txBody>
          <a:bodyPr vert="horz" wrap="square" lIns="0" tIns="88900" rIns="0" bIns="0" rtlCol="0">
            <a:spAutoFit/>
          </a:bodyPr>
          <a:lstStyle/>
          <a:p>
            <a:pPr marL="12700" marR="5080">
              <a:lnSpc>
                <a:spcPts val="4750"/>
              </a:lnSpc>
              <a:spcBef>
                <a:spcPts val="700"/>
              </a:spcBef>
            </a:pPr>
            <a:r>
              <a:rPr sz="4400" spc="-455" dirty="0"/>
              <a:t>Address</a:t>
            </a:r>
            <a:r>
              <a:rPr sz="4400" spc="-220" dirty="0"/>
              <a:t> </a:t>
            </a:r>
            <a:r>
              <a:rPr sz="4400" spc="-225" dirty="0"/>
              <a:t>i</a:t>
            </a:r>
            <a:r>
              <a:rPr sz="4400" spc="-484" dirty="0"/>
              <a:t>n</a:t>
            </a:r>
            <a:r>
              <a:rPr sz="4400" spc="-240" dirty="0"/>
              <a:t> </a:t>
            </a:r>
            <a:r>
              <a:rPr sz="4400" spc="-434" dirty="0"/>
              <a:t>Clause</a:t>
            </a:r>
            <a:r>
              <a:rPr sz="4400" spc="-220" dirty="0"/>
              <a:t> </a:t>
            </a:r>
            <a:r>
              <a:rPr sz="4400" spc="-630" dirty="0"/>
              <a:t>1</a:t>
            </a:r>
            <a:r>
              <a:rPr sz="4400" spc="-440" dirty="0"/>
              <a:t>1</a:t>
            </a:r>
            <a:r>
              <a:rPr sz="4400" spc="-210" dirty="0"/>
              <a:t> </a:t>
            </a:r>
            <a:r>
              <a:rPr sz="4400" spc="-225" dirty="0"/>
              <a:t>i</a:t>
            </a:r>
            <a:r>
              <a:rPr sz="4400" spc="-265" dirty="0"/>
              <a:t>f</a:t>
            </a:r>
            <a:r>
              <a:rPr sz="4400" spc="-240" dirty="0"/>
              <a:t> </a:t>
            </a:r>
            <a:r>
              <a:rPr sz="4400" spc="-395" dirty="0"/>
              <a:t>the</a:t>
            </a:r>
            <a:r>
              <a:rPr sz="4400" spc="-220" dirty="0"/>
              <a:t> </a:t>
            </a:r>
            <a:r>
              <a:rPr sz="4400" spc="-484" dirty="0"/>
              <a:t>bo</a:t>
            </a:r>
            <a:r>
              <a:rPr sz="4400" spc="-475" dirty="0"/>
              <a:t>o</a:t>
            </a:r>
            <a:r>
              <a:rPr sz="4400" spc="-445" dirty="0"/>
              <a:t>k</a:t>
            </a:r>
            <a:r>
              <a:rPr sz="4400" spc="-440" dirty="0"/>
              <a:t>s</a:t>
            </a:r>
            <a:r>
              <a:rPr sz="4400" spc="-245" dirty="0"/>
              <a:t> </a:t>
            </a:r>
            <a:r>
              <a:rPr sz="4400" spc="-375" dirty="0"/>
              <a:t>of</a:t>
            </a:r>
            <a:r>
              <a:rPr sz="4400" spc="-220" dirty="0"/>
              <a:t> </a:t>
            </a:r>
            <a:r>
              <a:rPr sz="4400" spc="-395" dirty="0"/>
              <a:t>accounts  </a:t>
            </a:r>
            <a:r>
              <a:rPr sz="4400" spc="-380" dirty="0"/>
              <a:t>ar</a:t>
            </a:r>
            <a:r>
              <a:rPr sz="4400" spc="-440" dirty="0"/>
              <a:t>e</a:t>
            </a:r>
            <a:r>
              <a:rPr sz="4400" spc="-220" dirty="0"/>
              <a:t> </a:t>
            </a:r>
            <a:r>
              <a:rPr sz="4400" spc="-420" dirty="0"/>
              <a:t>maintained</a:t>
            </a:r>
            <a:r>
              <a:rPr sz="4400" spc="-235" dirty="0"/>
              <a:t> </a:t>
            </a:r>
            <a:r>
              <a:rPr sz="4400" spc="-225" dirty="0"/>
              <a:t>i</a:t>
            </a:r>
            <a:r>
              <a:rPr sz="4400" spc="-480" dirty="0"/>
              <a:t>n</a:t>
            </a:r>
            <a:r>
              <a:rPr sz="4400" spc="-235" dirty="0"/>
              <a:t> </a:t>
            </a:r>
            <a:r>
              <a:rPr sz="4400" spc="-440" dirty="0"/>
              <a:t>a</a:t>
            </a:r>
            <a:r>
              <a:rPr sz="4400" spc="-220" dirty="0"/>
              <a:t> </a:t>
            </a:r>
            <a:r>
              <a:rPr sz="4400" spc="-434" dirty="0"/>
              <a:t>computerise</a:t>
            </a:r>
            <a:r>
              <a:rPr sz="4400" spc="-484" dirty="0"/>
              <a:t>d</a:t>
            </a:r>
            <a:r>
              <a:rPr sz="4400" spc="-220" dirty="0"/>
              <a:t> </a:t>
            </a:r>
            <a:r>
              <a:rPr sz="4400" spc="-445" dirty="0"/>
              <a:t>sys</a:t>
            </a:r>
            <a:r>
              <a:rPr sz="4400" spc="-285" dirty="0"/>
              <a:t>t</a:t>
            </a:r>
            <a:r>
              <a:rPr sz="4400" spc="-575" dirty="0"/>
              <a:t>em</a:t>
            </a:r>
            <a:endParaRPr sz="4400"/>
          </a:p>
        </p:txBody>
      </p:sp>
      <p:sp>
        <p:nvSpPr>
          <p:cNvPr id="3" name="object 3"/>
          <p:cNvSpPr txBox="1"/>
          <p:nvPr/>
        </p:nvSpPr>
        <p:spPr>
          <a:xfrm>
            <a:off x="916939" y="1737106"/>
            <a:ext cx="10360660" cy="4537075"/>
          </a:xfrm>
          <a:prstGeom prst="rect">
            <a:avLst/>
          </a:prstGeom>
        </p:spPr>
        <p:txBody>
          <a:bodyPr vert="horz" wrap="square" lIns="0" tIns="132080" rIns="0" bIns="0" rtlCol="0">
            <a:spAutoFit/>
          </a:bodyPr>
          <a:lstStyle/>
          <a:p>
            <a:pPr marL="241300" marR="6985" indent="-229235">
              <a:lnSpc>
                <a:spcPct val="70000"/>
              </a:lnSpc>
              <a:spcBef>
                <a:spcPts val="1040"/>
              </a:spcBef>
              <a:buChar char="•"/>
              <a:tabLst>
                <a:tab pos="241935" algn="l"/>
              </a:tabLst>
            </a:pPr>
            <a:r>
              <a:rPr sz="2600" spc="-245" dirty="0">
                <a:latin typeface="Arial MT"/>
                <a:cs typeface="Arial MT"/>
              </a:rPr>
              <a:t>Clause</a:t>
            </a:r>
            <a:r>
              <a:rPr sz="2600" spc="90" dirty="0">
                <a:latin typeface="Arial MT"/>
                <a:cs typeface="Arial MT"/>
              </a:rPr>
              <a:t> </a:t>
            </a:r>
            <a:r>
              <a:rPr sz="2600" spc="-250" dirty="0">
                <a:latin typeface="Arial MT"/>
                <a:cs typeface="Arial MT"/>
              </a:rPr>
              <a:t>11(b)</a:t>
            </a:r>
            <a:r>
              <a:rPr sz="2600" spc="75" dirty="0">
                <a:latin typeface="Arial MT"/>
                <a:cs typeface="Arial MT"/>
              </a:rPr>
              <a:t> </a:t>
            </a:r>
            <a:r>
              <a:rPr sz="2600" spc="-210" dirty="0">
                <a:latin typeface="Arial MT"/>
                <a:cs typeface="Arial MT"/>
              </a:rPr>
              <a:t>requires</a:t>
            </a:r>
            <a:r>
              <a:rPr sz="2600" spc="100" dirty="0">
                <a:latin typeface="Arial MT"/>
                <a:cs typeface="Arial MT"/>
              </a:rPr>
              <a:t> </a:t>
            </a:r>
            <a:r>
              <a:rPr sz="2600" spc="-210" dirty="0">
                <a:latin typeface="Arial MT"/>
                <a:cs typeface="Arial MT"/>
              </a:rPr>
              <a:t>reporting</a:t>
            </a:r>
            <a:r>
              <a:rPr sz="2600" spc="90" dirty="0">
                <a:latin typeface="Arial MT"/>
                <a:cs typeface="Arial MT"/>
              </a:rPr>
              <a:t> </a:t>
            </a:r>
            <a:r>
              <a:rPr sz="2600" spc="-220" dirty="0">
                <a:latin typeface="Arial MT"/>
                <a:cs typeface="Arial MT"/>
              </a:rPr>
              <a:t>the</a:t>
            </a:r>
            <a:r>
              <a:rPr sz="2600" spc="80" dirty="0">
                <a:latin typeface="Arial MT"/>
                <a:cs typeface="Arial MT"/>
              </a:rPr>
              <a:t> </a:t>
            </a:r>
            <a:r>
              <a:rPr sz="2600" spc="-245" dirty="0">
                <a:latin typeface="Arial MT"/>
                <a:cs typeface="Arial MT"/>
              </a:rPr>
              <a:t>address</a:t>
            </a:r>
            <a:r>
              <a:rPr sz="2600" spc="95" dirty="0">
                <a:latin typeface="Arial MT"/>
                <a:cs typeface="Arial MT"/>
              </a:rPr>
              <a:t> </a:t>
            </a:r>
            <a:r>
              <a:rPr sz="2600" spc="-195" dirty="0">
                <a:latin typeface="Arial MT"/>
                <a:cs typeface="Arial MT"/>
              </a:rPr>
              <a:t>at</a:t>
            </a:r>
            <a:r>
              <a:rPr sz="2600" spc="75" dirty="0">
                <a:latin typeface="Arial MT"/>
                <a:cs typeface="Arial MT"/>
              </a:rPr>
              <a:t> </a:t>
            </a:r>
            <a:r>
              <a:rPr sz="2600" spc="-240" dirty="0">
                <a:latin typeface="Arial MT"/>
                <a:cs typeface="Arial MT"/>
              </a:rPr>
              <a:t>which</a:t>
            </a:r>
            <a:r>
              <a:rPr sz="2600" spc="95" dirty="0">
                <a:latin typeface="Arial MT"/>
                <a:cs typeface="Arial MT"/>
              </a:rPr>
              <a:t> </a:t>
            </a:r>
            <a:r>
              <a:rPr sz="2600" spc="-220" dirty="0">
                <a:latin typeface="Arial MT"/>
                <a:cs typeface="Arial MT"/>
              </a:rPr>
              <a:t>the</a:t>
            </a:r>
            <a:r>
              <a:rPr sz="2600" spc="75" dirty="0">
                <a:latin typeface="Arial MT"/>
                <a:cs typeface="Arial MT"/>
              </a:rPr>
              <a:t> </a:t>
            </a:r>
            <a:r>
              <a:rPr sz="2600" spc="-254" dirty="0">
                <a:latin typeface="Arial MT"/>
                <a:cs typeface="Arial MT"/>
              </a:rPr>
              <a:t>books</a:t>
            </a:r>
            <a:r>
              <a:rPr sz="2600" spc="85" dirty="0">
                <a:latin typeface="Arial MT"/>
                <a:cs typeface="Arial MT"/>
              </a:rPr>
              <a:t> </a:t>
            </a:r>
            <a:r>
              <a:rPr sz="2600" spc="-250" dirty="0">
                <a:latin typeface="Arial MT"/>
                <a:cs typeface="Arial MT"/>
              </a:rPr>
              <a:t>so</a:t>
            </a:r>
            <a:r>
              <a:rPr sz="2600" spc="90" dirty="0">
                <a:latin typeface="Arial MT"/>
                <a:cs typeface="Arial MT"/>
              </a:rPr>
              <a:t> </a:t>
            </a:r>
            <a:r>
              <a:rPr sz="2600" spc="-235" dirty="0">
                <a:latin typeface="Arial MT"/>
                <a:cs typeface="Arial MT"/>
              </a:rPr>
              <a:t>maintained</a:t>
            </a:r>
            <a:r>
              <a:rPr sz="2600" spc="100" dirty="0">
                <a:latin typeface="Arial MT"/>
                <a:cs typeface="Arial MT"/>
              </a:rPr>
              <a:t> </a:t>
            </a:r>
            <a:r>
              <a:rPr sz="2600" spc="-229" dirty="0">
                <a:latin typeface="Arial MT"/>
                <a:cs typeface="Arial MT"/>
              </a:rPr>
              <a:t>are </a:t>
            </a:r>
            <a:r>
              <a:rPr sz="2600" spc="-705" dirty="0">
                <a:latin typeface="Arial MT"/>
                <a:cs typeface="Arial MT"/>
              </a:rPr>
              <a:t> </a:t>
            </a:r>
            <a:r>
              <a:rPr sz="2600" spc="-204" dirty="0">
                <a:latin typeface="Arial MT"/>
                <a:cs typeface="Arial MT"/>
              </a:rPr>
              <a:t>kept;</a:t>
            </a:r>
            <a:endParaRPr sz="2600">
              <a:latin typeface="Arial MT"/>
              <a:cs typeface="Arial MT"/>
            </a:endParaRPr>
          </a:p>
          <a:p>
            <a:pPr marL="241300" indent="-229235">
              <a:lnSpc>
                <a:spcPts val="2655"/>
              </a:lnSpc>
              <a:spcBef>
                <a:spcPts val="60"/>
              </a:spcBef>
              <a:buChar char="•"/>
              <a:tabLst>
                <a:tab pos="241935" algn="l"/>
                <a:tab pos="734695" algn="l"/>
                <a:tab pos="1303655" algn="l"/>
                <a:tab pos="1856739" algn="l"/>
                <a:tab pos="3195320" algn="l"/>
                <a:tab pos="4018279" algn="l"/>
                <a:tab pos="4842510" algn="l"/>
                <a:tab pos="5396230" algn="l"/>
                <a:tab pos="6295390" algn="l"/>
                <a:tab pos="6697345" algn="l"/>
                <a:tab pos="7822565" algn="l"/>
                <a:tab pos="8390890" algn="l"/>
                <a:tab pos="9895205" algn="l"/>
              </a:tabLst>
            </a:pPr>
            <a:r>
              <a:rPr sz="2600" spc="-270" dirty="0">
                <a:latin typeface="Arial MT"/>
                <a:cs typeface="Arial MT"/>
              </a:rPr>
              <a:t>As</a:t>
            </a:r>
            <a:r>
              <a:rPr sz="2600" dirty="0">
                <a:latin typeface="Arial MT"/>
                <a:cs typeface="Arial MT"/>
              </a:rPr>
              <a:t>	</a:t>
            </a:r>
            <a:r>
              <a:rPr sz="2600" spc="-265" dirty="0">
                <a:latin typeface="Arial MT"/>
                <a:cs typeface="Arial MT"/>
              </a:rPr>
              <a:t>pe</a:t>
            </a:r>
            <a:r>
              <a:rPr sz="2600" spc="-155" dirty="0">
                <a:latin typeface="Arial MT"/>
                <a:cs typeface="Arial MT"/>
              </a:rPr>
              <a:t>r</a:t>
            </a:r>
            <a:r>
              <a:rPr sz="2600" dirty="0">
                <a:latin typeface="Arial MT"/>
                <a:cs typeface="Arial MT"/>
              </a:rPr>
              <a:t>	</a:t>
            </a:r>
            <a:r>
              <a:rPr sz="2600" spc="-200" dirty="0">
                <a:latin typeface="Arial MT"/>
                <a:cs typeface="Arial MT"/>
              </a:rPr>
              <a:t>th</a:t>
            </a:r>
            <a:r>
              <a:rPr sz="2600" spc="-260" dirty="0">
                <a:latin typeface="Arial MT"/>
                <a:cs typeface="Arial MT"/>
              </a:rPr>
              <a:t>e</a:t>
            </a:r>
            <a:r>
              <a:rPr sz="2600" dirty="0">
                <a:latin typeface="Arial MT"/>
                <a:cs typeface="Arial MT"/>
              </a:rPr>
              <a:t>	</a:t>
            </a:r>
            <a:r>
              <a:rPr sz="2600" spc="-254" dirty="0">
                <a:latin typeface="Arial MT"/>
                <a:cs typeface="Arial MT"/>
              </a:rPr>
              <a:t>Guidanc</a:t>
            </a:r>
            <a:r>
              <a:rPr sz="2600" spc="-260" dirty="0">
                <a:latin typeface="Arial MT"/>
                <a:cs typeface="Arial MT"/>
              </a:rPr>
              <a:t>e</a:t>
            </a:r>
            <a:r>
              <a:rPr sz="2600" dirty="0">
                <a:latin typeface="Arial MT"/>
                <a:cs typeface="Arial MT"/>
              </a:rPr>
              <a:t>	</a:t>
            </a:r>
            <a:r>
              <a:rPr sz="2600" spc="-300" dirty="0">
                <a:latin typeface="Arial MT"/>
                <a:cs typeface="Arial MT"/>
              </a:rPr>
              <a:t>No</a:t>
            </a:r>
            <a:r>
              <a:rPr sz="2600" spc="-145" dirty="0">
                <a:latin typeface="Arial MT"/>
                <a:cs typeface="Arial MT"/>
              </a:rPr>
              <a:t>t</a:t>
            </a:r>
            <a:r>
              <a:rPr sz="2600" spc="-265" dirty="0">
                <a:latin typeface="Arial MT"/>
                <a:cs typeface="Arial MT"/>
              </a:rPr>
              <a:t>e</a:t>
            </a:r>
            <a:r>
              <a:rPr sz="2600" spc="-130" dirty="0">
                <a:latin typeface="Arial MT"/>
                <a:cs typeface="Arial MT"/>
              </a:rPr>
              <a:t>,</a:t>
            </a:r>
            <a:r>
              <a:rPr sz="2600" dirty="0">
                <a:latin typeface="Arial MT"/>
                <a:cs typeface="Arial MT"/>
              </a:rPr>
              <a:t>	</a:t>
            </a:r>
            <a:r>
              <a:rPr sz="2600" spc="-300" dirty="0">
                <a:latin typeface="Arial MT"/>
                <a:cs typeface="Arial MT"/>
              </a:rPr>
              <a:t>wh</a:t>
            </a:r>
            <a:r>
              <a:rPr sz="2600" spc="-270" dirty="0">
                <a:latin typeface="Arial MT"/>
                <a:cs typeface="Arial MT"/>
              </a:rPr>
              <a:t>e</a:t>
            </a:r>
            <a:r>
              <a:rPr sz="2600" spc="-260" dirty="0">
                <a:latin typeface="Arial MT"/>
                <a:cs typeface="Arial MT"/>
              </a:rPr>
              <a:t>n</a:t>
            </a:r>
            <a:r>
              <a:rPr sz="2600" dirty="0">
                <a:latin typeface="Arial MT"/>
                <a:cs typeface="Arial MT"/>
              </a:rPr>
              <a:t>	</a:t>
            </a:r>
            <a:r>
              <a:rPr sz="2600" spc="-200" dirty="0">
                <a:latin typeface="Arial MT"/>
                <a:cs typeface="Arial MT"/>
              </a:rPr>
              <a:t>th</a:t>
            </a:r>
            <a:r>
              <a:rPr sz="2600" spc="-260" dirty="0">
                <a:latin typeface="Arial MT"/>
                <a:cs typeface="Arial MT"/>
              </a:rPr>
              <a:t>e</a:t>
            </a:r>
            <a:r>
              <a:rPr sz="2600" dirty="0">
                <a:latin typeface="Arial MT"/>
                <a:cs typeface="Arial MT"/>
              </a:rPr>
              <a:t>	</a:t>
            </a:r>
            <a:r>
              <a:rPr sz="2600" spc="-260" dirty="0">
                <a:latin typeface="Arial MT"/>
                <a:cs typeface="Arial MT"/>
              </a:rPr>
              <a:t>book</a:t>
            </a:r>
            <a:r>
              <a:rPr sz="2600" spc="-235" dirty="0">
                <a:latin typeface="Arial MT"/>
                <a:cs typeface="Arial MT"/>
              </a:rPr>
              <a:t>s</a:t>
            </a:r>
            <a:r>
              <a:rPr sz="2600" dirty="0">
                <a:latin typeface="Arial MT"/>
                <a:cs typeface="Arial MT"/>
              </a:rPr>
              <a:t>	</a:t>
            </a:r>
            <a:r>
              <a:rPr sz="2600" spc="-265" dirty="0">
                <a:latin typeface="Arial MT"/>
                <a:cs typeface="Arial MT"/>
              </a:rPr>
              <a:t>o</a:t>
            </a:r>
            <a:r>
              <a:rPr sz="2600" spc="-130" dirty="0">
                <a:latin typeface="Arial MT"/>
                <a:cs typeface="Arial MT"/>
              </a:rPr>
              <a:t>f</a:t>
            </a:r>
            <a:r>
              <a:rPr sz="2600" dirty="0">
                <a:latin typeface="Arial MT"/>
                <a:cs typeface="Arial MT"/>
              </a:rPr>
              <a:t>	</a:t>
            </a:r>
            <a:r>
              <a:rPr sz="2600" spc="-254" dirty="0">
                <a:latin typeface="Arial MT"/>
                <a:cs typeface="Arial MT"/>
              </a:rPr>
              <a:t>accoun</a:t>
            </a:r>
            <a:r>
              <a:rPr sz="2600" spc="-130" dirty="0">
                <a:latin typeface="Arial MT"/>
                <a:cs typeface="Arial MT"/>
              </a:rPr>
              <a:t>t</a:t>
            </a:r>
            <a:r>
              <a:rPr sz="2600" dirty="0">
                <a:latin typeface="Arial MT"/>
                <a:cs typeface="Arial MT"/>
              </a:rPr>
              <a:t>	</a:t>
            </a:r>
            <a:r>
              <a:rPr sz="2600" spc="-215" dirty="0">
                <a:latin typeface="Arial MT"/>
                <a:cs typeface="Arial MT"/>
              </a:rPr>
              <a:t>ar</a:t>
            </a:r>
            <a:r>
              <a:rPr sz="2600" spc="-260" dirty="0">
                <a:latin typeface="Arial MT"/>
                <a:cs typeface="Arial MT"/>
              </a:rPr>
              <a:t>e</a:t>
            </a:r>
            <a:r>
              <a:rPr sz="2600" dirty="0">
                <a:latin typeface="Arial MT"/>
                <a:cs typeface="Arial MT"/>
              </a:rPr>
              <a:t>	</a:t>
            </a:r>
            <a:r>
              <a:rPr sz="2600" spc="-229" dirty="0">
                <a:latin typeface="Arial MT"/>
                <a:cs typeface="Arial MT"/>
              </a:rPr>
              <a:t>maintaine</a:t>
            </a:r>
            <a:r>
              <a:rPr sz="2600" spc="-260" dirty="0">
                <a:latin typeface="Arial MT"/>
                <a:cs typeface="Arial MT"/>
              </a:rPr>
              <a:t>d</a:t>
            </a:r>
            <a:r>
              <a:rPr sz="2600" dirty="0">
                <a:latin typeface="Arial MT"/>
                <a:cs typeface="Arial MT"/>
              </a:rPr>
              <a:t>	</a:t>
            </a:r>
            <a:r>
              <a:rPr sz="2600" spc="-265" dirty="0">
                <a:latin typeface="Arial MT"/>
                <a:cs typeface="Arial MT"/>
              </a:rPr>
              <a:t>a</a:t>
            </a:r>
            <a:r>
              <a:rPr sz="2600" spc="-275" dirty="0">
                <a:latin typeface="Arial MT"/>
                <a:cs typeface="Arial MT"/>
              </a:rPr>
              <a:t>n</a:t>
            </a:r>
            <a:r>
              <a:rPr sz="2600" spc="-260" dirty="0">
                <a:latin typeface="Arial MT"/>
                <a:cs typeface="Arial MT"/>
              </a:rPr>
              <a:t>d</a:t>
            </a:r>
            <a:endParaRPr sz="2600">
              <a:latin typeface="Arial MT"/>
              <a:cs typeface="Arial MT"/>
            </a:endParaRPr>
          </a:p>
          <a:p>
            <a:pPr marL="241300">
              <a:lnSpc>
                <a:spcPts val="2185"/>
              </a:lnSpc>
            </a:pPr>
            <a:r>
              <a:rPr sz="2600" spc="-240" dirty="0">
                <a:latin typeface="Arial MT"/>
                <a:cs typeface="Arial MT"/>
              </a:rPr>
              <a:t>generated</a:t>
            </a:r>
            <a:r>
              <a:rPr sz="2600" spc="-40" dirty="0">
                <a:latin typeface="Arial MT"/>
                <a:cs typeface="Arial MT"/>
              </a:rPr>
              <a:t> </a:t>
            </a:r>
            <a:r>
              <a:rPr sz="2600" spc="-235" dirty="0">
                <a:latin typeface="Arial MT"/>
                <a:cs typeface="Arial MT"/>
              </a:rPr>
              <a:t>through</a:t>
            </a:r>
            <a:r>
              <a:rPr sz="2600" spc="-30" dirty="0">
                <a:latin typeface="Arial MT"/>
                <a:cs typeface="Arial MT"/>
              </a:rPr>
              <a:t> </a:t>
            </a:r>
            <a:r>
              <a:rPr sz="2600" spc="-260" dirty="0">
                <a:latin typeface="Arial MT"/>
                <a:cs typeface="Arial MT"/>
              </a:rPr>
              <a:t>a</a:t>
            </a:r>
            <a:r>
              <a:rPr sz="2600" spc="-25" dirty="0">
                <a:latin typeface="Arial MT"/>
                <a:cs typeface="Arial MT"/>
              </a:rPr>
              <a:t> </a:t>
            </a:r>
            <a:r>
              <a:rPr sz="2600" spc="-250" dirty="0">
                <a:latin typeface="Arial MT"/>
                <a:cs typeface="Arial MT"/>
              </a:rPr>
              <a:t>computer</a:t>
            </a:r>
            <a:r>
              <a:rPr sz="2600" spc="-40" dirty="0">
                <a:latin typeface="Arial MT"/>
                <a:cs typeface="Arial MT"/>
              </a:rPr>
              <a:t> </a:t>
            </a:r>
            <a:r>
              <a:rPr sz="2600" spc="-240" dirty="0">
                <a:latin typeface="Arial MT"/>
                <a:cs typeface="Arial MT"/>
              </a:rPr>
              <a:t>system,</a:t>
            </a:r>
            <a:r>
              <a:rPr sz="2600" spc="-40" dirty="0">
                <a:latin typeface="Arial MT"/>
                <a:cs typeface="Arial MT"/>
              </a:rPr>
              <a:t> </a:t>
            </a:r>
            <a:r>
              <a:rPr sz="2600" spc="-220" dirty="0">
                <a:latin typeface="Arial MT"/>
                <a:cs typeface="Arial MT"/>
              </a:rPr>
              <a:t>the</a:t>
            </a:r>
            <a:r>
              <a:rPr sz="2600" spc="-35" dirty="0">
                <a:latin typeface="Arial MT"/>
                <a:cs typeface="Arial MT"/>
              </a:rPr>
              <a:t> </a:t>
            </a:r>
            <a:r>
              <a:rPr sz="2600" spc="-210" dirty="0">
                <a:latin typeface="Arial MT"/>
                <a:cs typeface="Arial MT"/>
              </a:rPr>
              <a:t>auditor</a:t>
            </a:r>
            <a:r>
              <a:rPr sz="2600" spc="-45" dirty="0">
                <a:latin typeface="Arial MT"/>
                <a:cs typeface="Arial MT"/>
              </a:rPr>
              <a:t> </a:t>
            </a:r>
            <a:r>
              <a:rPr sz="2600" spc="-235" dirty="0">
                <a:latin typeface="Arial MT"/>
                <a:cs typeface="Arial MT"/>
              </a:rPr>
              <a:t>should</a:t>
            </a:r>
            <a:r>
              <a:rPr sz="2600" spc="-25" dirty="0">
                <a:latin typeface="Arial MT"/>
                <a:cs typeface="Arial MT"/>
              </a:rPr>
              <a:t> </a:t>
            </a:r>
            <a:r>
              <a:rPr sz="2600" spc="-220" dirty="0">
                <a:latin typeface="Arial MT"/>
                <a:cs typeface="Arial MT"/>
              </a:rPr>
              <a:t>obtain</a:t>
            </a:r>
            <a:r>
              <a:rPr sz="2600" spc="-40" dirty="0">
                <a:latin typeface="Arial MT"/>
                <a:cs typeface="Arial MT"/>
              </a:rPr>
              <a:t> </a:t>
            </a:r>
            <a:r>
              <a:rPr sz="2600" spc="-240" dirty="0">
                <a:latin typeface="Arial MT"/>
                <a:cs typeface="Arial MT"/>
              </a:rPr>
              <a:t>from</a:t>
            </a:r>
            <a:r>
              <a:rPr sz="2600" spc="-35" dirty="0">
                <a:latin typeface="Arial MT"/>
                <a:cs typeface="Arial MT"/>
              </a:rPr>
              <a:t> </a:t>
            </a:r>
            <a:r>
              <a:rPr sz="2600" spc="-220" dirty="0">
                <a:latin typeface="Arial MT"/>
                <a:cs typeface="Arial MT"/>
              </a:rPr>
              <a:t>the</a:t>
            </a:r>
            <a:r>
              <a:rPr sz="2600" spc="-35" dirty="0">
                <a:latin typeface="Arial MT"/>
                <a:cs typeface="Arial MT"/>
              </a:rPr>
              <a:t> </a:t>
            </a:r>
            <a:r>
              <a:rPr sz="2600" spc="-254" dirty="0">
                <a:latin typeface="Arial MT"/>
                <a:cs typeface="Arial MT"/>
              </a:rPr>
              <a:t>assessee</a:t>
            </a:r>
            <a:endParaRPr sz="2600">
              <a:latin typeface="Arial MT"/>
              <a:cs typeface="Arial MT"/>
            </a:endParaRPr>
          </a:p>
          <a:p>
            <a:pPr marL="241300">
              <a:lnSpc>
                <a:spcPts val="2185"/>
              </a:lnSpc>
              <a:tabLst>
                <a:tab pos="767080" algn="l"/>
                <a:tab pos="1699895" algn="l"/>
                <a:tab pos="2074545" algn="l"/>
                <a:tab pos="2600960" algn="l"/>
                <a:tab pos="3789679" algn="l"/>
                <a:tab pos="4194810" algn="l"/>
                <a:tab pos="4751070" algn="l"/>
                <a:tab pos="5594350" algn="l"/>
                <a:tab pos="6526530" algn="l"/>
                <a:tab pos="7082790" algn="l"/>
                <a:tab pos="8046720" algn="l"/>
                <a:tab pos="8421370" algn="l"/>
                <a:tab pos="9520555" algn="l"/>
                <a:tab pos="9940925" algn="l"/>
              </a:tabLst>
            </a:pPr>
            <a:r>
              <a:rPr sz="2600" spc="-200" dirty="0">
                <a:latin typeface="Arial MT"/>
                <a:cs typeface="Arial MT"/>
              </a:rPr>
              <a:t>th</a:t>
            </a:r>
            <a:r>
              <a:rPr sz="2600" spc="-260" dirty="0">
                <a:latin typeface="Arial MT"/>
                <a:cs typeface="Arial MT"/>
              </a:rPr>
              <a:t>e</a:t>
            </a:r>
            <a:r>
              <a:rPr sz="2600" dirty="0">
                <a:latin typeface="Arial MT"/>
                <a:cs typeface="Arial MT"/>
              </a:rPr>
              <a:t>	</a:t>
            </a:r>
            <a:r>
              <a:rPr sz="2600" spc="-210" dirty="0">
                <a:latin typeface="Arial MT"/>
                <a:cs typeface="Arial MT"/>
              </a:rPr>
              <a:t>detai</a:t>
            </a:r>
            <a:r>
              <a:rPr sz="2600" spc="-100" dirty="0">
                <a:latin typeface="Arial MT"/>
                <a:cs typeface="Arial MT"/>
              </a:rPr>
              <a:t>l</a:t>
            </a:r>
            <a:r>
              <a:rPr sz="2600" spc="-235" dirty="0">
                <a:latin typeface="Arial MT"/>
                <a:cs typeface="Arial MT"/>
              </a:rPr>
              <a:t>s</a:t>
            </a:r>
            <a:r>
              <a:rPr sz="2600" dirty="0">
                <a:latin typeface="Arial MT"/>
                <a:cs typeface="Arial MT"/>
              </a:rPr>
              <a:t>	</a:t>
            </a:r>
            <a:r>
              <a:rPr sz="2600" spc="-195" dirty="0">
                <a:latin typeface="Arial MT"/>
                <a:cs typeface="Arial MT"/>
              </a:rPr>
              <a:t>of</a:t>
            </a:r>
            <a:r>
              <a:rPr sz="2600" dirty="0">
                <a:latin typeface="Arial MT"/>
                <a:cs typeface="Arial MT"/>
              </a:rPr>
              <a:t>	</a:t>
            </a:r>
            <a:r>
              <a:rPr sz="2600" spc="-200" dirty="0">
                <a:latin typeface="Arial MT"/>
                <a:cs typeface="Arial MT"/>
              </a:rPr>
              <a:t>th</a:t>
            </a:r>
            <a:r>
              <a:rPr sz="2600" spc="-260" dirty="0">
                <a:latin typeface="Arial MT"/>
                <a:cs typeface="Arial MT"/>
              </a:rPr>
              <a:t>e</a:t>
            </a:r>
            <a:r>
              <a:rPr sz="2600" dirty="0">
                <a:latin typeface="Arial MT"/>
                <a:cs typeface="Arial MT"/>
              </a:rPr>
              <a:t>	</a:t>
            </a:r>
            <a:r>
              <a:rPr sz="2600" b="1" spc="-260" dirty="0">
                <a:solidFill>
                  <a:srgbClr val="FF0000"/>
                </a:solidFill>
                <a:latin typeface="Arial"/>
                <a:cs typeface="Arial"/>
              </a:rPr>
              <a:t>address</a:t>
            </a:r>
            <a:r>
              <a:rPr sz="2600" b="1" dirty="0">
                <a:solidFill>
                  <a:srgbClr val="FF0000"/>
                </a:solidFill>
                <a:latin typeface="Arial"/>
                <a:cs typeface="Arial"/>
              </a:rPr>
              <a:t>	</a:t>
            </a:r>
            <a:r>
              <a:rPr sz="2600" b="1" spc="-220" dirty="0">
                <a:solidFill>
                  <a:srgbClr val="FF0000"/>
                </a:solidFill>
                <a:latin typeface="Arial"/>
                <a:cs typeface="Arial"/>
              </a:rPr>
              <a:t>of</a:t>
            </a:r>
            <a:r>
              <a:rPr sz="2600" b="1" dirty="0">
                <a:solidFill>
                  <a:srgbClr val="FF0000"/>
                </a:solidFill>
                <a:latin typeface="Arial"/>
                <a:cs typeface="Arial"/>
              </a:rPr>
              <a:t>	</a:t>
            </a:r>
            <a:r>
              <a:rPr sz="2600" b="1" spc="-235" dirty="0">
                <a:solidFill>
                  <a:srgbClr val="FF0000"/>
                </a:solidFill>
                <a:latin typeface="Arial"/>
                <a:cs typeface="Arial"/>
              </a:rPr>
              <a:t>the</a:t>
            </a:r>
            <a:r>
              <a:rPr sz="2600" b="1" dirty="0">
                <a:solidFill>
                  <a:srgbClr val="FF0000"/>
                </a:solidFill>
                <a:latin typeface="Arial"/>
                <a:cs typeface="Arial"/>
              </a:rPr>
              <a:t>	</a:t>
            </a:r>
            <a:r>
              <a:rPr sz="2600" b="1" spc="-240" dirty="0">
                <a:solidFill>
                  <a:srgbClr val="FF0000"/>
                </a:solidFill>
                <a:latin typeface="Arial"/>
                <a:cs typeface="Arial"/>
              </a:rPr>
              <a:t>place</a:t>
            </a:r>
            <a:r>
              <a:rPr sz="2600" b="1" dirty="0">
                <a:solidFill>
                  <a:srgbClr val="FF0000"/>
                </a:solidFill>
                <a:latin typeface="Arial"/>
                <a:cs typeface="Arial"/>
              </a:rPr>
              <a:t>	</a:t>
            </a:r>
            <a:r>
              <a:rPr sz="2600" b="1" spc="-280" dirty="0">
                <a:solidFill>
                  <a:srgbClr val="FF0000"/>
                </a:solidFill>
                <a:latin typeface="Arial"/>
                <a:cs typeface="Arial"/>
              </a:rPr>
              <a:t>wher</a:t>
            </a:r>
            <a:r>
              <a:rPr sz="2600" b="1" spc="-260" dirty="0">
                <a:solidFill>
                  <a:srgbClr val="FF0000"/>
                </a:solidFill>
                <a:latin typeface="Arial"/>
                <a:cs typeface="Arial"/>
              </a:rPr>
              <a:t>e</a:t>
            </a:r>
            <a:r>
              <a:rPr sz="2600" b="1" dirty="0">
                <a:solidFill>
                  <a:srgbClr val="FF0000"/>
                </a:solidFill>
                <a:latin typeface="Arial"/>
                <a:cs typeface="Arial"/>
              </a:rPr>
              <a:t>	</a:t>
            </a:r>
            <a:r>
              <a:rPr sz="2600" b="1" spc="-235" dirty="0">
                <a:solidFill>
                  <a:srgbClr val="FF0000"/>
                </a:solidFill>
                <a:latin typeface="Arial"/>
                <a:cs typeface="Arial"/>
              </a:rPr>
              <a:t>the</a:t>
            </a:r>
            <a:r>
              <a:rPr sz="2600" b="1" dirty="0">
                <a:solidFill>
                  <a:srgbClr val="FF0000"/>
                </a:solidFill>
                <a:latin typeface="Arial"/>
                <a:cs typeface="Arial"/>
              </a:rPr>
              <a:t>	</a:t>
            </a:r>
            <a:r>
              <a:rPr sz="2600" b="1" spc="-250" dirty="0">
                <a:solidFill>
                  <a:srgbClr val="FF0000"/>
                </a:solidFill>
                <a:latin typeface="Arial"/>
                <a:cs typeface="Arial"/>
              </a:rPr>
              <a:t>serve</a:t>
            </a:r>
            <a:r>
              <a:rPr sz="2600" b="1" spc="-185" dirty="0">
                <a:solidFill>
                  <a:srgbClr val="FF0000"/>
                </a:solidFill>
                <a:latin typeface="Arial"/>
                <a:cs typeface="Arial"/>
              </a:rPr>
              <a:t>r</a:t>
            </a:r>
            <a:r>
              <a:rPr sz="2600" b="1" dirty="0">
                <a:solidFill>
                  <a:srgbClr val="FF0000"/>
                </a:solidFill>
                <a:latin typeface="Arial"/>
                <a:cs typeface="Arial"/>
              </a:rPr>
              <a:t>	</a:t>
            </a:r>
            <a:r>
              <a:rPr sz="2600" b="1" spc="-140" dirty="0">
                <a:solidFill>
                  <a:srgbClr val="FF0000"/>
                </a:solidFill>
                <a:latin typeface="Arial"/>
                <a:cs typeface="Arial"/>
              </a:rPr>
              <a:t>i</a:t>
            </a:r>
            <a:r>
              <a:rPr sz="2600" b="1" spc="-260" dirty="0">
                <a:solidFill>
                  <a:srgbClr val="FF0000"/>
                </a:solidFill>
                <a:latin typeface="Arial"/>
                <a:cs typeface="Arial"/>
              </a:rPr>
              <a:t>s</a:t>
            </a:r>
            <a:r>
              <a:rPr sz="2600" b="1" dirty="0">
                <a:solidFill>
                  <a:srgbClr val="FF0000"/>
                </a:solidFill>
                <a:latin typeface="Arial"/>
                <a:cs typeface="Arial"/>
              </a:rPr>
              <a:t>	</a:t>
            </a:r>
            <a:r>
              <a:rPr sz="2600" b="1" spc="-229" dirty="0">
                <a:solidFill>
                  <a:srgbClr val="FF0000"/>
                </a:solidFill>
                <a:latin typeface="Arial"/>
                <a:cs typeface="Arial"/>
              </a:rPr>
              <a:t>locate</a:t>
            </a:r>
            <a:r>
              <a:rPr sz="2600" b="1" spc="-285" dirty="0">
                <a:solidFill>
                  <a:srgbClr val="FF0000"/>
                </a:solidFill>
                <a:latin typeface="Arial"/>
                <a:cs typeface="Arial"/>
              </a:rPr>
              <a:t>d</a:t>
            </a:r>
            <a:r>
              <a:rPr sz="2600" b="1" dirty="0">
                <a:solidFill>
                  <a:srgbClr val="FF0000"/>
                </a:solidFill>
                <a:latin typeface="Arial"/>
                <a:cs typeface="Arial"/>
              </a:rPr>
              <a:t>	</a:t>
            </a:r>
            <a:r>
              <a:rPr sz="2600" b="1" spc="-235" dirty="0">
                <a:solidFill>
                  <a:srgbClr val="FF0000"/>
                </a:solidFill>
                <a:latin typeface="Arial"/>
                <a:cs typeface="Arial"/>
              </a:rPr>
              <a:t>or</a:t>
            </a:r>
            <a:r>
              <a:rPr sz="2600" b="1" dirty="0">
                <a:solidFill>
                  <a:srgbClr val="FF0000"/>
                </a:solidFill>
                <a:latin typeface="Arial"/>
                <a:cs typeface="Arial"/>
              </a:rPr>
              <a:t>	</a:t>
            </a:r>
            <a:r>
              <a:rPr sz="2600" b="1" spc="-155" dirty="0">
                <a:solidFill>
                  <a:srgbClr val="FF0000"/>
                </a:solidFill>
                <a:latin typeface="Arial"/>
                <a:cs typeface="Arial"/>
              </a:rPr>
              <a:t>t</a:t>
            </a:r>
            <a:r>
              <a:rPr sz="2600" b="1" spc="-300" dirty="0">
                <a:solidFill>
                  <a:srgbClr val="FF0000"/>
                </a:solidFill>
                <a:latin typeface="Arial"/>
                <a:cs typeface="Arial"/>
              </a:rPr>
              <a:t>h</a:t>
            </a:r>
            <a:r>
              <a:rPr sz="2600" b="1" spc="-260" dirty="0">
                <a:solidFill>
                  <a:srgbClr val="FF0000"/>
                </a:solidFill>
                <a:latin typeface="Arial"/>
                <a:cs typeface="Arial"/>
              </a:rPr>
              <a:t>e</a:t>
            </a:r>
            <a:endParaRPr sz="2600">
              <a:latin typeface="Arial"/>
              <a:cs typeface="Arial"/>
            </a:endParaRPr>
          </a:p>
          <a:p>
            <a:pPr marL="241300" marR="5715">
              <a:lnSpc>
                <a:spcPct val="70000"/>
              </a:lnSpc>
              <a:spcBef>
                <a:spcPts val="465"/>
              </a:spcBef>
            </a:pPr>
            <a:r>
              <a:rPr sz="2600" b="1" spc="-220" dirty="0">
                <a:solidFill>
                  <a:srgbClr val="FF0000"/>
                </a:solidFill>
                <a:latin typeface="Arial"/>
                <a:cs typeface="Arial"/>
              </a:rPr>
              <a:t>principal</a:t>
            </a:r>
            <a:r>
              <a:rPr sz="2600" b="1" spc="5" dirty="0">
                <a:solidFill>
                  <a:srgbClr val="FF0000"/>
                </a:solidFill>
                <a:latin typeface="Arial"/>
                <a:cs typeface="Arial"/>
              </a:rPr>
              <a:t> </a:t>
            </a:r>
            <a:r>
              <a:rPr sz="2600" b="1" spc="-245" dirty="0">
                <a:solidFill>
                  <a:srgbClr val="FF0000"/>
                </a:solidFill>
                <a:latin typeface="Arial"/>
                <a:cs typeface="Arial"/>
              </a:rPr>
              <a:t>place</a:t>
            </a:r>
            <a:r>
              <a:rPr sz="2600" b="1" spc="25" dirty="0">
                <a:solidFill>
                  <a:srgbClr val="FF0000"/>
                </a:solidFill>
                <a:latin typeface="Arial"/>
                <a:cs typeface="Arial"/>
              </a:rPr>
              <a:t> </a:t>
            </a:r>
            <a:r>
              <a:rPr sz="2600" b="1" spc="-220" dirty="0">
                <a:solidFill>
                  <a:srgbClr val="FF0000"/>
                </a:solidFill>
                <a:latin typeface="Arial"/>
                <a:cs typeface="Arial"/>
              </a:rPr>
              <a:t>of</a:t>
            </a:r>
            <a:r>
              <a:rPr sz="2600" b="1" spc="10" dirty="0">
                <a:solidFill>
                  <a:srgbClr val="FF0000"/>
                </a:solidFill>
                <a:latin typeface="Arial"/>
                <a:cs typeface="Arial"/>
              </a:rPr>
              <a:t> </a:t>
            </a:r>
            <a:r>
              <a:rPr sz="2600" b="1" spc="-240" dirty="0">
                <a:solidFill>
                  <a:srgbClr val="FF0000"/>
                </a:solidFill>
                <a:latin typeface="Arial"/>
                <a:cs typeface="Arial"/>
              </a:rPr>
              <a:t>business/</a:t>
            </a:r>
            <a:r>
              <a:rPr sz="2600" b="1" spc="25" dirty="0">
                <a:solidFill>
                  <a:srgbClr val="FF0000"/>
                </a:solidFill>
                <a:latin typeface="Arial"/>
                <a:cs typeface="Arial"/>
              </a:rPr>
              <a:t> </a:t>
            </a:r>
            <a:r>
              <a:rPr sz="2600" b="1" spc="-290" dirty="0">
                <a:solidFill>
                  <a:srgbClr val="FF0000"/>
                </a:solidFill>
                <a:latin typeface="Arial"/>
                <a:cs typeface="Arial"/>
              </a:rPr>
              <a:t>Head</a:t>
            </a:r>
            <a:r>
              <a:rPr sz="2600" b="1" spc="15" dirty="0">
                <a:solidFill>
                  <a:srgbClr val="FF0000"/>
                </a:solidFill>
                <a:latin typeface="Arial"/>
                <a:cs typeface="Arial"/>
              </a:rPr>
              <a:t> </a:t>
            </a:r>
            <a:r>
              <a:rPr sz="2600" b="1" spc="-210" dirty="0">
                <a:solidFill>
                  <a:srgbClr val="FF0000"/>
                </a:solidFill>
                <a:latin typeface="Arial"/>
                <a:cs typeface="Arial"/>
              </a:rPr>
              <a:t>office</a:t>
            </a:r>
            <a:r>
              <a:rPr sz="2600" b="1" spc="25" dirty="0">
                <a:solidFill>
                  <a:srgbClr val="FF0000"/>
                </a:solidFill>
                <a:latin typeface="Arial"/>
                <a:cs typeface="Arial"/>
              </a:rPr>
              <a:t> </a:t>
            </a:r>
            <a:r>
              <a:rPr sz="2600" b="1" spc="-235" dirty="0">
                <a:solidFill>
                  <a:srgbClr val="FF0000"/>
                </a:solidFill>
                <a:latin typeface="Arial"/>
                <a:cs typeface="Arial"/>
              </a:rPr>
              <a:t>or</a:t>
            </a:r>
            <a:r>
              <a:rPr sz="2600" b="1" spc="10" dirty="0">
                <a:solidFill>
                  <a:srgbClr val="FF0000"/>
                </a:solidFill>
                <a:latin typeface="Arial"/>
                <a:cs typeface="Arial"/>
              </a:rPr>
              <a:t> </a:t>
            </a:r>
            <a:r>
              <a:rPr sz="2600" b="1" spc="-229" dirty="0">
                <a:solidFill>
                  <a:srgbClr val="FF0000"/>
                </a:solidFill>
                <a:latin typeface="Arial"/>
                <a:cs typeface="Arial"/>
              </a:rPr>
              <a:t>registered</a:t>
            </a:r>
            <a:r>
              <a:rPr sz="2600" b="1" spc="10" dirty="0">
                <a:solidFill>
                  <a:srgbClr val="FF0000"/>
                </a:solidFill>
                <a:latin typeface="Arial"/>
                <a:cs typeface="Arial"/>
              </a:rPr>
              <a:t> </a:t>
            </a:r>
            <a:r>
              <a:rPr sz="2600" b="1" spc="-210" dirty="0">
                <a:solidFill>
                  <a:srgbClr val="FF0000"/>
                </a:solidFill>
                <a:latin typeface="Arial"/>
                <a:cs typeface="Arial"/>
              </a:rPr>
              <a:t>office</a:t>
            </a:r>
            <a:r>
              <a:rPr sz="2600" b="1" spc="20" dirty="0">
                <a:solidFill>
                  <a:srgbClr val="FF0000"/>
                </a:solidFill>
                <a:latin typeface="Arial"/>
                <a:cs typeface="Arial"/>
              </a:rPr>
              <a:t> </a:t>
            </a:r>
            <a:r>
              <a:rPr sz="2600" spc="-250" dirty="0">
                <a:latin typeface="Arial MT"/>
                <a:cs typeface="Arial MT"/>
              </a:rPr>
              <a:t>by</a:t>
            </a:r>
            <a:r>
              <a:rPr sz="2600" spc="25" dirty="0">
                <a:latin typeface="Arial MT"/>
                <a:cs typeface="Arial MT"/>
              </a:rPr>
              <a:t> </a:t>
            </a:r>
            <a:r>
              <a:rPr sz="2600" spc="-245" dirty="0">
                <a:latin typeface="Arial MT"/>
                <a:cs typeface="Arial MT"/>
              </a:rPr>
              <a:t>whatever</a:t>
            </a:r>
            <a:r>
              <a:rPr sz="2600" spc="20" dirty="0">
                <a:latin typeface="Arial MT"/>
                <a:cs typeface="Arial MT"/>
              </a:rPr>
              <a:t> </a:t>
            </a:r>
            <a:r>
              <a:rPr sz="2600" spc="-300" dirty="0">
                <a:latin typeface="Arial MT"/>
                <a:cs typeface="Arial MT"/>
              </a:rPr>
              <a:t>name </a:t>
            </a:r>
            <a:r>
              <a:rPr sz="2600" spc="-705" dirty="0">
                <a:latin typeface="Arial MT"/>
                <a:cs typeface="Arial MT"/>
              </a:rPr>
              <a:t> </a:t>
            </a:r>
            <a:r>
              <a:rPr sz="2600" spc="-204" dirty="0">
                <a:latin typeface="Arial MT"/>
                <a:cs typeface="Arial MT"/>
              </a:rPr>
              <a:t>called</a:t>
            </a:r>
            <a:r>
              <a:rPr sz="2600" spc="-145" dirty="0">
                <a:latin typeface="Arial MT"/>
                <a:cs typeface="Arial MT"/>
              </a:rPr>
              <a:t> </a:t>
            </a:r>
            <a:r>
              <a:rPr sz="2600" spc="-260" dirty="0">
                <a:latin typeface="Arial MT"/>
                <a:cs typeface="Arial MT"/>
              </a:rPr>
              <a:t>and</a:t>
            </a:r>
            <a:r>
              <a:rPr sz="2600" spc="-150" dirty="0">
                <a:latin typeface="Arial MT"/>
                <a:cs typeface="Arial MT"/>
              </a:rPr>
              <a:t> </a:t>
            </a:r>
            <a:r>
              <a:rPr sz="2600" spc="-245" dirty="0">
                <a:latin typeface="Arial MT"/>
                <a:cs typeface="Arial MT"/>
              </a:rPr>
              <a:t>mention</a:t>
            </a:r>
            <a:r>
              <a:rPr sz="2600" spc="-135" dirty="0">
                <a:latin typeface="Arial MT"/>
                <a:cs typeface="Arial MT"/>
              </a:rPr>
              <a:t> </a:t>
            </a:r>
            <a:r>
              <a:rPr sz="2600" spc="-220" dirty="0">
                <a:latin typeface="Arial MT"/>
                <a:cs typeface="Arial MT"/>
              </a:rPr>
              <a:t>the</a:t>
            </a:r>
            <a:r>
              <a:rPr sz="2600" spc="-155" dirty="0">
                <a:latin typeface="Arial MT"/>
                <a:cs typeface="Arial MT"/>
              </a:rPr>
              <a:t> </a:t>
            </a:r>
            <a:r>
              <a:rPr sz="2600" spc="-290" dirty="0">
                <a:latin typeface="Arial MT"/>
                <a:cs typeface="Arial MT"/>
              </a:rPr>
              <a:t>same</a:t>
            </a:r>
            <a:r>
              <a:rPr sz="2600" spc="-140" dirty="0">
                <a:latin typeface="Arial MT"/>
                <a:cs typeface="Arial MT"/>
              </a:rPr>
              <a:t> </a:t>
            </a:r>
            <a:r>
              <a:rPr sz="2600" spc="-220" dirty="0">
                <a:latin typeface="Arial MT"/>
                <a:cs typeface="Arial MT"/>
              </a:rPr>
              <a:t>accordingly</a:t>
            </a:r>
            <a:r>
              <a:rPr sz="2600" spc="-155" dirty="0">
                <a:latin typeface="Arial MT"/>
                <a:cs typeface="Arial MT"/>
              </a:rPr>
              <a:t> </a:t>
            </a:r>
            <a:r>
              <a:rPr sz="2600" spc="-180" dirty="0">
                <a:latin typeface="Arial MT"/>
                <a:cs typeface="Arial MT"/>
              </a:rPr>
              <a:t>in</a:t>
            </a:r>
            <a:r>
              <a:rPr sz="2600" spc="-145" dirty="0">
                <a:latin typeface="Arial MT"/>
                <a:cs typeface="Arial MT"/>
              </a:rPr>
              <a:t> </a:t>
            </a:r>
            <a:r>
              <a:rPr sz="2600" spc="-229" dirty="0">
                <a:latin typeface="Arial MT"/>
                <a:cs typeface="Arial MT"/>
              </a:rPr>
              <a:t>clause</a:t>
            </a:r>
            <a:r>
              <a:rPr sz="2600" spc="-145" dirty="0">
                <a:latin typeface="Arial MT"/>
                <a:cs typeface="Arial MT"/>
              </a:rPr>
              <a:t> </a:t>
            </a:r>
            <a:r>
              <a:rPr sz="2600" spc="-235" dirty="0">
                <a:latin typeface="Arial MT"/>
                <a:cs typeface="Arial MT"/>
              </a:rPr>
              <a:t>11(b);</a:t>
            </a:r>
            <a:endParaRPr sz="2600">
              <a:latin typeface="Arial MT"/>
              <a:cs typeface="Arial MT"/>
            </a:endParaRPr>
          </a:p>
          <a:p>
            <a:pPr marL="241300" indent="-229235">
              <a:lnSpc>
                <a:spcPts val="2655"/>
              </a:lnSpc>
              <a:spcBef>
                <a:spcPts val="60"/>
              </a:spcBef>
              <a:buChar char="•"/>
              <a:tabLst>
                <a:tab pos="241935" algn="l"/>
              </a:tabLst>
            </a:pPr>
            <a:r>
              <a:rPr sz="2600" spc="-135" dirty="0">
                <a:latin typeface="Arial MT"/>
                <a:cs typeface="Arial MT"/>
              </a:rPr>
              <a:t>If</a:t>
            </a:r>
            <a:r>
              <a:rPr sz="2600" spc="-35" dirty="0">
                <a:latin typeface="Arial MT"/>
                <a:cs typeface="Arial MT"/>
              </a:rPr>
              <a:t> </a:t>
            </a:r>
            <a:r>
              <a:rPr sz="2600" spc="-220" dirty="0">
                <a:latin typeface="Arial MT"/>
                <a:cs typeface="Arial MT"/>
              </a:rPr>
              <a:t>the</a:t>
            </a:r>
            <a:r>
              <a:rPr sz="2600" spc="-35" dirty="0">
                <a:latin typeface="Arial MT"/>
                <a:cs typeface="Arial MT"/>
              </a:rPr>
              <a:t> </a:t>
            </a:r>
            <a:r>
              <a:rPr sz="2600" b="1" spc="-275" dirty="0">
                <a:solidFill>
                  <a:srgbClr val="FF0000"/>
                </a:solidFill>
                <a:latin typeface="Arial"/>
                <a:cs typeface="Arial"/>
              </a:rPr>
              <a:t>books</a:t>
            </a:r>
            <a:r>
              <a:rPr sz="2600" b="1" spc="-50" dirty="0">
                <a:solidFill>
                  <a:srgbClr val="FF0000"/>
                </a:solidFill>
                <a:latin typeface="Arial"/>
                <a:cs typeface="Arial"/>
              </a:rPr>
              <a:t> </a:t>
            </a:r>
            <a:r>
              <a:rPr sz="2600" b="1" spc="-220" dirty="0">
                <a:solidFill>
                  <a:srgbClr val="FF0000"/>
                </a:solidFill>
                <a:latin typeface="Arial"/>
                <a:cs typeface="Arial"/>
              </a:rPr>
              <a:t>of</a:t>
            </a:r>
            <a:r>
              <a:rPr sz="2600" b="1" spc="-25" dirty="0">
                <a:solidFill>
                  <a:srgbClr val="FF0000"/>
                </a:solidFill>
                <a:latin typeface="Arial"/>
                <a:cs typeface="Arial"/>
              </a:rPr>
              <a:t> </a:t>
            </a:r>
            <a:r>
              <a:rPr sz="2600" b="1" spc="-260" dirty="0">
                <a:solidFill>
                  <a:srgbClr val="FF0000"/>
                </a:solidFill>
                <a:latin typeface="Arial"/>
                <a:cs typeface="Arial"/>
              </a:rPr>
              <a:t>account</a:t>
            </a:r>
            <a:r>
              <a:rPr sz="2600" b="1" spc="-35" dirty="0">
                <a:solidFill>
                  <a:srgbClr val="FF0000"/>
                </a:solidFill>
                <a:latin typeface="Arial"/>
                <a:cs typeface="Arial"/>
              </a:rPr>
              <a:t> </a:t>
            </a:r>
            <a:r>
              <a:rPr sz="2600" b="1" spc="-240" dirty="0">
                <a:solidFill>
                  <a:srgbClr val="FF0000"/>
                </a:solidFill>
                <a:latin typeface="Arial"/>
                <a:cs typeface="Arial"/>
              </a:rPr>
              <a:t>are</a:t>
            </a:r>
            <a:r>
              <a:rPr sz="2600" b="1" spc="-35" dirty="0">
                <a:solidFill>
                  <a:srgbClr val="FF0000"/>
                </a:solidFill>
                <a:latin typeface="Arial"/>
                <a:cs typeface="Arial"/>
              </a:rPr>
              <a:t> </a:t>
            </a:r>
            <a:r>
              <a:rPr sz="2600" b="1" spc="-240" dirty="0">
                <a:solidFill>
                  <a:srgbClr val="FF0000"/>
                </a:solidFill>
                <a:latin typeface="Arial"/>
                <a:cs typeface="Arial"/>
              </a:rPr>
              <a:t>stored</a:t>
            </a:r>
            <a:r>
              <a:rPr sz="2600" b="1" spc="-45" dirty="0">
                <a:solidFill>
                  <a:srgbClr val="FF0000"/>
                </a:solidFill>
                <a:latin typeface="Arial"/>
                <a:cs typeface="Arial"/>
              </a:rPr>
              <a:t> </a:t>
            </a:r>
            <a:r>
              <a:rPr sz="2600" b="1" spc="-285" dirty="0">
                <a:solidFill>
                  <a:srgbClr val="FF0000"/>
                </a:solidFill>
                <a:latin typeface="Arial"/>
                <a:cs typeface="Arial"/>
              </a:rPr>
              <a:t>on</a:t>
            </a:r>
            <a:r>
              <a:rPr sz="2600" b="1" spc="-20" dirty="0">
                <a:solidFill>
                  <a:srgbClr val="FF0000"/>
                </a:solidFill>
                <a:latin typeface="Arial"/>
                <a:cs typeface="Arial"/>
              </a:rPr>
              <a:t> </a:t>
            </a:r>
            <a:r>
              <a:rPr sz="2600" b="1" spc="-235" dirty="0">
                <a:solidFill>
                  <a:srgbClr val="FF0000"/>
                </a:solidFill>
                <a:latin typeface="Arial"/>
                <a:cs typeface="Arial"/>
              </a:rPr>
              <a:t>the</a:t>
            </a:r>
            <a:r>
              <a:rPr sz="2600" b="1" spc="-30" dirty="0">
                <a:solidFill>
                  <a:srgbClr val="FF0000"/>
                </a:solidFill>
                <a:latin typeface="Arial"/>
                <a:cs typeface="Arial"/>
              </a:rPr>
              <a:t> </a:t>
            </a:r>
            <a:r>
              <a:rPr sz="2600" b="1" spc="-260" dirty="0">
                <a:solidFill>
                  <a:srgbClr val="FF0000"/>
                </a:solidFill>
                <a:latin typeface="Arial"/>
                <a:cs typeface="Arial"/>
              </a:rPr>
              <a:t>cloud</a:t>
            </a:r>
            <a:r>
              <a:rPr sz="2600" b="1" spc="-25" dirty="0">
                <a:solidFill>
                  <a:srgbClr val="FF0000"/>
                </a:solidFill>
                <a:latin typeface="Arial"/>
                <a:cs typeface="Arial"/>
              </a:rPr>
              <a:t> </a:t>
            </a:r>
            <a:r>
              <a:rPr sz="2600" b="1" spc="-235" dirty="0">
                <a:solidFill>
                  <a:srgbClr val="FF0000"/>
                </a:solidFill>
                <a:latin typeface="Arial"/>
                <a:cs typeface="Arial"/>
              </a:rPr>
              <a:t>or</a:t>
            </a:r>
            <a:r>
              <a:rPr sz="2600" b="1" spc="-45" dirty="0">
                <a:solidFill>
                  <a:srgbClr val="FF0000"/>
                </a:solidFill>
                <a:latin typeface="Arial"/>
                <a:cs typeface="Arial"/>
              </a:rPr>
              <a:t> </a:t>
            </a:r>
            <a:r>
              <a:rPr sz="2600" b="1" spc="-220" dirty="0">
                <a:solidFill>
                  <a:srgbClr val="FF0000"/>
                </a:solidFill>
                <a:latin typeface="Arial"/>
                <a:cs typeface="Arial"/>
              </a:rPr>
              <a:t>online</a:t>
            </a:r>
            <a:r>
              <a:rPr sz="2600" spc="-220" dirty="0">
                <a:latin typeface="Arial MT"/>
                <a:cs typeface="Arial MT"/>
              </a:rPr>
              <a:t>,</a:t>
            </a:r>
            <a:r>
              <a:rPr sz="2600" spc="-40" dirty="0">
                <a:latin typeface="Arial MT"/>
                <a:cs typeface="Arial MT"/>
              </a:rPr>
              <a:t> </a:t>
            </a:r>
            <a:r>
              <a:rPr sz="2600" spc="-260" dirty="0">
                <a:latin typeface="Arial MT"/>
                <a:cs typeface="Arial MT"/>
              </a:rPr>
              <a:t>a</a:t>
            </a:r>
            <a:r>
              <a:rPr sz="2600" spc="-30" dirty="0">
                <a:latin typeface="Arial MT"/>
                <a:cs typeface="Arial MT"/>
              </a:rPr>
              <a:t> </a:t>
            </a:r>
            <a:r>
              <a:rPr sz="2600" b="1" spc="-254" dirty="0">
                <a:solidFill>
                  <a:srgbClr val="FF0000"/>
                </a:solidFill>
                <a:latin typeface="Arial"/>
                <a:cs typeface="Arial"/>
              </a:rPr>
              <a:t>unique</a:t>
            </a:r>
            <a:r>
              <a:rPr sz="2600" b="1" spc="-25" dirty="0">
                <a:solidFill>
                  <a:srgbClr val="FF0000"/>
                </a:solidFill>
                <a:latin typeface="Arial"/>
                <a:cs typeface="Arial"/>
              </a:rPr>
              <a:t> </a:t>
            </a:r>
            <a:r>
              <a:rPr sz="2600" b="1" spc="-229" dirty="0">
                <a:solidFill>
                  <a:srgbClr val="FF0000"/>
                </a:solidFill>
                <a:latin typeface="Arial"/>
                <a:cs typeface="Arial"/>
              </a:rPr>
              <a:t>IP</a:t>
            </a:r>
            <a:r>
              <a:rPr sz="2600" b="1" spc="-75" dirty="0">
                <a:solidFill>
                  <a:srgbClr val="FF0000"/>
                </a:solidFill>
                <a:latin typeface="Arial"/>
                <a:cs typeface="Arial"/>
              </a:rPr>
              <a:t> </a:t>
            </a:r>
            <a:r>
              <a:rPr sz="2600" b="1" spc="-260" dirty="0">
                <a:solidFill>
                  <a:srgbClr val="FF0000"/>
                </a:solidFill>
                <a:latin typeface="Arial"/>
                <a:cs typeface="Arial"/>
              </a:rPr>
              <a:t>address</a:t>
            </a:r>
            <a:endParaRPr sz="2600">
              <a:latin typeface="Arial"/>
              <a:cs typeface="Arial"/>
            </a:endParaRPr>
          </a:p>
          <a:p>
            <a:pPr marL="241300">
              <a:lnSpc>
                <a:spcPts val="2655"/>
              </a:lnSpc>
            </a:pPr>
            <a:r>
              <a:rPr sz="2600" spc="-195" dirty="0">
                <a:latin typeface="Arial MT"/>
                <a:cs typeface="Arial MT"/>
              </a:rPr>
              <a:t>of</a:t>
            </a:r>
            <a:r>
              <a:rPr sz="2600" spc="-145" dirty="0">
                <a:latin typeface="Arial MT"/>
                <a:cs typeface="Arial MT"/>
              </a:rPr>
              <a:t> </a:t>
            </a:r>
            <a:r>
              <a:rPr sz="2600" spc="-200" dirty="0">
                <a:latin typeface="Arial MT"/>
                <a:cs typeface="Arial MT"/>
              </a:rPr>
              <a:t>th</a:t>
            </a:r>
            <a:r>
              <a:rPr sz="2600" spc="-260" dirty="0">
                <a:latin typeface="Arial MT"/>
                <a:cs typeface="Arial MT"/>
              </a:rPr>
              <a:t>e</a:t>
            </a:r>
            <a:r>
              <a:rPr sz="2600" spc="-140" dirty="0">
                <a:latin typeface="Arial MT"/>
                <a:cs typeface="Arial MT"/>
              </a:rPr>
              <a:t> </a:t>
            </a:r>
            <a:r>
              <a:rPr sz="2600" spc="-300" dirty="0">
                <a:latin typeface="Arial MT"/>
                <a:cs typeface="Arial MT"/>
              </a:rPr>
              <a:t>sam</a:t>
            </a:r>
            <a:r>
              <a:rPr sz="2600" spc="-260" dirty="0">
                <a:latin typeface="Arial MT"/>
                <a:cs typeface="Arial MT"/>
              </a:rPr>
              <a:t>e</a:t>
            </a:r>
            <a:r>
              <a:rPr sz="2600" spc="-150" dirty="0">
                <a:latin typeface="Arial MT"/>
                <a:cs typeface="Arial MT"/>
              </a:rPr>
              <a:t> </a:t>
            </a:r>
            <a:r>
              <a:rPr sz="2600" spc="-330" dirty="0">
                <a:latin typeface="Arial MT"/>
                <a:cs typeface="Arial MT"/>
              </a:rPr>
              <a:t>ma</a:t>
            </a:r>
            <a:r>
              <a:rPr sz="2600" spc="-235" dirty="0">
                <a:latin typeface="Arial MT"/>
                <a:cs typeface="Arial MT"/>
              </a:rPr>
              <a:t>y</a:t>
            </a:r>
            <a:r>
              <a:rPr sz="2600" spc="-150" dirty="0">
                <a:latin typeface="Arial MT"/>
                <a:cs typeface="Arial MT"/>
              </a:rPr>
              <a:t> </a:t>
            </a:r>
            <a:r>
              <a:rPr sz="2600" spc="-260" dirty="0">
                <a:latin typeface="Arial MT"/>
                <a:cs typeface="Arial MT"/>
              </a:rPr>
              <a:t>be</a:t>
            </a:r>
            <a:r>
              <a:rPr sz="2600" spc="-135" dirty="0">
                <a:latin typeface="Arial MT"/>
                <a:cs typeface="Arial MT"/>
              </a:rPr>
              <a:t> </a:t>
            </a:r>
            <a:r>
              <a:rPr sz="2600" spc="-220" dirty="0">
                <a:latin typeface="Arial MT"/>
                <a:cs typeface="Arial MT"/>
              </a:rPr>
              <a:t>repor</a:t>
            </a:r>
            <a:r>
              <a:rPr sz="2600" spc="-145" dirty="0">
                <a:latin typeface="Arial MT"/>
                <a:cs typeface="Arial MT"/>
              </a:rPr>
              <a:t>t</a:t>
            </a:r>
            <a:r>
              <a:rPr sz="2600" spc="-265" dirty="0">
                <a:latin typeface="Arial MT"/>
                <a:cs typeface="Arial MT"/>
              </a:rPr>
              <a:t>e</a:t>
            </a:r>
            <a:r>
              <a:rPr sz="2600" spc="-260" dirty="0">
                <a:latin typeface="Arial MT"/>
                <a:cs typeface="Arial MT"/>
              </a:rPr>
              <a:t>d</a:t>
            </a:r>
            <a:r>
              <a:rPr sz="2600" spc="-130" dirty="0">
                <a:latin typeface="Arial MT"/>
                <a:cs typeface="Arial MT"/>
              </a:rPr>
              <a:t>;</a:t>
            </a:r>
            <a:endParaRPr sz="2600">
              <a:latin typeface="Arial MT"/>
              <a:cs typeface="Arial MT"/>
            </a:endParaRPr>
          </a:p>
          <a:p>
            <a:pPr marL="241300" marR="5080" indent="-229235">
              <a:lnSpc>
                <a:spcPct val="70000"/>
              </a:lnSpc>
              <a:spcBef>
                <a:spcPts val="1010"/>
              </a:spcBef>
              <a:buChar char="•"/>
              <a:tabLst>
                <a:tab pos="241935" algn="l"/>
              </a:tabLst>
            </a:pPr>
            <a:r>
              <a:rPr sz="2600" spc="-270" dirty="0">
                <a:latin typeface="Arial MT"/>
                <a:cs typeface="Arial MT"/>
              </a:rPr>
              <a:t>The</a:t>
            </a:r>
            <a:r>
              <a:rPr sz="2600" spc="-110" dirty="0">
                <a:latin typeface="Arial MT"/>
                <a:cs typeface="Arial MT"/>
              </a:rPr>
              <a:t> </a:t>
            </a:r>
            <a:r>
              <a:rPr sz="2600" spc="-210" dirty="0">
                <a:latin typeface="Arial MT"/>
                <a:cs typeface="Arial MT"/>
              </a:rPr>
              <a:t>auditor</a:t>
            </a:r>
            <a:r>
              <a:rPr sz="2600" spc="-120" dirty="0">
                <a:latin typeface="Arial MT"/>
                <a:cs typeface="Arial MT"/>
              </a:rPr>
              <a:t> </a:t>
            </a:r>
            <a:r>
              <a:rPr sz="2600" spc="-235" dirty="0">
                <a:latin typeface="Arial MT"/>
                <a:cs typeface="Arial MT"/>
              </a:rPr>
              <a:t>should</a:t>
            </a:r>
            <a:r>
              <a:rPr sz="2600" spc="-120" dirty="0">
                <a:latin typeface="Arial MT"/>
                <a:cs typeface="Arial MT"/>
              </a:rPr>
              <a:t> </a:t>
            </a:r>
            <a:r>
              <a:rPr sz="2600" spc="-220" dirty="0">
                <a:latin typeface="Arial MT"/>
                <a:cs typeface="Arial MT"/>
              </a:rPr>
              <a:t>also</a:t>
            </a:r>
            <a:r>
              <a:rPr sz="2600" spc="-125" dirty="0">
                <a:latin typeface="Arial MT"/>
                <a:cs typeface="Arial MT"/>
              </a:rPr>
              <a:t> </a:t>
            </a:r>
            <a:r>
              <a:rPr sz="2600" spc="-215" dirty="0">
                <a:latin typeface="Arial MT"/>
                <a:cs typeface="Arial MT"/>
              </a:rPr>
              <a:t>specify</a:t>
            </a:r>
            <a:r>
              <a:rPr sz="2600" spc="-110" dirty="0">
                <a:latin typeface="Arial MT"/>
                <a:cs typeface="Arial MT"/>
              </a:rPr>
              <a:t> </a:t>
            </a:r>
            <a:r>
              <a:rPr sz="2600" b="1" spc="-270" dirty="0">
                <a:solidFill>
                  <a:srgbClr val="FF0000"/>
                </a:solidFill>
                <a:latin typeface="Arial"/>
                <a:cs typeface="Arial"/>
              </a:rPr>
              <a:t>which</a:t>
            </a:r>
            <a:r>
              <a:rPr sz="2600" b="1" spc="-114" dirty="0">
                <a:solidFill>
                  <a:srgbClr val="FF0000"/>
                </a:solidFill>
                <a:latin typeface="Arial"/>
                <a:cs typeface="Arial"/>
              </a:rPr>
              <a:t> </a:t>
            </a:r>
            <a:r>
              <a:rPr sz="2600" b="1" spc="-275" dirty="0">
                <a:solidFill>
                  <a:srgbClr val="FF0000"/>
                </a:solidFill>
                <a:latin typeface="Arial"/>
                <a:cs typeface="Arial"/>
              </a:rPr>
              <a:t>books</a:t>
            </a:r>
            <a:r>
              <a:rPr sz="2600" b="1" spc="-130" dirty="0">
                <a:solidFill>
                  <a:srgbClr val="FF0000"/>
                </a:solidFill>
                <a:latin typeface="Arial"/>
                <a:cs typeface="Arial"/>
              </a:rPr>
              <a:t> </a:t>
            </a:r>
            <a:r>
              <a:rPr sz="2600" b="1" spc="-220" dirty="0">
                <a:solidFill>
                  <a:srgbClr val="FF0000"/>
                </a:solidFill>
                <a:latin typeface="Arial"/>
                <a:cs typeface="Arial"/>
              </a:rPr>
              <a:t>of</a:t>
            </a:r>
            <a:r>
              <a:rPr sz="2600" b="1" spc="-125" dirty="0">
                <a:solidFill>
                  <a:srgbClr val="FF0000"/>
                </a:solidFill>
                <a:latin typeface="Arial"/>
                <a:cs typeface="Arial"/>
              </a:rPr>
              <a:t> </a:t>
            </a:r>
            <a:r>
              <a:rPr sz="2600" b="1" spc="-260" dirty="0">
                <a:solidFill>
                  <a:srgbClr val="FF0000"/>
                </a:solidFill>
                <a:latin typeface="Arial"/>
                <a:cs typeface="Arial"/>
              </a:rPr>
              <a:t>account</a:t>
            </a:r>
            <a:r>
              <a:rPr sz="2600" b="1" spc="-125" dirty="0">
                <a:solidFill>
                  <a:srgbClr val="FF0000"/>
                </a:solidFill>
                <a:latin typeface="Arial"/>
                <a:cs typeface="Arial"/>
              </a:rPr>
              <a:t> </a:t>
            </a:r>
            <a:r>
              <a:rPr sz="2600" b="1" spc="-265" dirty="0">
                <a:solidFill>
                  <a:srgbClr val="FF0000"/>
                </a:solidFill>
                <a:latin typeface="Arial"/>
                <a:cs typeface="Arial"/>
              </a:rPr>
              <a:t>have</a:t>
            </a:r>
            <a:r>
              <a:rPr sz="2600" b="1" spc="-110" dirty="0">
                <a:solidFill>
                  <a:srgbClr val="FF0000"/>
                </a:solidFill>
                <a:latin typeface="Arial"/>
                <a:cs typeface="Arial"/>
              </a:rPr>
              <a:t> </a:t>
            </a:r>
            <a:r>
              <a:rPr sz="2600" b="1" spc="-275" dirty="0">
                <a:solidFill>
                  <a:srgbClr val="FF0000"/>
                </a:solidFill>
                <a:latin typeface="Arial"/>
                <a:cs typeface="Arial"/>
              </a:rPr>
              <a:t>been</a:t>
            </a:r>
            <a:r>
              <a:rPr sz="2600" b="1" spc="-114" dirty="0">
                <a:solidFill>
                  <a:srgbClr val="FF0000"/>
                </a:solidFill>
                <a:latin typeface="Arial"/>
                <a:cs typeface="Arial"/>
              </a:rPr>
              <a:t> </a:t>
            </a:r>
            <a:r>
              <a:rPr sz="2600" b="1" spc="-250" dirty="0">
                <a:solidFill>
                  <a:srgbClr val="FF0000"/>
                </a:solidFill>
                <a:latin typeface="Arial"/>
                <a:cs typeface="Arial"/>
              </a:rPr>
              <a:t>maintained</a:t>
            </a:r>
            <a:r>
              <a:rPr sz="2600" b="1" spc="-114" dirty="0">
                <a:solidFill>
                  <a:srgbClr val="FF0000"/>
                </a:solidFill>
                <a:latin typeface="Arial"/>
                <a:cs typeface="Arial"/>
              </a:rPr>
              <a:t> </a:t>
            </a:r>
            <a:r>
              <a:rPr sz="2600" spc="-180" dirty="0">
                <a:latin typeface="Arial MT"/>
                <a:cs typeface="Arial MT"/>
              </a:rPr>
              <a:t>in </a:t>
            </a:r>
            <a:r>
              <a:rPr sz="2600" spc="-705" dirty="0">
                <a:latin typeface="Arial MT"/>
                <a:cs typeface="Arial MT"/>
              </a:rPr>
              <a:t> </a:t>
            </a:r>
            <a:r>
              <a:rPr sz="2600" spc="-220" dirty="0">
                <a:latin typeface="Arial MT"/>
                <a:cs typeface="Arial MT"/>
              </a:rPr>
              <a:t>the</a:t>
            </a:r>
            <a:r>
              <a:rPr sz="2600" spc="-135" dirty="0">
                <a:latin typeface="Arial MT"/>
                <a:cs typeface="Arial MT"/>
              </a:rPr>
              <a:t> </a:t>
            </a:r>
            <a:r>
              <a:rPr sz="2600" spc="-250" dirty="0">
                <a:latin typeface="Arial MT"/>
                <a:cs typeface="Arial MT"/>
              </a:rPr>
              <a:t>computer</a:t>
            </a:r>
            <a:r>
              <a:rPr sz="2600" spc="-150" dirty="0">
                <a:latin typeface="Arial MT"/>
                <a:cs typeface="Arial MT"/>
              </a:rPr>
              <a:t> </a:t>
            </a:r>
            <a:r>
              <a:rPr sz="2600" spc="-250" dirty="0">
                <a:latin typeface="Arial MT"/>
                <a:cs typeface="Arial MT"/>
              </a:rPr>
              <a:t>system</a:t>
            </a:r>
            <a:r>
              <a:rPr sz="2600" spc="-145" dirty="0">
                <a:latin typeface="Arial MT"/>
                <a:cs typeface="Arial MT"/>
              </a:rPr>
              <a:t> </a:t>
            </a:r>
            <a:r>
              <a:rPr sz="2600" spc="-260" dirty="0">
                <a:latin typeface="Arial MT"/>
                <a:cs typeface="Arial MT"/>
              </a:rPr>
              <a:t>and</a:t>
            </a:r>
            <a:r>
              <a:rPr sz="2600" spc="-130" dirty="0">
                <a:latin typeface="Arial MT"/>
                <a:cs typeface="Arial MT"/>
              </a:rPr>
              <a:t> </a:t>
            </a:r>
            <a:r>
              <a:rPr sz="2600" spc="-240" dirty="0">
                <a:latin typeface="Arial MT"/>
                <a:cs typeface="Arial MT"/>
              </a:rPr>
              <a:t>which</a:t>
            </a:r>
            <a:r>
              <a:rPr sz="2600" spc="-145" dirty="0">
                <a:latin typeface="Arial MT"/>
                <a:cs typeface="Arial MT"/>
              </a:rPr>
              <a:t> </a:t>
            </a:r>
            <a:r>
              <a:rPr sz="2600" spc="-225" dirty="0">
                <a:latin typeface="Arial MT"/>
                <a:cs typeface="Arial MT"/>
              </a:rPr>
              <a:t>records</a:t>
            </a:r>
            <a:r>
              <a:rPr sz="2600" spc="-145" dirty="0">
                <a:latin typeface="Arial MT"/>
                <a:cs typeface="Arial MT"/>
              </a:rPr>
              <a:t> </a:t>
            </a:r>
            <a:r>
              <a:rPr sz="2600" spc="-254" dirty="0">
                <a:latin typeface="Arial MT"/>
                <a:cs typeface="Arial MT"/>
              </a:rPr>
              <a:t>have</a:t>
            </a:r>
            <a:r>
              <a:rPr sz="2600" spc="-130" dirty="0">
                <a:latin typeface="Arial MT"/>
                <a:cs typeface="Arial MT"/>
              </a:rPr>
              <a:t> </a:t>
            </a:r>
            <a:r>
              <a:rPr sz="2600" spc="-260" dirty="0">
                <a:latin typeface="Arial MT"/>
                <a:cs typeface="Arial MT"/>
              </a:rPr>
              <a:t>been</a:t>
            </a:r>
            <a:r>
              <a:rPr sz="2600" spc="-130" dirty="0">
                <a:latin typeface="Arial MT"/>
                <a:cs typeface="Arial MT"/>
              </a:rPr>
              <a:t> </a:t>
            </a:r>
            <a:r>
              <a:rPr sz="2600" spc="-235" dirty="0">
                <a:latin typeface="Arial MT"/>
                <a:cs typeface="Arial MT"/>
              </a:rPr>
              <a:t>maintained</a:t>
            </a:r>
            <a:r>
              <a:rPr sz="2600" spc="-145" dirty="0">
                <a:latin typeface="Arial MT"/>
                <a:cs typeface="Arial MT"/>
              </a:rPr>
              <a:t> </a:t>
            </a:r>
            <a:r>
              <a:rPr sz="2600" spc="-180" dirty="0">
                <a:latin typeface="Arial MT"/>
                <a:cs typeface="Arial MT"/>
              </a:rPr>
              <a:t>in</a:t>
            </a:r>
            <a:r>
              <a:rPr sz="2600" spc="-130" dirty="0">
                <a:latin typeface="Arial MT"/>
                <a:cs typeface="Arial MT"/>
              </a:rPr>
              <a:t> </a:t>
            </a:r>
            <a:r>
              <a:rPr sz="2600" spc="-240" dirty="0">
                <a:latin typeface="Arial MT"/>
                <a:cs typeface="Arial MT"/>
              </a:rPr>
              <a:t>hard</a:t>
            </a:r>
            <a:r>
              <a:rPr sz="2600" spc="-135" dirty="0">
                <a:latin typeface="Arial MT"/>
                <a:cs typeface="Arial MT"/>
              </a:rPr>
              <a:t> </a:t>
            </a:r>
            <a:r>
              <a:rPr sz="2600" spc="-250" dirty="0">
                <a:latin typeface="Arial MT"/>
                <a:cs typeface="Arial MT"/>
              </a:rPr>
              <a:t>copy</a:t>
            </a:r>
            <a:r>
              <a:rPr sz="2600" spc="-145" dirty="0">
                <a:latin typeface="Arial MT"/>
                <a:cs typeface="Arial MT"/>
              </a:rPr>
              <a:t> </a:t>
            </a:r>
            <a:r>
              <a:rPr sz="2600" spc="-220" dirty="0">
                <a:latin typeface="Arial MT"/>
                <a:cs typeface="Arial MT"/>
              </a:rPr>
              <a:t>form;</a:t>
            </a:r>
            <a:endParaRPr sz="2600">
              <a:latin typeface="Arial MT"/>
              <a:cs typeface="Arial MT"/>
            </a:endParaRPr>
          </a:p>
          <a:p>
            <a:pPr marL="241300" indent="-229235">
              <a:lnSpc>
                <a:spcPts val="2650"/>
              </a:lnSpc>
              <a:spcBef>
                <a:spcPts val="60"/>
              </a:spcBef>
              <a:buChar char="•"/>
              <a:tabLst>
                <a:tab pos="241935" algn="l"/>
              </a:tabLst>
            </a:pPr>
            <a:r>
              <a:rPr sz="2600" spc="-270" dirty="0">
                <a:latin typeface="Arial MT"/>
                <a:cs typeface="Arial MT"/>
              </a:rPr>
              <a:t>The</a:t>
            </a:r>
            <a:r>
              <a:rPr sz="2600" spc="-95" dirty="0">
                <a:latin typeface="Arial MT"/>
                <a:cs typeface="Arial MT"/>
              </a:rPr>
              <a:t> </a:t>
            </a:r>
            <a:r>
              <a:rPr sz="2600" spc="-355" dirty="0">
                <a:latin typeface="Arial MT"/>
                <a:cs typeface="Arial MT"/>
              </a:rPr>
              <a:t>GN</a:t>
            </a:r>
            <a:r>
              <a:rPr sz="2600" spc="-100" dirty="0">
                <a:latin typeface="Arial MT"/>
                <a:cs typeface="Arial MT"/>
              </a:rPr>
              <a:t> </a:t>
            </a:r>
            <a:r>
              <a:rPr sz="2600" spc="-260" dirty="0">
                <a:latin typeface="Arial MT"/>
                <a:cs typeface="Arial MT"/>
              </a:rPr>
              <a:t>does</a:t>
            </a:r>
            <a:r>
              <a:rPr sz="2600" spc="-95" dirty="0">
                <a:latin typeface="Arial MT"/>
                <a:cs typeface="Arial MT"/>
              </a:rPr>
              <a:t> </a:t>
            </a:r>
            <a:r>
              <a:rPr sz="2600" spc="-220" dirty="0">
                <a:latin typeface="Arial MT"/>
                <a:cs typeface="Arial MT"/>
              </a:rPr>
              <a:t>not</a:t>
            </a:r>
            <a:r>
              <a:rPr sz="2600" spc="-100" dirty="0">
                <a:latin typeface="Arial MT"/>
                <a:cs typeface="Arial MT"/>
              </a:rPr>
              <a:t> </a:t>
            </a:r>
            <a:r>
              <a:rPr sz="2600" spc="-225" dirty="0">
                <a:latin typeface="Arial MT"/>
                <a:cs typeface="Arial MT"/>
              </a:rPr>
              <a:t>provide</a:t>
            </a:r>
            <a:r>
              <a:rPr sz="2600" spc="-100" dirty="0">
                <a:latin typeface="Arial MT"/>
                <a:cs typeface="Arial MT"/>
              </a:rPr>
              <a:t> </a:t>
            </a:r>
            <a:r>
              <a:rPr sz="2600" spc="-250" dirty="0">
                <a:latin typeface="Arial MT"/>
                <a:cs typeface="Arial MT"/>
              </a:rPr>
              <a:t>any</a:t>
            </a:r>
            <a:r>
              <a:rPr sz="2600" spc="-95" dirty="0">
                <a:latin typeface="Arial MT"/>
                <a:cs typeface="Arial MT"/>
              </a:rPr>
              <a:t> </a:t>
            </a:r>
            <a:r>
              <a:rPr sz="2600" spc="-204" dirty="0">
                <a:latin typeface="Arial MT"/>
                <a:cs typeface="Arial MT"/>
              </a:rPr>
              <a:t>direction</a:t>
            </a:r>
            <a:r>
              <a:rPr sz="2600" spc="-100" dirty="0">
                <a:latin typeface="Arial MT"/>
                <a:cs typeface="Arial MT"/>
              </a:rPr>
              <a:t> </a:t>
            </a:r>
            <a:r>
              <a:rPr sz="2600" spc="-260" dirty="0">
                <a:latin typeface="Arial MT"/>
                <a:cs typeface="Arial MT"/>
              </a:rPr>
              <a:t>on</a:t>
            </a:r>
            <a:r>
              <a:rPr sz="2600" spc="-95" dirty="0">
                <a:latin typeface="Arial MT"/>
                <a:cs typeface="Arial MT"/>
              </a:rPr>
              <a:t> </a:t>
            </a:r>
            <a:r>
              <a:rPr sz="2600" spc="-210" dirty="0">
                <a:latin typeface="Arial MT"/>
                <a:cs typeface="Arial MT"/>
              </a:rPr>
              <a:t>reporting</a:t>
            </a:r>
            <a:r>
              <a:rPr sz="2600" spc="-105" dirty="0">
                <a:latin typeface="Arial MT"/>
                <a:cs typeface="Arial MT"/>
              </a:rPr>
              <a:t> </a:t>
            </a:r>
            <a:r>
              <a:rPr sz="2600" spc="-180" dirty="0">
                <a:latin typeface="Arial MT"/>
                <a:cs typeface="Arial MT"/>
              </a:rPr>
              <a:t>in</a:t>
            </a:r>
            <a:r>
              <a:rPr sz="2600" spc="-95" dirty="0">
                <a:latin typeface="Arial MT"/>
                <a:cs typeface="Arial MT"/>
              </a:rPr>
              <a:t> </a:t>
            </a:r>
            <a:r>
              <a:rPr sz="2600" spc="-250" dirty="0">
                <a:latin typeface="Arial MT"/>
                <a:cs typeface="Arial MT"/>
              </a:rPr>
              <a:t>Clause</a:t>
            </a:r>
            <a:r>
              <a:rPr sz="2600" spc="-110" dirty="0">
                <a:latin typeface="Arial MT"/>
                <a:cs typeface="Arial MT"/>
              </a:rPr>
              <a:t> </a:t>
            </a:r>
            <a:r>
              <a:rPr sz="2600" spc="-340" dirty="0">
                <a:latin typeface="Arial MT"/>
                <a:cs typeface="Arial MT"/>
              </a:rPr>
              <a:t>11</a:t>
            </a:r>
            <a:r>
              <a:rPr sz="2600" spc="-95" dirty="0">
                <a:latin typeface="Arial MT"/>
                <a:cs typeface="Arial MT"/>
              </a:rPr>
              <a:t> </a:t>
            </a:r>
            <a:r>
              <a:rPr sz="2600" spc="-114" dirty="0">
                <a:latin typeface="Arial MT"/>
                <a:cs typeface="Arial MT"/>
              </a:rPr>
              <a:t>if</a:t>
            </a:r>
            <a:r>
              <a:rPr sz="2600" spc="-105" dirty="0">
                <a:latin typeface="Arial MT"/>
                <a:cs typeface="Arial MT"/>
              </a:rPr>
              <a:t> </a:t>
            </a:r>
            <a:r>
              <a:rPr sz="2600" spc="-225" dirty="0">
                <a:latin typeface="Arial MT"/>
                <a:cs typeface="Arial MT"/>
              </a:rPr>
              <a:t>the</a:t>
            </a:r>
            <a:r>
              <a:rPr sz="2600" spc="-95" dirty="0">
                <a:latin typeface="Arial MT"/>
                <a:cs typeface="Arial MT"/>
              </a:rPr>
              <a:t> </a:t>
            </a:r>
            <a:r>
              <a:rPr sz="2600" spc="-225" dirty="0">
                <a:latin typeface="Arial MT"/>
                <a:cs typeface="Arial MT"/>
              </a:rPr>
              <a:t>IP</a:t>
            </a:r>
            <a:r>
              <a:rPr sz="2600" spc="-140" dirty="0">
                <a:latin typeface="Arial MT"/>
                <a:cs typeface="Arial MT"/>
              </a:rPr>
              <a:t> </a:t>
            </a:r>
            <a:r>
              <a:rPr sz="2600" spc="-250" dirty="0">
                <a:latin typeface="Arial MT"/>
                <a:cs typeface="Arial MT"/>
              </a:rPr>
              <a:t>Address</a:t>
            </a:r>
            <a:r>
              <a:rPr sz="2600" spc="-95" dirty="0">
                <a:latin typeface="Arial MT"/>
                <a:cs typeface="Arial MT"/>
              </a:rPr>
              <a:t> </a:t>
            </a:r>
            <a:r>
              <a:rPr sz="2600" spc="-180" dirty="0">
                <a:latin typeface="Arial MT"/>
                <a:cs typeface="Arial MT"/>
              </a:rPr>
              <a:t>is</a:t>
            </a:r>
            <a:endParaRPr sz="2600">
              <a:latin typeface="Arial MT"/>
              <a:cs typeface="Arial MT"/>
            </a:endParaRPr>
          </a:p>
          <a:p>
            <a:pPr marL="241300" marR="5715">
              <a:lnSpc>
                <a:spcPct val="70100"/>
              </a:lnSpc>
              <a:spcBef>
                <a:spcPts val="465"/>
              </a:spcBef>
            </a:pPr>
            <a:r>
              <a:rPr sz="2600" spc="-220" dirty="0">
                <a:latin typeface="Arial MT"/>
                <a:cs typeface="Arial MT"/>
              </a:rPr>
              <a:t>not</a:t>
            </a:r>
            <a:r>
              <a:rPr sz="2600" spc="-185" dirty="0">
                <a:latin typeface="Arial MT"/>
                <a:cs typeface="Arial MT"/>
              </a:rPr>
              <a:t> </a:t>
            </a:r>
            <a:r>
              <a:rPr sz="2600" spc="-240" dirty="0">
                <a:latin typeface="Arial MT"/>
                <a:cs typeface="Arial MT"/>
              </a:rPr>
              <a:t>unique</a:t>
            </a:r>
            <a:r>
              <a:rPr sz="2600" spc="-155" dirty="0">
                <a:latin typeface="Arial MT"/>
                <a:cs typeface="Arial MT"/>
              </a:rPr>
              <a:t> </a:t>
            </a:r>
            <a:r>
              <a:rPr sz="2600" spc="-220" dirty="0">
                <a:latin typeface="Arial MT"/>
                <a:cs typeface="Arial MT"/>
              </a:rPr>
              <a:t>but</a:t>
            </a:r>
            <a:r>
              <a:rPr sz="2600" spc="-180" dirty="0">
                <a:latin typeface="Arial MT"/>
                <a:cs typeface="Arial MT"/>
              </a:rPr>
              <a:t> </a:t>
            </a:r>
            <a:r>
              <a:rPr sz="2600" spc="-260" dirty="0">
                <a:latin typeface="Arial MT"/>
                <a:cs typeface="Arial MT"/>
              </a:rPr>
              <a:t>a</a:t>
            </a:r>
            <a:r>
              <a:rPr sz="2600" spc="-135" dirty="0">
                <a:latin typeface="Arial MT"/>
                <a:cs typeface="Arial MT"/>
              </a:rPr>
              <a:t> </a:t>
            </a:r>
            <a:r>
              <a:rPr sz="2600" b="1" spc="-270" dirty="0">
                <a:solidFill>
                  <a:srgbClr val="FF0000"/>
                </a:solidFill>
                <a:latin typeface="Arial"/>
                <a:cs typeface="Arial"/>
              </a:rPr>
              <a:t>dynamic</a:t>
            </a:r>
            <a:r>
              <a:rPr sz="2600" b="1" spc="-140" dirty="0">
                <a:solidFill>
                  <a:srgbClr val="FF0000"/>
                </a:solidFill>
                <a:latin typeface="Arial"/>
                <a:cs typeface="Arial"/>
              </a:rPr>
              <a:t> </a:t>
            </a:r>
            <a:r>
              <a:rPr sz="2600" b="1" spc="-225" dirty="0">
                <a:solidFill>
                  <a:srgbClr val="FF0000"/>
                </a:solidFill>
                <a:latin typeface="Arial"/>
                <a:cs typeface="Arial"/>
              </a:rPr>
              <a:t>IP</a:t>
            </a:r>
            <a:r>
              <a:rPr sz="2600" b="1" spc="-204" dirty="0">
                <a:solidFill>
                  <a:srgbClr val="FF0000"/>
                </a:solidFill>
                <a:latin typeface="Arial"/>
                <a:cs typeface="Arial"/>
              </a:rPr>
              <a:t> </a:t>
            </a:r>
            <a:r>
              <a:rPr sz="2600" b="1" spc="-245" dirty="0">
                <a:solidFill>
                  <a:srgbClr val="FF0000"/>
                </a:solidFill>
                <a:latin typeface="Arial"/>
                <a:cs typeface="Arial"/>
              </a:rPr>
              <a:t>address</a:t>
            </a:r>
            <a:r>
              <a:rPr sz="2600" spc="-245" dirty="0">
                <a:latin typeface="Arial MT"/>
                <a:cs typeface="Arial MT"/>
              </a:rPr>
              <a:t>.</a:t>
            </a:r>
            <a:r>
              <a:rPr sz="2600" spc="-155" dirty="0">
                <a:latin typeface="Arial MT"/>
                <a:cs typeface="Arial MT"/>
              </a:rPr>
              <a:t> </a:t>
            </a:r>
            <a:r>
              <a:rPr sz="2600" spc="-200" dirty="0">
                <a:latin typeface="Arial MT"/>
                <a:cs typeface="Arial MT"/>
              </a:rPr>
              <a:t>In</a:t>
            </a:r>
            <a:r>
              <a:rPr sz="2600" spc="-195" dirty="0">
                <a:latin typeface="Arial MT"/>
                <a:cs typeface="Arial MT"/>
              </a:rPr>
              <a:t> </a:t>
            </a:r>
            <a:r>
              <a:rPr sz="2600" spc="-200" dirty="0">
                <a:latin typeface="Arial MT"/>
                <a:cs typeface="Arial MT"/>
              </a:rPr>
              <a:t>that</a:t>
            </a:r>
            <a:r>
              <a:rPr sz="2600" spc="305" dirty="0">
                <a:latin typeface="Arial MT"/>
                <a:cs typeface="Arial MT"/>
              </a:rPr>
              <a:t> </a:t>
            </a:r>
            <a:r>
              <a:rPr sz="2600" spc="-190" dirty="0">
                <a:latin typeface="Arial MT"/>
                <a:cs typeface="Arial MT"/>
              </a:rPr>
              <a:t>situation,</a:t>
            </a:r>
            <a:r>
              <a:rPr sz="2600" spc="325" dirty="0">
                <a:latin typeface="Arial MT"/>
                <a:cs typeface="Arial MT"/>
              </a:rPr>
              <a:t> </a:t>
            </a:r>
            <a:r>
              <a:rPr sz="2600" spc="-225" dirty="0">
                <a:latin typeface="Arial MT"/>
                <a:cs typeface="Arial MT"/>
              </a:rPr>
              <a:t>the</a:t>
            </a:r>
            <a:r>
              <a:rPr sz="2600" spc="-170" dirty="0">
                <a:latin typeface="Arial MT"/>
                <a:cs typeface="Arial MT"/>
              </a:rPr>
              <a:t> </a:t>
            </a:r>
            <a:r>
              <a:rPr sz="2600" spc="-295" dirty="0">
                <a:latin typeface="Arial MT"/>
                <a:cs typeface="Arial MT"/>
              </a:rPr>
              <a:t>name</a:t>
            </a:r>
            <a:r>
              <a:rPr sz="2600" spc="-105" dirty="0">
                <a:latin typeface="Arial MT"/>
                <a:cs typeface="Arial MT"/>
              </a:rPr>
              <a:t> </a:t>
            </a:r>
            <a:r>
              <a:rPr sz="2600" spc="-200" dirty="0">
                <a:latin typeface="Arial MT"/>
                <a:cs typeface="Arial MT"/>
              </a:rPr>
              <a:t>of</a:t>
            </a:r>
            <a:r>
              <a:rPr sz="2600" spc="320" dirty="0">
                <a:latin typeface="Arial MT"/>
                <a:cs typeface="Arial MT"/>
              </a:rPr>
              <a:t> </a:t>
            </a:r>
            <a:r>
              <a:rPr sz="2600" spc="-220" dirty="0">
                <a:latin typeface="Arial MT"/>
                <a:cs typeface="Arial MT"/>
              </a:rPr>
              <a:t>the</a:t>
            </a:r>
            <a:r>
              <a:rPr sz="2600" spc="-180" dirty="0">
                <a:latin typeface="Arial MT"/>
                <a:cs typeface="Arial MT"/>
              </a:rPr>
              <a:t> </a:t>
            </a:r>
            <a:r>
              <a:rPr sz="2600" spc="-229" dirty="0">
                <a:latin typeface="Arial MT"/>
                <a:cs typeface="Arial MT"/>
              </a:rPr>
              <a:t>cloud </a:t>
            </a:r>
            <a:r>
              <a:rPr sz="2600" spc="-710" dirty="0">
                <a:latin typeface="Arial MT"/>
                <a:cs typeface="Arial MT"/>
              </a:rPr>
              <a:t> </a:t>
            </a:r>
            <a:r>
              <a:rPr sz="2600" spc="-235" dirty="0">
                <a:latin typeface="Arial MT"/>
                <a:cs typeface="Arial MT"/>
              </a:rPr>
              <a:t>should</a:t>
            </a:r>
            <a:r>
              <a:rPr sz="2600" spc="-150" dirty="0">
                <a:latin typeface="Arial MT"/>
                <a:cs typeface="Arial MT"/>
              </a:rPr>
              <a:t> </a:t>
            </a:r>
            <a:r>
              <a:rPr sz="2600" spc="-260" dirty="0">
                <a:latin typeface="Arial MT"/>
                <a:cs typeface="Arial MT"/>
              </a:rPr>
              <a:t>be</a:t>
            </a:r>
            <a:r>
              <a:rPr sz="2600" spc="-135" dirty="0">
                <a:latin typeface="Arial MT"/>
                <a:cs typeface="Arial MT"/>
              </a:rPr>
              <a:t> </a:t>
            </a:r>
            <a:r>
              <a:rPr sz="2600" spc="-235" dirty="0">
                <a:latin typeface="Arial MT"/>
                <a:cs typeface="Arial MT"/>
              </a:rPr>
              <a:t>mentioned.</a:t>
            </a:r>
            <a:endParaRPr sz="2600">
              <a:latin typeface="Arial MT"/>
              <a:cs typeface="Arial MT"/>
            </a:endParaRPr>
          </a:p>
        </p:txBody>
      </p:sp>
    </p:spTree>
    <p:extLst>
      <p:ext uri="{BB962C8B-B14F-4D97-AF65-F5344CB8AC3E}">
        <p14:creationId xmlns:p14="http://schemas.microsoft.com/office/powerpoint/2010/main" val="3020389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xfrm rot="10800000" flipV="1">
            <a:off x="916939" y="6265718"/>
            <a:ext cx="2054861" cy="184666"/>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767676"/>
                </a:solidFill>
                <a:latin typeface="Arial MT"/>
                <a:ea typeface="+mn-ea"/>
                <a:cs typeface="Arial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25"/>
              </a:spcBef>
            </a:pPr>
            <a:r>
              <a:rPr lang="en-US" spc="-110"/>
              <a:t>Intricacies in TAR  -Jaipur Branch 31.08.2024</a:t>
            </a:r>
            <a:endParaRPr spc="-110" dirty="0"/>
          </a:p>
        </p:txBody>
      </p:sp>
      <p:sp>
        <p:nvSpPr>
          <p:cNvPr id="2" name="object 2"/>
          <p:cNvSpPr txBox="1">
            <a:spLocks noGrp="1"/>
          </p:cNvSpPr>
          <p:nvPr>
            <p:ph type="title"/>
          </p:nvPr>
        </p:nvSpPr>
        <p:spPr>
          <a:xfrm>
            <a:off x="916939" y="332613"/>
            <a:ext cx="10330815" cy="1300480"/>
          </a:xfrm>
          <a:prstGeom prst="rect">
            <a:avLst/>
          </a:prstGeom>
        </p:spPr>
        <p:txBody>
          <a:bodyPr vert="horz" wrap="square" lIns="0" tIns="88900" rIns="0" bIns="0" rtlCol="0">
            <a:spAutoFit/>
          </a:bodyPr>
          <a:lstStyle/>
          <a:p>
            <a:pPr marL="12700" marR="5080">
              <a:lnSpc>
                <a:spcPts val="4750"/>
              </a:lnSpc>
              <a:spcBef>
                <a:spcPts val="700"/>
              </a:spcBef>
            </a:pPr>
            <a:r>
              <a:rPr sz="4400" spc="-370" dirty="0"/>
              <a:t>Details</a:t>
            </a:r>
            <a:r>
              <a:rPr sz="4400" spc="-220" dirty="0"/>
              <a:t> </a:t>
            </a:r>
            <a:r>
              <a:rPr sz="4400" spc="-385" dirty="0"/>
              <a:t>regardi</a:t>
            </a:r>
            <a:r>
              <a:rPr sz="4400" spc="-480" dirty="0"/>
              <a:t>n</a:t>
            </a:r>
            <a:r>
              <a:rPr sz="4400" spc="-484" dirty="0"/>
              <a:t>g</a:t>
            </a:r>
            <a:r>
              <a:rPr sz="4400" spc="-245" dirty="0"/>
              <a:t> </a:t>
            </a:r>
            <a:r>
              <a:rPr sz="4400" spc="-575" dirty="0"/>
              <a:t>GS</a:t>
            </a:r>
            <a:r>
              <a:rPr sz="4400" spc="-484" dirty="0"/>
              <a:t>T</a:t>
            </a:r>
            <a:r>
              <a:rPr sz="4400" spc="-220" dirty="0"/>
              <a:t> </a:t>
            </a:r>
            <a:r>
              <a:rPr sz="4400" spc="-225" dirty="0"/>
              <a:t>i</a:t>
            </a:r>
            <a:r>
              <a:rPr sz="4400" spc="-484" dirty="0"/>
              <a:t>n</a:t>
            </a:r>
            <a:r>
              <a:rPr sz="4400" spc="-220" dirty="0"/>
              <a:t> </a:t>
            </a:r>
            <a:r>
              <a:rPr sz="4400" spc="-434" dirty="0"/>
              <a:t>Clause</a:t>
            </a:r>
            <a:r>
              <a:rPr sz="4400" spc="-235" dirty="0"/>
              <a:t> </a:t>
            </a:r>
            <a:r>
              <a:rPr sz="4400" spc="-400" dirty="0"/>
              <a:t>27(a</a:t>
            </a:r>
            <a:r>
              <a:rPr sz="4400" spc="-265" dirty="0"/>
              <a:t>)</a:t>
            </a:r>
            <a:r>
              <a:rPr sz="4400" spc="-210" dirty="0"/>
              <a:t> </a:t>
            </a:r>
            <a:r>
              <a:rPr sz="4400" spc="-445" dirty="0"/>
              <a:t>a</a:t>
            </a:r>
            <a:r>
              <a:rPr sz="4400" spc="-440" dirty="0"/>
              <a:t>s</a:t>
            </a:r>
            <a:r>
              <a:rPr sz="4400" spc="-220" dirty="0"/>
              <a:t> </a:t>
            </a:r>
            <a:r>
              <a:rPr sz="4400" spc="-265" dirty="0"/>
              <a:t>t</a:t>
            </a:r>
            <a:r>
              <a:rPr sz="4400" spc="-480" dirty="0"/>
              <a:t>h</a:t>
            </a:r>
            <a:r>
              <a:rPr sz="4400" spc="-280" dirty="0"/>
              <a:t>is  </a:t>
            </a:r>
            <a:r>
              <a:rPr sz="4400" spc="-409" dirty="0"/>
              <a:t>claus</a:t>
            </a:r>
            <a:r>
              <a:rPr sz="4400" spc="-440" dirty="0"/>
              <a:t>e</a:t>
            </a:r>
            <a:r>
              <a:rPr sz="4400" spc="-220" dirty="0"/>
              <a:t> </a:t>
            </a:r>
            <a:r>
              <a:rPr sz="4400" spc="-225" dirty="0"/>
              <a:t>i</a:t>
            </a:r>
            <a:r>
              <a:rPr sz="4400" spc="-480" dirty="0"/>
              <a:t>n</a:t>
            </a:r>
            <a:r>
              <a:rPr sz="4400" spc="-229" dirty="0"/>
              <a:t> </a:t>
            </a:r>
            <a:r>
              <a:rPr sz="4400" spc="-495" dirty="0"/>
              <a:t>Form</a:t>
            </a:r>
            <a:r>
              <a:rPr sz="4400" spc="-240" dirty="0"/>
              <a:t> </a:t>
            </a:r>
            <a:r>
              <a:rPr sz="4400" spc="-509" dirty="0"/>
              <a:t>3C</a:t>
            </a:r>
            <a:r>
              <a:rPr sz="4400" spc="-570" dirty="0"/>
              <a:t>D</a:t>
            </a:r>
            <a:r>
              <a:rPr sz="4400" spc="-220" dirty="0"/>
              <a:t> </a:t>
            </a:r>
            <a:r>
              <a:rPr sz="4400" spc="-390" dirty="0"/>
              <a:t>requires</a:t>
            </a:r>
            <a:r>
              <a:rPr sz="4400" spc="-245" dirty="0"/>
              <a:t> </a:t>
            </a:r>
            <a:r>
              <a:rPr sz="4400" spc="-360" dirty="0"/>
              <a:t>details</a:t>
            </a:r>
            <a:r>
              <a:rPr sz="4400" spc="-220" dirty="0"/>
              <a:t> </a:t>
            </a:r>
            <a:r>
              <a:rPr sz="4400" spc="-375" dirty="0"/>
              <a:t>of</a:t>
            </a:r>
            <a:r>
              <a:rPr sz="4400" spc="-220" dirty="0"/>
              <a:t> </a:t>
            </a:r>
            <a:r>
              <a:rPr sz="4400" spc="-555" dirty="0"/>
              <a:t>CEN</a:t>
            </a:r>
            <a:r>
              <a:rPr sz="4400" spc="-795" dirty="0"/>
              <a:t>V</a:t>
            </a:r>
            <a:r>
              <a:rPr sz="4400" spc="-835" dirty="0"/>
              <a:t>A</a:t>
            </a:r>
            <a:r>
              <a:rPr sz="4400" spc="-484" dirty="0"/>
              <a:t>T</a:t>
            </a:r>
            <a:endParaRPr sz="4400"/>
          </a:p>
        </p:txBody>
      </p:sp>
      <p:sp>
        <p:nvSpPr>
          <p:cNvPr id="3" name="object 3"/>
          <p:cNvSpPr txBox="1">
            <a:spLocks noGrp="1"/>
          </p:cNvSpPr>
          <p:nvPr>
            <p:ph type="body" idx="1"/>
          </p:nvPr>
        </p:nvSpPr>
        <p:spPr>
          <a:prstGeom prst="rect">
            <a:avLst/>
          </a:prstGeom>
        </p:spPr>
        <p:txBody>
          <a:bodyPr vert="horz" wrap="square" lIns="0" tIns="54610" rIns="0" bIns="0" rtlCol="0">
            <a:spAutoFit/>
          </a:bodyPr>
          <a:lstStyle/>
          <a:p>
            <a:pPr marL="241300" marR="5080" indent="-229235" algn="just">
              <a:lnSpc>
                <a:spcPct val="90000"/>
              </a:lnSpc>
              <a:spcBef>
                <a:spcPts val="430"/>
              </a:spcBef>
              <a:buChar char="•"/>
              <a:tabLst>
                <a:tab pos="241935" algn="l"/>
              </a:tabLst>
            </a:pPr>
            <a:r>
              <a:rPr spc="-265" dirty="0"/>
              <a:t>Clause</a:t>
            </a:r>
            <a:r>
              <a:rPr spc="-260" dirty="0"/>
              <a:t> </a:t>
            </a:r>
            <a:r>
              <a:rPr spc="-240" dirty="0"/>
              <a:t>27(a)</a:t>
            </a:r>
            <a:r>
              <a:rPr spc="-235" dirty="0"/>
              <a:t> applies</a:t>
            </a:r>
            <a:r>
              <a:rPr spc="-229" dirty="0"/>
              <a:t> </a:t>
            </a:r>
            <a:r>
              <a:rPr spc="-210" dirty="0"/>
              <a:t>to </a:t>
            </a:r>
            <a:r>
              <a:rPr spc="-175" dirty="0"/>
              <a:t>all </a:t>
            </a:r>
            <a:r>
              <a:rPr spc="-270" dirty="0"/>
              <a:t>assesses</a:t>
            </a:r>
            <a:r>
              <a:rPr spc="-265" dirty="0"/>
              <a:t> </a:t>
            </a:r>
            <a:r>
              <a:rPr spc="-229" dirty="0"/>
              <a:t>registered</a:t>
            </a:r>
            <a:r>
              <a:rPr spc="-225" dirty="0"/>
              <a:t> </a:t>
            </a:r>
            <a:r>
              <a:rPr spc="-265" dirty="0"/>
              <a:t>under</a:t>
            </a:r>
            <a:r>
              <a:rPr spc="-260" dirty="0"/>
              <a:t> GST/Central</a:t>
            </a:r>
            <a:r>
              <a:rPr spc="-254" dirty="0"/>
              <a:t> </a:t>
            </a:r>
            <a:r>
              <a:rPr spc="-235" dirty="0"/>
              <a:t>Excise. </a:t>
            </a:r>
            <a:r>
              <a:rPr spc="-229" dirty="0"/>
              <a:t> </a:t>
            </a:r>
            <a:r>
              <a:rPr spc="-290" dirty="0"/>
              <a:t>Though</a:t>
            </a:r>
            <a:r>
              <a:rPr spc="-285" dirty="0"/>
              <a:t> </a:t>
            </a:r>
            <a:r>
              <a:rPr spc="-280" dirty="0"/>
              <a:t>no</a:t>
            </a:r>
            <a:r>
              <a:rPr spc="-275" dirty="0"/>
              <a:t> </a:t>
            </a:r>
            <a:r>
              <a:rPr spc="-240" dirty="0"/>
              <a:t>reference </a:t>
            </a:r>
            <a:r>
              <a:rPr spc="-215" dirty="0"/>
              <a:t>of </a:t>
            </a:r>
            <a:r>
              <a:rPr spc="-235" dirty="0"/>
              <a:t>Input </a:t>
            </a:r>
            <a:r>
              <a:rPr spc="-370" dirty="0"/>
              <a:t>Tax</a:t>
            </a:r>
            <a:r>
              <a:rPr spc="-365" dirty="0"/>
              <a:t> </a:t>
            </a:r>
            <a:r>
              <a:rPr spc="-225" dirty="0"/>
              <a:t>Credit </a:t>
            </a:r>
            <a:r>
              <a:rPr spc="-235" dirty="0"/>
              <a:t>(ITC) </a:t>
            </a:r>
            <a:r>
              <a:rPr spc="-190" dirty="0"/>
              <a:t>is </a:t>
            </a:r>
            <a:r>
              <a:rPr spc="-210" dirty="0"/>
              <a:t>notified </a:t>
            </a:r>
            <a:r>
              <a:rPr spc="-204" dirty="0"/>
              <a:t>in </a:t>
            </a:r>
            <a:r>
              <a:rPr spc="-295" dirty="0"/>
              <a:t>Form</a:t>
            </a:r>
            <a:r>
              <a:rPr spc="185" dirty="0"/>
              <a:t> </a:t>
            </a:r>
            <a:r>
              <a:rPr spc="-295" dirty="0"/>
              <a:t>3CD,</a:t>
            </a:r>
            <a:r>
              <a:rPr spc="190" dirty="0"/>
              <a:t> </a:t>
            </a:r>
            <a:r>
              <a:rPr spc="-240" dirty="0"/>
              <a:t>the </a:t>
            </a:r>
            <a:r>
              <a:rPr spc="-235" dirty="0"/>
              <a:t> </a:t>
            </a:r>
            <a:r>
              <a:rPr spc="-315" dirty="0"/>
              <a:t>same</a:t>
            </a:r>
            <a:r>
              <a:rPr spc="-135" dirty="0"/>
              <a:t> </a:t>
            </a:r>
            <a:r>
              <a:rPr spc="-190" dirty="0"/>
              <a:t>is</a:t>
            </a:r>
            <a:r>
              <a:rPr spc="-140" dirty="0"/>
              <a:t> </a:t>
            </a:r>
            <a:r>
              <a:rPr spc="-254" dirty="0"/>
              <a:t>maintained</a:t>
            </a:r>
            <a:r>
              <a:rPr spc="-105" dirty="0"/>
              <a:t> </a:t>
            </a:r>
            <a:r>
              <a:rPr spc="-204" dirty="0"/>
              <a:t>in</a:t>
            </a:r>
            <a:r>
              <a:rPr spc="-135" dirty="0"/>
              <a:t> </a:t>
            </a:r>
            <a:r>
              <a:rPr spc="-240" dirty="0"/>
              <a:t>the</a:t>
            </a:r>
            <a:r>
              <a:rPr spc="-140" dirty="0"/>
              <a:t> </a:t>
            </a:r>
            <a:r>
              <a:rPr spc="-195" dirty="0"/>
              <a:t>e-filing</a:t>
            </a:r>
            <a:r>
              <a:rPr spc="-120" dirty="0"/>
              <a:t> </a:t>
            </a:r>
            <a:r>
              <a:rPr spc="-175" dirty="0"/>
              <a:t>utility</a:t>
            </a:r>
            <a:r>
              <a:rPr spc="-114" dirty="0"/>
              <a:t> </a:t>
            </a:r>
            <a:r>
              <a:rPr spc="-235" dirty="0"/>
              <a:t>format;</a:t>
            </a:r>
          </a:p>
          <a:p>
            <a:pPr marL="241300" marR="5715" indent="-229235" algn="just">
              <a:lnSpc>
                <a:spcPts val="3020"/>
              </a:lnSpc>
              <a:spcBef>
                <a:spcPts val="1045"/>
              </a:spcBef>
              <a:buChar char="•"/>
              <a:tabLst>
                <a:tab pos="241935" algn="l"/>
              </a:tabLst>
            </a:pPr>
            <a:r>
              <a:rPr spc="-270" dirty="0"/>
              <a:t>Hence, </a:t>
            </a:r>
            <a:r>
              <a:rPr spc="-170" dirty="0"/>
              <a:t>all </a:t>
            </a:r>
            <a:r>
              <a:rPr spc="-270" dirty="0"/>
              <a:t>assessees </a:t>
            </a:r>
            <a:r>
              <a:rPr spc="-235" dirty="0"/>
              <a:t>registered </a:t>
            </a:r>
            <a:r>
              <a:rPr spc="-265" dirty="0"/>
              <a:t>under </a:t>
            </a:r>
            <a:r>
              <a:rPr spc="-260" dirty="0"/>
              <a:t>GST/Central </a:t>
            </a:r>
            <a:r>
              <a:rPr spc="-250" dirty="0"/>
              <a:t>Excise </a:t>
            </a:r>
            <a:r>
              <a:rPr spc="-254" dirty="0"/>
              <a:t>should </a:t>
            </a:r>
            <a:r>
              <a:rPr spc="-245" dirty="0"/>
              <a:t>provide </a:t>
            </a:r>
            <a:r>
              <a:rPr spc="-235" dirty="0"/>
              <a:t>the </a:t>
            </a:r>
            <a:r>
              <a:rPr spc="-229" dirty="0"/>
              <a:t> relevant</a:t>
            </a:r>
            <a:r>
              <a:rPr spc="-145" dirty="0"/>
              <a:t> </a:t>
            </a:r>
            <a:r>
              <a:rPr spc="-220" dirty="0"/>
              <a:t>details</a:t>
            </a:r>
            <a:r>
              <a:rPr spc="-105" dirty="0"/>
              <a:t> </a:t>
            </a:r>
            <a:r>
              <a:rPr spc="-204" dirty="0"/>
              <a:t>in</a:t>
            </a:r>
            <a:r>
              <a:rPr spc="-135" dirty="0"/>
              <a:t> </a:t>
            </a:r>
            <a:r>
              <a:rPr spc="-300" dirty="0"/>
              <a:t>Form</a:t>
            </a:r>
            <a:r>
              <a:rPr spc="-140" dirty="0"/>
              <a:t> </a:t>
            </a:r>
            <a:r>
              <a:rPr spc="-295" dirty="0"/>
              <a:t>3CD.</a:t>
            </a:r>
          </a:p>
        </p:txBody>
      </p:sp>
    </p:spTree>
    <p:extLst>
      <p:ext uri="{BB962C8B-B14F-4D97-AF65-F5344CB8AC3E}">
        <p14:creationId xmlns:p14="http://schemas.microsoft.com/office/powerpoint/2010/main" val="1321840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xfrm>
            <a:off x="916939" y="6525387"/>
            <a:ext cx="2137988" cy="184666"/>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767676"/>
                </a:solidFill>
                <a:latin typeface="Arial MT"/>
                <a:ea typeface="+mn-ea"/>
                <a:cs typeface="Arial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25"/>
              </a:spcBef>
            </a:pPr>
            <a:r>
              <a:rPr lang="en-US" spc="-110"/>
              <a:t>Intricacies in TAR  -Jaipur Branch 31.08.2024</a:t>
            </a:r>
            <a:endParaRPr spc="-110" dirty="0"/>
          </a:p>
        </p:txBody>
      </p:sp>
      <p:sp>
        <p:nvSpPr>
          <p:cNvPr id="2" name="object 2"/>
          <p:cNvSpPr txBox="1">
            <a:spLocks noGrp="1"/>
          </p:cNvSpPr>
          <p:nvPr>
            <p:ph type="title"/>
          </p:nvPr>
        </p:nvSpPr>
        <p:spPr>
          <a:xfrm>
            <a:off x="916939" y="332613"/>
            <a:ext cx="9599295" cy="1300480"/>
          </a:xfrm>
          <a:prstGeom prst="rect">
            <a:avLst/>
          </a:prstGeom>
        </p:spPr>
        <p:txBody>
          <a:bodyPr vert="horz" wrap="square" lIns="0" tIns="88900" rIns="0" bIns="0" rtlCol="0">
            <a:spAutoFit/>
          </a:bodyPr>
          <a:lstStyle/>
          <a:p>
            <a:pPr marL="12700" marR="5080">
              <a:lnSpc>
                <a:spcPts val="4750"/>
              </a:lnSpc>
              <a:spcBef>
                <a:spcPts val="700"/>
              </a:spcBef>
            </a:pPr>
            <a:r>
              <a:rPr sz="4400" spc="-370" dirty="0"/>
              <a:t>Prior</a:t>
            </a:r>
            <a:r>
              <a:rPr sz="4400" spc="-240" dirty="0"/>
              <a:t> </a:t>
            </a:r>
            <a:r>
              <a:rPr sz="4400" spc="-405" dirty="0"/>
              <a:t>period</a:t>
            </a:r>
            <a:r>
              <a:rPr sz="4400" spc="-240" dirty="0"/>
              <a:t> </a:t>
            </a:r>
            <a:r>
              <a:rPr sz="4400" spc="-315" dirty="0"/>
              <a:t>ite</a:t>
            </a:r>
            <a:r>
              <a:rPr sz="4400" spc="-705" dirty="0"/>
              <a:t>m</a:t>
            </a:r>
            <a:r>
              <a:rPr sz="4400" spc="-225" dirty="0"/>
              <a:t> </a:t>
            </a:r>
            <a:r>
              <a:rPr sz="4400" spc="-440" dirty="0"/>
              <a:t>–</a:t>
            </a:r>
            <a:r>
              <a:rPr sz="4400" spc="-220" dirty="0"/>
              <a:t> </a:t>
            </a:r>
            <a:r>
              <a:rPr sz="4400" spc="-385" dirty="0"/>
              <a:t>Statutory</a:t>
            </a:r>
            <a:r>
              <a:rPr sz="4400" spc="-370" dirty="0"/>
              <a:t> </a:t>
            </a:r>
            <a:r>
              <a:rPr sz="4400" spc="-405" dirty="0"/>
              <a:t>Auditor</a:t>
            </a:r>
            <a:r>
              <a:rPr sz="4400" spc="-260" dirty="0"/>
              <a:t> </a:t>
            </a:r>
            <a:r>
              <a:rPr sz="4400" spc="-445" dirty="0"/>
              <a:t>vs</a:t>
            </a:r>
            <a:r>
              <a:rPr sz="4400" spc="-220" dirty="0"/>
              <a:t>. </a:t>
            </a:r>
            <a:r>
              <a:rPr sz="4400" spc="-750" dirty="0"/>
              <a:t>T</a:t>
            </a:r>
            <a:r>
              <a:rPr sz="4400" spc="-335" dirty="0"/>
              <a:t>ax  </a:t>
            </a:r>
            <a:r>
              <a:rPr sz="4400" spc="-400" dirty="0"/>
              <a:t>Auditor</a:t>
            </a:r>
            <a:endParaRPr sz="4400"/>
          </a:p>
        </p:txBody>
      </p:sp>
      <p:sp>
        <p:nvSpPr>
          <p:cNvPr id="3" name="object 3"/>
          <p:cNvSpPr txBox="1"/>
          <p:nvPr/>
        </p:nvSpPr>
        <p:spPr>
          <a:xfrm>
            <a:off x="916939" y="1766061"/>
            <a:ext cx="10358755" cy="4462145"/>
          </a:xfrm>
          <a:prstGeom prst="rect">
            <a:avLst/>
          </a:prstGeom>
        </p:spPr>
        <p:txBody>
          <a:bodyPr vert="horz" wrap="square" lIns="0" tIns="97155" rIns="0" bIns="0" rtlCol="0">
            <a:spAutoFit/>
          </a:bodyPr>
          <a:lstStyle/>
          <a:p>
            <a:pPr marL="241300" marR="5080" indent="-229235" algn="just">
              <a:lnSpc>
                <a:spcPct val="80000"/>
              </a:lnSpc>
              <a:spcBef>
                <a:spcPts val="765"/>
              </a:spcBef>
              <a:buChar char="•"/>
              <a:tabLst>
                <a:tab pos="241935" algn="l"/>
              </a:tabLst>
            </a:pPr>
            <a:r>
              <a:rPr sz="2800" spc="-145" dirty="0">
                <a:latin typeface="Arial MT"/>
                <a:cs typeface="Arial MT"/>
              </a:rPr>
              <a:t>It </a:t>
            </a:r>
            <a:r>
              <a:rPr sz="2800" spc="-325" dirty="0">
                <a:latin typeface="Arial MT"/>
                <a:cs typeface="Arial MT"/>
              </a:rPr>
              <a:t>may</a:t>
            </a:r>
            <a:r>
              <a:rPr sz="2800" spc="-320" dirty="0">
                <a:latin typeface="Arial MT"/>
                <a:cs typeface="Arial MT"/>
              </a:rPr>
              <a:t> </a:t>
            </a:r>
            <a:r>
              <a:rPr sz="2800" spc="-285" dirty="0">
                <a:latin typeface="Arial MT"/>
                <a:cs typeface="Arial MT"/>
              </a:rPr>
              <a:t>be</a:t>
            </a:r>
            <a:r>
              <a:rPr sz="2800" spc="-280" dirty="0">
                <a:latin typeface="Arial MT"/>
                <a:cs typeface="Arial MT"/>
              </a:rPr>
              <a:t> </a:t>
            </a:r>
            <a:r>
              <a:rPr sz="2800" spc="-260" dirty="0">
                <a:latin typeface="Arial MT"/>
                <a:cs typeface="Arial MT"/>
              </a:rPr>
              <a:t>noted</a:t>
            </a:r>
            <a:r>
              <a:rPr sz="2800" spc="-254" dirty="0">
                <a:latin typeface="Arial MT"/>
                <a:cs typeface="Arial MT"/>
              </a:rPr>
              <a:t> </a:t>
            </a:r>
            <a:r>
              <a:rPr sz="2800" spc="-215" dirty="0">
                <a:latin typeface="Arial MT"/>
                <a:cs typeface="Arial MT"/>
              </a:rPr>
              <a:t>that</a:t>
            </a:r>
            <a:r>
              <a:rPr sz="2800" spc="-210" dirty="0">
                <a:latin typeface="Arial MT"/>
                <a:cs typeface="Arial MT"/>
              </a:rPr>
              <a:t> </a:t>
            </a:r>
            <a:r>
              <a:rPr sz="2800" spc="-240" dirty="0">
                <a:latin typeface="Arial MT"/>
                <a:cs typeface="Arial MT"/>
              </a:rPr>
              <a:t>there</a:t>
            </a:r>
            <a:r>
              <a:rPr sz="2800" spc="-235" dirty="0">
                <a:latin typeface="Arial MT"/>
                <a:cs typeface="Arial MT"/>
              </a:rPr>
              <a:t> </a:t>
            </a:r>
            <a:r>
              <a:rPr sz="2800" spc="-190" dirty="0">
                <a:latin typeface="Arial MT"/>
                <a:cs typeface="Arial MT"/>
              </a:rPr>
              <a:t>is </a:t>
            </a:r>
            <a:r>
              <a:rPr sz="2800" spc="-285" dirty="0">
                <a:latin typeface="Arial MT"/>
                <a:cs typeface="Arial MT"/>
              </a:rPr>
              <a:t>a</a:t>
            </a:r>
            <a:r>
              <a:rPr sz="2800" spc="-280" dirty="0">
                <a:latin typeface="Arial MT"/>
                <a:cs typeface="Arial MT"/>
              </a:rPr>
              <a:t> </a:t>
            </a:r>
            <a:r>
              <a:rPr sz="2800" spc="-235" dirty="0">
                <a:latin typeface="Arial MT"/>
                <a:cs typeface="Arial MT"/>
              </a:rPr>
              <a:t>difference</a:t>
            </a:r>
            <a:r>
              <a:rPr sz="2800" spc="-229" dirty="0">
                <a:latin typeface="Arial MT"/>
                <a:cs typeface="Arial MT"/>
              </a:rPr>
              <a:t> </a:t>
            </a:r>
            <a:r>
              <a:rPr sz="2800" spc="-280" dirty="0">
                <a:latin typeface="Arial MT"/>
                <a:cs typeface="Arial MT"/>
              </a:rPr>
              <a:t>between</a:t>
            </a:r>
            <a:r>
              <a:rPr sz="2800" spc="-275" dirty="0">
                <a:latin typeface="Arial MT"/>
                <a:cs typeface="Arial MT"/>
              </a:rPr>
              <a:t> </a:t>
            </a:r>
            <a:r>
              <a:rPr sz="2800" spc="-235" dirty="0">
                <a:latin typeface="Arial MT"/>
                <a:cs typeface="Arial MT"/>
              </a:rPr>
              <a:t>the</a:t>
            </a:r>
            <a:r>
              <a:rPr sz="2800" spc="305" dirty="0">
                <a:latin typeface="Arial MT"/>
                <a:cs typeface="Arial MT"/>
              </a:rPr>
              <a:t> </a:t>
            </a:r>
            <a:r>
              <a:rPr sz="2800" spc="-245" dirty="0">
                <a:latin typeface="Arial MT"/>
                <a:cs typeface="Arial MT"/>
              </a:rPr>
              <a:t>expenditure</a:t>
            </a:r>
            <a:r>
              <a:rPr sz="2800" spc="290" dirty="0">
                <a:latin typeface="Arial MT"/>
                <a:cs typeface="Arial MT"/>
              </a:rPr>
              <a:t> </a:t>
            </a:r>
            <a:r>
              <a:rPr sz="2800" spc="-215" dirty="0">
                <a:latin typeface="Arial MT"/>
                <a:cs typeface="Arial MT"/>
              </a:rPr>
              <a:t>of</a:t>
            </a:r>
            <a:r>
              <a:rPr sz="2800" spc="345" dirty="0">
                <a:latin typeface="Arial MT"/>
                <a:cs typeface="Arial MT"/>
              </a:rPr>
              <a:t> </a:t>
            </a:r>
            <a:r>
              <a:rPr sz="2800" spc="-280" dirty="0">
                <a:latin typeface="Arial MT"/>
                <a:cs typeface="Arial MT"/>
              </a:rPr>
              <a:t>any </a:t>
            </a:r>
            <a:r>
              <a:rPr sz="2800" spc="-275" dirty="0">
                <a:latin typeface="Arial MT"/>
                <a:cs typeface="Arial MT"/>
              </a:rPr>
              <a:t> </a:t>
            </a:r>
            <a:r>
              <a:rPr sz="2800" spc="-210" dirty="0">
                <a:latin typeface="Arial MT"/>
                <a:cs typeface="Arial MT"/>
              </a:rPr>
              <a:t>earlier </a:t>
            </a:r>
            <a:r>
              <a:rPr sz="2800" spc="-254" dirty="0">
                <a:latin typeface="Arial MT"/>
                <a:cs typeface="Arial MT"/>
              </a:rPr>
              <a:t>year </a:t>
            </a:r>
            <a:r>
              <a:rPr sz="2800" spc="-245" dirty="0">
                <a:latin typeface="Arial MT"/>
                <a:cs typeface="Arial MT"/>
              </a:rPr>
              <a:t>debited </a:t>
            </a:r>
            <a:r>
              <a:rPr sz="2800" spc="-210" dirty="0">
                <a:latin typeface="Arial MT"/>
                <a:cs typeface="Arial MT"/>
              </a:rPr>
              <a:t>to </a:t>
            </a:r>
            <a:r>
              <a:rPr sz="2800" spc="-235" dirty="0">
                <a:latin typeface="Arial MT"/>
                <a:cs typeface="Arial MT"/>
              </a:rPr>
              <a:t>the </a:t>
            </a:r>
            <a:r>
              <a:rPr sz="2800" spc="-195" dirty="0">
                <a:latin typeface="Arial MT"/>
                <a:cs typeface="Arial MT"/>
              </a:rPr>
              <a:t>profit </a:t>
            </a:r>
            <a:r>
              <a:rPr sz="2800" spc="-290" dirty="0">
                <a:latin typeface="Arial MT"/>
                <a:cs typeface="Arial MT"/>
              </a:rPr>
              <a:t>and</a:t>
            </a:r>
            <a:r>
              <a:rPr sz="2800" spc="195" dirty="0">
                <a:latin typeface="Arial MT"/>
                <a:cs typeface="Arial MT"/>
              </a:rPr>
              <a:t> </a:t>
            </a:r>
            <a:r>
              <a:rPr sz="2800" spc="-229" dirty="0">
                <a:latin typeface="Arial MT"/>
                <a:cs typeface="Arial MT"/>
              </a:rPr>
              <a:t>loss </a:t>
            </a:r>
            <a:r>
              <a:rPr sz="2800" spc="-260" dirty="0">
                <a:latin typeface="Arial MT"/>
                <a:cs typeface="Arial MT"/>
              </a:rPr>
              <a:t>account </a:t>
            </a:r>
            <a:r>
              <a:rPr sz="2800" spc="-290" dirty="0">
                <a:latin typeface="Arial MT"/>
                <a:cs typeface="Arial MT"/>
              </a:rPr>
              <a:t>and</a:t>
            </a:r>
            <a:r>
              <a:rPr sz="2800" spc="200" dirty="0">
                <a:latin typeface="Arial MT"/>
                <a:cs typeface="Arial MT"/>
              </a:rPr>
              <a:t> </a:t>
            </a:r>
            <a:r>
              <a:rPr sz="2800" spc="-240" dirty="0">
                <a:latin typeface="Arial MT"/>
                <a:cs typeface="Arial MT"/>
              </a:rPr>
              <a:t>the </a:t>
            </a:r>
            <a:r>
              <a:rPr sz="2800" spc="-245" dirty="0">
                <a:latin typeface="Arial MT"/>
                <a:cs typeface="Arial MT"/>
              </a:rPr>
              <a:t>expenditure </a:t>
            </a:r>
            <a:r>
              <a:rPr sz="2800" spc="-210" dirty="0">
                <a:latin typeface="Arial MT"/>
                <a:cs typeface="Arial MT"/>
              </a:rPr>
              <a:t>relating </a:t>
            </a:r>
            <a:r>
              <a:rPr sz="2800" spc="-204" dirty="0">
                <a:latin typeface="Arial MT"/>
                <a:cs typeface="Arial MT"/>
              </a:rPr>
              <a:t> </a:t>
            </a:r>
            <a:r>
              <a:rPr sz="2800" spc="-215" dirty="0">
                <a:latin typeface="Arial MT"/>
                <a:cs typeface="Arial MT"/>
              </a:rPr>
              <a:t>to </a:t>
            </a:r>
            <a:r>
              <a:rPr sz="2800" spc="-285" dirty="0">
                <a:latin typeface="Arial MT"/>
                <a:cs typeface="Arial MT"/>
              </a:rPr>
              <a:t>an </a:t>
            </a:r>
            <a:r>
              <a:rPr sz="2800" spc="-204" dirty="0">
                <a:latin typeface="Arial MT"/>
                <a:cs typeface="Arial MT"/>
              </a:rPr>
              <a:t>earlier </a:t>
            </a:r>
            <a:r>
              <a:rPr sz="2800" spc="-254" dirty="0">
                <a:latin typeface="Arial MT"/>
                <a:cs typeface="Arial MT"/>
              </a:rPr>
              <a:t>year, </a:t>
            </a:r>
            <a:r>
              <a:rPr sz="2800" spc="-260" dirty="0">
                <a:latin typeface="Arial MT"/>
                <a:cs typeface="Arial MT"/>
              </a:rPr>
              <a:t>which </a:t>
            </a:r>
            <a:r>
              <a:rPr sz="2800" spc="-275" dirty="0">
                <a:latin typeface="Arial MT"/>
                <a:cs typeface="Arial MT"/>
              </a:rPr>
              <a:t>has </a:t>
            </a:r>
            <a:r>
              <a:rPr sz="2800" spc="-215" dirty="0">
                <a:latin typeface="Arial MT"/>
                <a:cs typeface="Arial MT"/>
              </a:rPr>
              <a:t>crystallised </a:t>
            </a:r>
            <a:r>
              <a:rPr sz="2800" spc="-240" dirty="0">
                <a:latin typeface="Arial MT"/>
                <a:cs typeface="Arial MT"/>
              </a:rPr>
              <a:t>during the </a:t>
            </a:r>
            <a:r>
              <a:rPr sz="2800" spc="-229" dirty="0">
                <a:latin typeface="Arial MT"/>
                <a:cs typeface="Arial MT"/>
              </a:rPr>
              <a:t>relevant </a:t>
            </a:r>
            <a:r>
              <a:rPr sz="2800" spc="-254" dirty="0">
                <a:latin typeface="Arial MT"/>
                <a:cs typeface="Arial MT"/>
              </a:rPr>
              <a:t>year. </a:t>
            </a:r>
            <a:r>
              <a:rPr sz="2800" spc="-310" dirty="0">
                <a:latin typeface="Arial MT"/>
                <a:cs typeface="Arial MT"/>
              </a:rPr>
              <a:t>An </a:t>
            </a:r>
            <a:r>
              <a:rPr sz="2800" spc="-265" dirty="0">
                <a:latin typeface="Arial MT"/>
                <a:cs typeface="Arial MT"/>
              </a:rPr>
              <a:t>expense, </a:t>
            </a:r>
            <a:r>
              <a:rPr sz="2800" spc="-260" dirty="0">
                <a:latin typeface="Arial MT"/>
                <a:cs typeface="Arial MT"/>
              </a:rPr>
              <a:t> </a:t>
            </a:r>
            <a:r>
              <a:rPr sz="2800" spc="-265" dirty="0">
                <a:latin typeface="Arial MT"/>
                <a:cs typeface="Arial MT"/>
              </a:rPr>
              <a:t>though </a:t>
            </a:r>
            <a:r>
              <a:rPr sz="2800" spc="-225" dirty="0">
                <a:latin typeface="Arial MT"/>
                <a:cs typeface="Arial MT"/>
              </a:rPr>
              <a:t>related </a:t>
            </a:r>
            <a:r>
              <a:rPr sz="2800" spc="-215" dirty="0">
                <a:latin typeface="Arial MT"/>
                <a:cs typeface="Arial MT"/>
              </a:rPr>
              <a:t>to </a:t>
            </a:r>
            <a:r>
              <a:rPr sz="2800" spc="-240" dirty="0">
                <a:latin typeface="Arial MT"/>
                <a:cs typeface="Arial MT"/>
              </a:rPr>
              <a:t>previous </a:t>
            </a:r>
            <a:r>
              <a:rPr sz="2800" spc="-229" dirty="0">
                <a:latin typeface="Arial MT"/>
                <a:cs typeface="Arial MT"/>
              </a:rPr>
              <a:t>periods, </a:t>
            </a:r>
            <a:r>
              <a:rPr sz="2800" spc="-260" dirty="0">
                <a:latin typeface="Arial MT"/>
                <a:cs typeface="Arial MT"/>
              </a:rPr>
              <a:t>which </a:t>
            </a:r>
            <a:r>
              <a:rPr sz="2800" spc="-275" dirty="0">
                <a:latin typeface="Arial MT"/>
                <a:cs typeface="Arial MT"/>
              </a:rPr>
              <a:t>has </a:t>
            </a:r>
            <a:r>
              <a:rPr sz="2800" spc="-290" dirty="0">
                <a:latin typeface="Arial MT"/>
                <a:cs typeface="Arial MT"/>
              </a:rPr>
              <a:t>been </a:t>
            </a:r>
            <a:r>
              <a:rPr sz="2800" spc="-260" dirty="0">
                <a:latin typeface="Arial MT"/>
                <a:cs typeface="Arial MT"/>
              </a:rPr>
              <a:t>determined </a:t>
            </a:r>
            <a:r>
              <a:rPr sz="2800" spc="-204" dirty="0">
                <a:latin typeface="Arial MT"/>
                <a:cs typeface="Arial MT"/>
              </a:rPr>
              <a:t>in </a:t>
            </a:r>
            <a:r>
              <a:rPr sz="2800" spc="-240" dirty="0">
                <a:latin typeface="Arial MT"/>
                <a:cs typeface="Arial MT"/>
              </a:rPr>
              <a:t>the </a:t>
            </a:r>
            <a:r>
              <a:rPr sz="2800" spc="-229" dirty="0">
                <a:latin typeface="Arial MT"/>
                <a:cs typeface="Arial MT"/>
              </a:rPr>
              <a:t>current </a:t>
            </a:r>
            <a:r>
              <a:rPr sz="2800" spc="-225" dirty="0">
                <a:latin typeface="Arial MT"/>
                <a:cs typeface="Arial MT"/>
              </a:rPr>
              <a:t> </a:t>
            </a:r>
            <a:r>
              <a:rPr sz="2800" spc="-229" dirty="0">
                <a:latin typeface="Arial MT"/>
                <a:cs typeface="Arial MT"/>
              </a:rPr>
              <a:t>period,</a:t>
            </a:r>
            <a:r>
              <a:rPr sz="2800" spc="-140" dirty="0">
                <a:latin typeface="Arial MT"/>
                <a:cs typeface="Arial MT"/>
              </a:rPr>
              <a:t> </a:t>
            </a:r>
            <a:r>
              <a:rPr sz="2800" spc="-270" dirty="0">
                <a:latin typeface="Arial MT"/>
                <a:cs typeface="Arial MT"/>
              </a:rPr>
              <a:t>would</a:t>
            </a:r>
            <a:r>
              <a:rPr sz="2800" spc="-114" dirty="0">
                <a:latin typeface="Arial MT"/>
                <a:cs typeface="Arial MT"/>
              </a:rPr>
              <a:t> </a:t>
            </a:r>
            <a:r>
              <a:rPr sz="2800" spc="-240" dirty="0">
                <a:latin typeface="Arial MT"/>
                <a:cs typeface="Arial MT"/>
              </a:rPr>
              <a:t>not</a:t>
            </a:r>
            <a:r>
              <a:rPr sz="2800" spc="-145" dirty="0">
                <a:latin typeface="Arial MT"/>
                <a:cs typeface="Arial MT"/>
              </a:rPr>
              <a:t> </a:t>
            </a:r>
            <a:r>
              <a:rPr sz="2800" spc="-285" dirty="0">
                <a:latin typeface="Arial MT"/>
                <a:cs typeface="Arial MT"/>
              </a:rPr>
              <a:t>be</a:t>
            </a:r>
            <a:r>
              <a:rPr sz="2800" spc="-135" dirty="0">
                <a:latin typeface="Arial MT"/>
                <a:cs typeface="Arial MT"/>
              </a:rPr>
              <a:t> </a:t>
            </a:r>
            <a:r>
              <a:rPr sz="2800" spc="-254" dirty="0">
                <a:latin typeface="Arial MT"/>
                <a:cs typeface="Arial MT"/>
              </a:rPr>
              <a:t>considered</a:t>
            </a:r>
            <a:r>
              <a:rPr sz="2800" spc="-125" dirty="0">
                <a:latin typeface="Arial MT"/>
                <a:cs typeface="Arial MT"/>
              </a:rPr>
              <a:t> </a:t>
            </a:r>
            <a:r>
              <a:rPr sz="2800" spc="-285" dirty="0">
                <a:latin typeface="Arial MT"/>
                <a:cs typeface="Arial MT"/>
              </a:rPr>
              <a:t>a</a:t>
            </a:r>
            <a:r>
              <a:rPr sz="2800" spc="-150" dirty="0">
                <a:latin typeface="Arial MT"/>
                <a:cs typeface="Arial MT"/>
              </a:rPr>
              <a:t> </a:t>
            </a:r>
            <a:r>
              <a:rPr sz="2800" spc="-210" dirty="0">
                <a:latin typeface="Arial MT"/>
                <a:cs typeface="Arial MT"/>
              </a:rPr>
              <a:t>prior</a:t>
            </a:r>
            <a:r>
              <a:rPr sz="2800" spc="-145" dirty="0">
                <a:latin typeface="Arial MT"/>
                <a:cs typeface="Arial MT"/>
              </a:rPr>
              <a:t> </a:t>
            </a:r>
            <a:r>
              <a:rPr sz="2800" spc="-245" dirty="0">
                <a:latin typeface="Arial MT"/>
                <a:cs typeface="Arial MT"/>
              </a:rPr>
              <a:t>period</a:t>
            </a:r>
            <a:r>
              <a:rPr sz="2800" spc="-125" dirty="0">
                <a:latin typeface="Arial MT"/>
                <a:cs typeface="Arial MT"/>
              </a:rPr>
              <a:t> </a:t>
            </a:r>
            <a:r>
              <a:rPr sz="2800" spc="-225" dirty="0">
                <a:latin typeface="Arial MT"/>
                <a:cs typeface="Arial MT"/>
              </a:rPr>
              <a:t>item;</a:t>
            </a:r>
            <a:endParaRPr sz="2800">
              <a:latin typeface="Arial MT"/>
              <a:cs typeface="Arial MT"/>
            </a:endParaRPr>
          </a:p>
          <a:p>
            <a:pPr marL="241300" marR="6350" indent="-229235" algn="just">
              <a:lnSpc>
                <a:spcPct val="80000"/>
              </a:lnSpc>
              <a:spcBef>
                <a:spcPts val="994"/>
              </a:spcBef>
              <a:buChar char="•"/>
              <a:tabLst>
                <a:tab pos="241935" algn="l"/>
              </a:tabLst>
            </a:pPr>
            <a:r>
              <a:rPr sz="2800" spc="-215" dirty="0">
                <a:latin typeface="Arial MT"/>
                <a:cs typeface="Arial MT"/>
              </a:rPr>
              <a:t>In </a:t>
            </a:r>
            <a:r>
              <a:rPr sz="2800" spc="-275" dirty="0">
                <a:latin typeface="Arial MT"/>
                <a:cs typeface="Arial MT"/>
              </a:rPr>
              <a:t>such </a:t>
            </a:r>
            <a:r>
              <a:rPr sz="2800" spc="-250" dirty="0">
                <a:latin typeface="Arial MT"/>
                <a:cs typeface="Arial MT"/>
              </a:rPr>
              <a:t>cases, </a:t>
            </a:r>
            <a:r>
              <a:rPr sz="2800" spc="-265" dirty="0">
                <a:latin typeface="Arial MT"/>
                <a:cs typeface="Arial MT"/>
              </a:rPr>
              <a:t>though </a:t>
            </a:r>
            <a:r>
              <a:rPr sz="2800" spc="-235" dirty="0">
                <a:latin typeface="Arial MT"/>
                <a:cs typeface="Arial MT"/>
              </a:rPr>
              <a:t>the </a:t>
            </a:r>
            <a:r>
              <a:rPr sz="2800" spc="-245" dirty="0">
                <a:latin typeface="Arial MT"/>
                <a:cs typeface="Arial MT"/>
              </a:rPr>
              <a:t>expenditure </a:t>
            </a:r>
            <a:r>
              <a:rPr sz="2800" spc="-325" dirty="0">
                <a:latin typeface="Arial MT"/>
                <a:cs typeface="Arial MT"/>
              </a:rPr>
              <a:t>may </a:t>
            </a:r>
            <a:r>
              <a:rPr sz="2800" spc="-215" dirty="0">
                <a:latin typeface="Arial MT"/>
                <a:cs typeface="Arial MT"/>
              </a:rPr>
              <a:t>relate to </a:t>
            </a:r>
            <a:r>
              <a:rPr sz="2800" spc="-240" dirty="0">
                <a:latin typeface="Arial MT"/>
                <a:cs typeface="Arial MT"/>
              </a:rPr>
              <a:t>the </a:t>
            </a:r>
            <a:r>
              <a:rPr sz="2800" spc="-210" dirty="0">
                <a:latin typeface="Arial MT"/>
                <a:cs typeface="Arial MT"/>
              </a:rPr>
              <a:t>earlier </a:t>
            </a:r>
            <a:r>
              <a:rPr sz="2800" spc="-254" dirty="0">
                <a:latin typeface="Arial MT"/>
                <a:cs typeface="Arial MT"/>
              </a:rPr>
              <a:t>year, </a:t>
            </a:r>
            <a:r>
              <a:rPr sz="2800" spc="-125" dirty="0">
                <a:latin typeface="Arial MT"/>
                <a:cs typeface="Arial MT"/>
              </a:rPr>
              <a:t>it </a:t>
            </a:r>
            <a:r>
              <a:rPr sz="2800" spc="-280" dirty="0">
                <a:latin typeface="Arial MT"/>
                <a:cs typeface="Arial MT"/>
              </a:rPr>
              <a:t>can </a:t>
            </a:r>
            <a:r>
              <a:rPr sz="2800" spc="-290" dirty="0">
                <a:latin typeface="Arial MT"/>
                <a:cs typeface="Arial MT"/>
              </a:rPr>
              <a:t>be </a:t>
            </a:r>
            <a:r>
              <a:rPr sz="2800" spc="-285" dirty="0">
                <a:latin typeface="Arial MT"/>
                <a:cs typeface="Arial MT"/>
              </a:rPr>
              <a:t> </a:t>
            </a:r>
            <a:r>
              <a:rPr sz="2800" spc="-254" dirty="0">
                <a:latin typeface="Arial MT"/>
                <a:cs typeface="Arial MT"/>
              </a:rPr>
              <a:t>considered </a:t>
            </a:r>
            <a:r>
              <a:rPr sz="2800" spc="-270" dirty="0">
                <a:latin typeface="Arial MT"/>
                <a:cs typeface="Arial MT"/>
              </a:rPr>
              <a:t>as </a:t>
            </a:r>
            <a:r>
              <a:rPr sz="2800" spc="-220" dirty="0">
                <a:latin typeface="Arial MT"/>
                <a:cs typeface="Arial MT"/>
              </a:rPr>
              <a:t>arising </a:t>
            </a:r>
            <a:r>
              <a:rPr sz="2800" spc="-240" dirty="0">
                <a:latin typeface="Arial MT"/>
                <a:cs typeface="Arial MT"/>
              </a:rPr>
              <a:t>during the </a:t>
            </a:r>
            <a:r>
              <a:rPr sz="2800" spc="-250" dirty="0">
                <a:latin typeface="Arial MT"/>
                <a:cs typeface="Arial MT"/>
              </a:rPr>
              <a:t>year </a:t>
            </a:r>
            <a:r>
              <a:rPr sz="2800" spc="-285" dirty="0">
                <a:latin typeface="Arial MT"/>
                <a:cs typeface="Arial MT"/>
              </a:rPr>
              <a:t>on </a:t>
            </a:r>
            <a:r>
              <a:rPr sz="2800" spc="-240" dirty="0">
                <a:latin typeface="Arial MT"/>
                <a:cs typeface="Arial MT"/>
              </a:rPr>
              <a:t>the basis </a:t>
            </a:r>
            <a:r>
              <a:rPr sz="2800" spc="-220" dirty="0">
                <a:latin typeface="Arial MT"/>
                <a:cs typeface="Arial MT"/>
              </a:rPr>
              <a:t>that </a:t>
            </a:r>
            <a:r>
              <a:rPr sz="2800" spc="-240" dirty="0">
                <a:latin typeface="Arial MT"/>
                <a:cs typeface="Arial MT"/>
              </a:rPr>
              <a:t>the </a:t>
            </a:r>
            <a:r>
              <a:rPr sz="2800" spc="-175" dirty="0">
                <a:latin typeface="Arial MT"/>
                <a:cs typeface="Arial MT"/>
              </a:rPr>
              <a:t>liability </a:t>
            </a:r>
            <a:r>
              <a:rPr sz="2800" spc="-229" dirty="0">
                <a:latin typeface="Arial MT"/>
                <a:cs typeface="Arial MT"/>
              </a:rPr>
              <a:t>materialised </a:t>
            </a:r>
            <a:r>
              <a:rPr sz="2800" spc="-225" dirty="0">
                <a:latin typeface="Arial MT"/>
                <a:cs typeface="Arial MT"/>
              </a:rPr>
              <a:t> </a:t>
            </a:r>
            <a:r>
              <a:rPr sz="2800" spc="-229" dirty="0">
                <a:latin typeface="Arial MT"/>
                <a:cs typeface="Arial MT"/>
              </a:rPr>
              <a:t>or </a:t>
            </a:r>
            <a:r>
              <a:rPr sz="2800" spc="-215" dirty="0">
                <a:latin typeface="Arial MT"/>
                <a:cs typeface="Arial MT"/>
              </a:rPr>
              <a:t>crystallised </a:t>
            </a:r>
            <a:r>
              <a:rPr sz="2800" spc="-240" dirty="0">
                <a:latin typeface="Arial MT"/>
                <a:cs typeface="Arial MT"/>
              </a:rPr>
              <a:t>during </a:t>
            </a:r>
            <a:r>
              <a:rPr sz="2800" spc="-235" dirty="0">
                <a:latin typeface="Arial MT"/>
                <a:cs typeface="Arial MT"/>
              </a:rPr>
              <a:t>the </a:t>
            </a:r>
            <a:r>
              <a:rPr sz="2800" spc="-254" dirty="0">
                <a:latin typeface="Arial MT"/>
                <a:cs typeface="Arial MT"/>
              </a:rPr>
              <a:t>year, </a:t>
            </a:r>
            <a:r>
              <a:rPr sz="2800" spc="-290" dirty="0">
                <a:latin typeface="Arial MT"/>
                <a:cs typeface="Arial MT"/>
              </a:rPr>
              <a:t>and </a:t>
            </a:r>
            <a:r>
              <a:rPr sz="2800" spc="-270" dirty="0">
                <a:latin typeface="Arial MT"/>
                <a:cs typeface="Arial MT"/>
              </a:rPr>
              <a:t>such </a:t>
            </a:r>
            <a:r>
              <a:rPr sz="2800" spc="-265" dirty="0">
                <a:latin typeface="Arial MT"/>
                <a:cs typeface="Arial MT"/>
              </a:rPr>
              <a:t>cases </a:t>
            </a:r>
            <a:r>
              <a:rPr sz="2800" spc="-180" dirty="0">
                <a:latin typeface="Arial MT"/>
                <a:cs typeface="Arial MT"/>
              </a:rPr>
              <a:t>will </a:t>
            </a:r>
            <a:r>
              <a:rPr sz="2800" spc="-240" dirty="0">
                <a:latin typeface="Arial MT"/>
                <a:cs typeface="Arial MT"/>
              </a:rPr>
              <a:t>not </a:t>
            </a:r>
            <a:r>
              <a:rPr sz="2800" spc="-285" dirty="0">
                <a:latin typeface="Arial MT"/>
                <a:cs typeface="Arial MT"/>
              </a:rPr>
              <a:t>be </a:t>
            </a:r>
            <a:r>
              <a:rPr sz="2800" spc="-240" dirty="0">
                <a:latin typeface="Arial MT"/>
                <a:cs typeface="Arial MT"/>
              </a:rPr>
              <a:t>reported </a:t>
            </a:r>
            <a:r>
              <a:rPr sz="2800" spc="-265" dirty="0">
                <a:latin typeface="Arial MT"/>
                <a:cs typeface="Arial MT"/>
              </a:rPr>
              <a:t>under </a:t>
            </a:r>
            <a:r>
              <a:rPr sz="2800" spc="-200" dirty="0">
                <a:latin typeface="Arial MT"/>
                <a:cs typeface="Arial MT"/>
              </a:rPr>
              <a:t>this </a:t>
            </a:r>
            <a:r>
              <a:rPr sz="2800" spc="-195" dirty="0">
                <a:latin typeface="Arial MT"/>
                <a:cs typeface="Arial MT"/>
              </a:rPr>
              <a:t> </a:t>
            </a:r>
            <a:r>
              <a:rPr sz="2800" spc="-235" dirty="0">
                <a:latin typeface="Arial MT"/>
                <a:cs typeface="Arial MT"/>
              </a:rPr>
              <a:t>clause;</a:t>
            </a:r>
            <a:endParaRPr sz="2800">
              <a:latin typeface="Arial MT"/>
              <a:cs typeface="Arial MT"/>
            </a:endParaRPr>
          </a:p>
          <a:p>
            <a:pPr marL="241300" marR="5080" indent="-229235" algn="just">
              <a:lnSpc>
                <a:spcPct val="80000"/>
              </a:lnSpc>
              <a:spcBef>
                <a:spcPts val="1010"/>
              </a:spcBef>
              <a:buChar char="•"/>
              <a:tabLst>
                <a:tab pos="241935" algn="l"/>
              </a:tabLst>
            </a:pPr>
            <a:r>
              <a:rPr sz="2800" spc="-215" dirty="0">
                <a:latin typeface="Arial MT"/>
                <a:cs typeface="Arial MT"/>
              </a:rPr>
              <a:t>In </a:t>
            </a:r>
            <a:r>
              <a:rPr sz="2800" spc="-275" dirty="0">
                <a:latin typeface="Arial MT"/>
                <a:cs typeface="Arial MT"/>
              </a:rPr>
              <a:t>case</a:t>
            </a:r>
            <a:r>
              <a:rPr sz="2800" spc="-270" dirty="0">
                <a:latin typeface="Arial MT"/>
                <a:cs typeface="Arial MT"/>
              </a:rPr>
              <a:t> </a:t>
            </a:r>
            <a:r>
              <a:rPr sz="2800" spc="-210" dirty="0">
                <a:latin typeface="Arial MT"/>
                <a:cs typeface="Arial MT"/>
              </a:rPr>
              <a:t>of </a:t>
            </a:r>
            <a:r>
              <a:rPr sz="2800" spc="-280" dirty="0">
                <a:latin typeface="Arial MT"/>
                <a:cs typeface="Arial MT"/>
              </a:rPr>
              <a:t>any</a:t>
            </a:r>
            <a:r>
              <a:rPr sz="2800" spc="-275" dirty="0">
                <a:latin typeface="Arial MT"/>
                <a:cs typeface="Arial MT"/>
              </a:rPr>
              <a:t> </a:t>
            </a:r>
            <a:r>
              <a:rPr sz="2800" spc="-204" dirty="0">
                <a:latin typeface="Arial MT"/>
                <a:cs typeface="Arial MT"/>
              </a:rPr>
              <a:t>conflict in </a:t>
            </a:r>
            <a:r>
              <a:rPr sz="2800" spc="-240" dirty="0">
                <a:latin typeface="Arial MT"/>
                <a:cs typeface="Arial MT"/>
              </a:rPr>
              <a:t>the</a:t>
            </a:r>
            <a:r>
              <a:rPr sz="2800" spc="-235" dirty="0">
                <a:latin typeface="Arial MT"/>
                <a:cs typeface="Arial MT"/>
              </a:rPr>
              <a:t> </a:t>
            </a:r>
            <a:r>
              <a:rPr sz="2800" spc="-240" dirty="0">
                <a:latin typeface="Arial MT"/>
                <a:cs typeface="Arial MT"/>
              </a:rPr>
              <a:t>opinion</a:t>
            </a:r>
            <a:r>
              <a:rPr sz="2800" spc="-235" dirty="0">
                <a:latin typeface="Arial MT"/>
                <a:cs typeface="Arial MT"/>
              </a:rPr>
              <a:t> </a:t>
            </a:r>
            <a:r>
              <a:rPr sz="2800" spc="-215" dirty="0">
                <a:latin typeface="Arial MT"/>
                <a:cs typeface="Arial MT"/>
              </a:rPr>
              <a:t>of </a:t>
            </a:r>
            <a:r>
              <a:rPr sz="2800" spc="-235" dirty="0">
                <a:latin typeface="Arial MT"/>
                <a:cs typeface="Arial MT"/>
              </a:rPr>
              <a:t>the</a:t>
            </a:r>
            <a:r>
              <a:rPr sz="2800" spc="305" dirty="0">
                <a:latin typeface="Arial MT"/>
                <a:cs typeface="Arial MT"/>
              </a:rPr>
              <a:t> </a:t>
            </a:r>
            <a:r>
              <a:rPr sz="2800" spc="-220" dirty="0">
                <a:latin typeface="Arial MT"/>
                <a:cs typeface="Arial MT"/>
              </a:rPr>
              <a:t>statutory</a:t>
            </a:r>
            <a:r>
              <a:rPr sz="2800" spc="340" dirty="0">
                <a:latin typeface="Arial MT"/>
                <a:cs typeface="Arial MT"/>
              </a:rPr>
              <a:t> </a:t>
            </a:r>
            <a:r>
              <a:rPr sz="2800" spc="-225" dirty="0">
                <a:latin typeface="Arial MT"/>
                <a:cs typeface="Arial MT"/>
              </a:rPr>
              <a:t>auditor </a:t>
            </a:r>
            <a:r>
              <a:rPr sz="2800" spc="-285" dirty="0">
                <a:latin typeface="Arial MT"/>
                <a:cs typeface="Arial MT"/>
              </a:rPr>
              <a:t>and</a:t>
            </a:r>
            <a:r>
              <a:rPr sz="2800" spc="204" dirty="0">
                <a:latin typeface="Arial MT"/>
                <a:cs typeface="Arial MT"/>
              </a:rPr>
              <a:t> </a:t>
            </a:r>
            <a:r>
              <a:rPr sz="2800" spc="-225" dirty="0">
                <a:latin typeface="Arial MT"/>
                <a:cs typeface="Arial MT"/>
              </a:rPr>
              <a:t>tax</a:t>
            </a:r>
            <a:r>
              <a:rPr sz="2800" spc="330" dirty="0">
                <a:latin typeface="Arial MT"/>
                <a:cs typeface="Arial MT"/>
              </a:rPr>
              <a:t> </a:t>
            </a:r>
            <a:r>
              <a:rPr sz="2800" spc="-235" dirty="0">
                <a:latin typeface="Arial MT"/>
                <a:cs typeface="Arial MT"/>
              </a:rPr>
              <a:t>auditor, </a:t>
            </a:r>
            <a:r>
              <a:rPr sz="2800" spc="-229" dirty="0">
                <a:latin typeface="Arial MT"/>
                <a:cs typeface="Arial MT"/>
              </a:rPr>
              <a:t> </a:t>
            </a:r>
            <a:r>
              <a:rPr sz="2800" spc="-240" dirty="0">
                <a:latin typeface="Arial MT"/>
                <a:cs typeface="Arial MT"/>
              </a:rPr>
              <a:t>the opinion </a:t>
            </a:r>
            <a:r>
              <a:rPr sz="2800" spc="-215" dirty="0">
                <a:latin typeface="Arial MT"/>
                <a:cs typeface="Arial MT"/>
              </a:rPr>
              <a:t>of </a:t>
            </a:r>
            <a:r>
              <a:rPr sz="2800" spc="-240" dirty="0">
                <a:latin typeface="Arial MT"/>
                <a:cs typeface="Arial MT"/>
              </a:rPr>
              <a:t>the </a:t>
            </a:r>
            <a:r>
              <a:rPr sz="2800" spc="-229" dirty="0">
                <a:latin typeface="Arial MT"/>
                <a:cs typeface="Arial MT"/>
              </a:rPr>
              <a:t>tax </a:t>
            </a:r>
            <a:r>
              <a:rPr sz="2800" spc="-225" dirty="0">
                <a:latin typeface="Arial MT"/>
                <a:cs typeface="Arial MT"/>
              </a:rPr>
              <a:t>auditor </a:t>
            </a:r>
            <a:r>
              <a:rPr sz="2800" spc="-215" dirty="0">
                <a:latin typeface="Arial MT"/>
                <a:cs typeface="Arial MT"/>
              </a:rPr>
              <a:t>shall </a:t>
            </a:r>
            <a:r>
              <a:rPr sz="2800" spc="-210" dirty="0">
                <a:latin typeface="Arial MT"/>
                <a:cs typeface="Arial MT"/>
              </a:rPr>
              <a:t>prevail, </a:t>
            </a:r>
            <a:r>
              <a:rPr sz="2800" spc="-285" dirty="0">
                <a:latin typeface="Arial MT"/>
                <a:cs typeface="Arial MT"/>
              </a:rPr>
              <a:t>and </a:t>
            </a:r>
            <a:r>
              <a:rPr sz="2800" spc="-240" dirty="0">
                <a:latin typeface="Arial MT"/>
                <a:cs typeface="Arial MT"/>
              </a:rPr>
              <a:t>the </a:t>
            </a:r>
            <a:r>
              <a:rPr sz="2800" spc="-235" dirty="0">
                <a:latin typeface="Arial MT"/>
                <a:cs typeface="Arial MT"/>
              </a:rPr>
              <a:t>information </a:t>
            </a:r>
            <a:r>
              <a:rPr sz="2800" spc="-229" dirty="0">
                <a:latin typeface="Arial MT"/>
                <a:cs typeface="Arial MT"/>
              </a:rPr>
              <a:t>thereof </a:t>
            </a:r>
            <a:r>
              <a:rPr sz="2800" spc="-215" dirty="0">
                <a:latin typeface="Arial MT"/>
                <a:cs typeface="Arial MT"/>
              </a:rPr>
              <a:t>shall </a:t>
            </a:r>
            <a:r>
              <a:rPr sz="2800" spc="-280" dirty="0">
                <a:latin typeface="Arial MT"/>
                <a:cs typeface="Arial MT"/>
              </a:rPr>
              <a:t>be </a:t>
            </a:r>
            <a:r>
              <a:rPr sz="2800" spc="-275" dirty="0">
                <a:latin typeface="Arial MT"/>
                <a:cs typeface="Arial MT"/>
              </a:rPr>
              <a:t> </a:t>
            </a:r>
            <a:r>
              <a:rPr sz="2800" spc="-240" dirty="0">
                <a:latin typeface="Arial MT"/>
                <a:cs typeface="Arial MT"/>
              </a:rPr>
              <a:t>reported</a:t>
            </a:r>
            <a:r>
              <a:rPr sz="2800" spc="-140" dirty="0">
                <a:latin typeface="Arial MT"/>
                <a:cs typeface="Arial MT"/>
              </a:rPr>
              <a:t> </a:t>
            </a:r>
            <a:r>
              <a:rPr sz="2800" spc="-125" dirty="0">
                <a:latin typeface="Arial MT"/>
                <a:cs typeface="Arial MT"/>
              </a:rPr>
              <a:t>i</a:t>
            </a:r>
            <a:r>
              <a:rPr sz="2800" spc="-285" dirty="0">
                <a:latin typeface="Arial MT"/>
                <a:cs typeface="Arial MT"/>
              </a:rPr>
              <a:t>n</a:t>
            </a:r>
            <a:r>
              <a:rPr sz="2800" spc="-135" dirty="0">
                <a:latin typeface="Arial MT"/>
                <a:cs typeface="Arial MT"/>
              </a:rPr>
              <a:t> </a:t>
            </a:r>
            <a:r>
              <a:rPr sz="2800" spc="-300" dirty="0">
                <a:latin typeface="Arial MT"/>
                <a:cs typeface="Arial MT"/>
              </a:rPr>
              <a:t>Form</a:t>
            </a:r>
            <a:r>
              <a:rPr sz="2800" spc="-140" dirty="0">
                <a:latin typeface="Arial MT"/>
                <a:cs typeface="Arial MT"/>
              </a:rPr>
              <a:t> </a:t>
            </a:r>
            <a:r>
              <a:rPr sz="2800" spc="-290" dirty="0">
                <a:latin typeface="Arial MT"/>
                <a:cs typeface="Arial MT"/>
              </a:rPr>
              <a:t>3</a:t>
            </a:r>
            <a:r>
              <a:rPr sz="2800" spc="-370" dirty="0">
                <a:latin typeface="Arial MT"/>
                <a:cs typeface="Arial MT"/>
              </a:rPr>
              <a:t>CD</a:t>
            </a:r>
            <a:r>
              <a:rPr sz="2800" spc="-145" dirty="0">
                <a:latin typeface="Arial MT"/>
                <a:cs typeface="Arial MT"/>
              </a:rPr>
              <a:t>.</a:t>
            </a:r>
            <a:endParaRPr sz="2800">
              <a:latin typeface="Arial MT"/>
              <a:cs typeface="Arial MT"/>
            </a:endParaRPr>
          </a:p>
        </p:txBody>
      </p:sp>
    </p:spTree>
    <p:extLst>
      <p:ext uri="{BB962C8B-B14F-4D97-AF65-F5344CB8AC3E}">
        <p14:creationId xmlns:p14="http://schemas.microsoft.com/office/powerpoint/2010/main" val="2137743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ftr" sz="quarter" idx="5"/>
          </p:nvPr>
        </p:nvSpPr>
        <p:spPr>
          <a:xfrm>
            <a:off x="916939" y="6565519"/>
            <a:ext cx="2823788" cy="184666"/>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767676"/>
                </a:solidFill>
                <a:latin typeface="Arial MT"/>
                <a:ea typeface="+mn-ea"/>
                <a:cs typeface="Arial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25"/>
              </a:spcBef>
            </a:pPr>
            <a:r>
              <a:rPr lang="en-US" spc="-110"/>
              <a:t>Intricacies in TAR  -Jaipur Branch 31.08.2024</a:t>
            </a:r>
            <a:endParaRPr spc="-110" dirty="0"/>
          </a:p>
        </p:txBody>
      </p:sp>
      <p:graphicFrame>
        <p:nvGraphicFramePr>
          <p:cNvPr id="2" name="object 2"/>
          <p:cNvGraphicFramePr>
            <a:graphicFrameLocks noGrp="1"/>
          </p:cNvGraphicFramePr>
          <p:nvPr>
            <p:extLst>
              <p:ext uri="{D42A27DB-BD31-4B8C-83A1-F6EECF244321}">
                <p14:modId xmlns:p14="http://schemas.microsoft.com/office/powerpoint/2010/main" val="1512197888"/>
              </p:ext>
            </p:extLst>
          </p:nvPr>
        </p:nvGraphicFramePr>
        <p:xfrm>
          <a:off x="639597" y="292481"/>
          <a:ext cx="11108054" cy="5902954"/>
        </p:xfrm>
        <a:graphic>
          <a:graphicData uri="http://schemas.openxmlformats.org/drawingml/2006/table">
            <a:tbl>
              <a:tblPr firstRow="1" bandRow="1">
                <a:tableStyleId>{2D5ABB26-0587-4C30-8999-92F81FD0307C}</a:tableStyleId>
              </a:tblPr>
              <a:tblGrid>
                <a:gridCol w="1374140">
                  <a:extLst>
                    <a:ext uri="{9D8B030D-6E8A-4147-A177-3AD203B41FA5}">
                      <a16:colId xmlns:a16="http://schemas.microsoft.com/office/drawing/2014/main" val="20000"/>
                    </a:ext>
                  </a:extLst>
                </a:gridCol>
                <a:gridCol w="5502910">
                  <a:extLst>
                    <a:ext uri="{9D8B030D-6E8A-4147-A177-3AD203B41FA5}">
                      <a16:colId xmlns:a16="http://schemas.microsoft.com/office/drawing/2014/main" val="20001"/>
                    </a:ext>
                  </a:extLst>
                </a:gridCol>
                <a:gridCol w="2419350">
                  <a:extLst>
                    <a:ext uri="{9D8B030D-6E8A-4147-A177-3AD203B41FA5}">
                      <a16:colId xmlns:a16="http://schemas.microsoft.com/office/drawing/2014/main" val="20002"/>
                    </a:ext>
                  </a:extLst>
                </a:gridCol>
                <a:gridCol w="1811654">
                  <a:extLst>
                    <a:ext uri="{9D8B030D-6E8A-4147-A177-3AD203B41FA5}">
                      <a16:colId xmlns:a16="http://schemas.microsoft.com/office/drawing/2014/main" val="20003"/>
                    </a:ext>
                  </a:extLst>
                </a:gridCol>
              </a:tblGrid>
              <a:tr h="726440">
                <a:tc>
                  <a:txBody>
                    <a:bodyPr/>
                    <a:lstStyle/>
                    <a:p>
                      <a:pPr marL="346075">
                        <a:lnSpc>
                          <a:spcPct val="100000"/>
                        </a:lnSpc>
                        <a:spcBef>
                          <a:spcPts val="50"/>
                        </a:spcBef>
                      </a:pPr>
                      <a:r>
                        <a:rPr sz="1800" b="1" dirty="0">
                          <a:solidFill>
                            <a:srgbClr val="FFFFFF"/>
                          </a:solidFill>
                          <a:latin typeface="Arial"/>
                          <a:cs typeface="Arial"/>
                        </a:rPr>
                        <a:t>S.</a:t>
                      </a:r>
                      <a:r>
                        <a:rPr sz="1800" b="1" spc="-114" dirty="0">
                          <a:solidFill>
                            <a:srgbClr val="FFFFFF"/>
                          </a:solidFill>
                          <a:latin typeface="Arial"/>
                          <a:cs typeface="Arial"/>
                        </a:rPr>
                        <a:t> </a:t>
                      </a:r>
                      <a:r>
                        <a:rPr sz="1800" b="1" spc="5" dirty="0">
                          <a:solidFill>
                            <a:srgbClr val="FFFFFF"/>
                          </a:solidFill>
                          <a:latin typeface="Arial"/>
                          <a:cs typeface="Arial"/>
                        </a:rPr>
                        <a:t>N</a:t>
                      </a:r>
                      <a:r>
                        <a:rPr sz="1800" b="1" dirty="0">
                          <a:solidFill>
                            <a:srgbClr val="FFFFFF"/>
                          </a:solidFill>
                          <a:latin typeface="Arial"/>
                          <a:cs typeface="Arial"/>
                        </a:rPr>
                        <a:t>o.</a:t>
                      </a:r>
                      <a:endParaRPr sz="180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00000"/>
                    </a:solidFill>
                  </a:tcPr>
                </a:tc>
                <a:tc>
                  <a:txBody>
                    <a:bodyPr/>
                    <a:lstStyle/>
                    <a:p>
                      <a:pPr marL="1270" algn="ctr">
                        <a:lnSpc>
                          <a:spcPct val="100000"/>
                        </a:lnSpc>
                        <a:spcBef>
                          <a:spcPts val="50"/>
                        </a:spcBef>
                      </a:pPr>
                      <a:r>
                        <a:rPr sz="1800" b="1" dirty="0">
                          <a:solidFill>
                            <a:srgbClr val="FFFFFF"/>
                          </a:solidFill>
                          <a:latin typeface="Arial"/>
                          <a:cs typeface="Arial"/>
                        </a:rPr>
                        <a:t>N</a:t>
                      </a:r>
                      <a:r>
                        <a:rPr sz="1800" b="1" spc="5" dirty="0">
                          <a:solidFill>
                            <a:srgbClr val="FFFFFF"/>
                          </a:solidFill>
                          <a:latin typeface="Arial"/>
                          <a:cs typeface="Arial"/>
                        </a:rPr>
                        <a:t>a</a:t>
                      </a:r>
                      <a:r>
                        <a:rPr sz="1800" b="1" dirty="0">
                          <a:solidFill>
                            <a:srgbClr val="FFFFFF"/>
                          </a:solidFill>
                          <a:latin typeface="Arial"/>
                          <a:cs typeface="Arial"/>
                        </a:rPr>
                        <a:t>t</a:t>
                      </a:r>
                      <a:r>
                        <a:rPr sz="1800" b="1" spc="-10" dirty="0">
                          <a:solidFill>
                            <a:srgbClr val="FFFFFF"/>
                          </a:solidFill>
                          <a:latin typeface="Arial"/>
                          <a:cs typeface="Arial"/>
                        </a:rPr>
                        <a:t>u</a:t>
                      </a:r>
                      <a:r>
                        <a:rPr sz="1800" b="1" dirty="0">
                          <a:solidFill>
                            <a:srgbClr val="FFFFFF"/>
                          </a:solidFill>
                          <a:latin typeface="Arial"/>
                          <a:cs typeface="Arial"/>
                        </a:rPr>
                        <a:t>re</a:t>
                      </a:r>
                      <a:r>
                        <a:rPr sz="1800" b="1" spc="-120" dirty="0">
                          <a:solidFill>
                            <a:srgbClr val="FFFFFF"/>
                          </a:solidFill>
                          <a:latin typeface="Arial"/>
                          <a:cs typeface="Arial"/>
                        </a:rPr>
                        <a:t> </a:t>
                      </a:r>
                      <a:r>
                        <a:rPr sz="1800" b="1" dirty="0">
                          <a:solidFill>
                            <a:srgbClr val="FFFFFF"/>
                          </a:solidFill>
                          <a:latin typeface="Arial"/>
                          <a:cs typeface="Arial"/>
                        </a:rPr>
                        <a:t>of</a:t>
                      </a:r>
                      <a:r>
                        <a:rPr sz="1800" b="1" spc="-130" dirty="0">
                          <a:solidFill>
                            <a:srgbClr val="FFFFFF"/>
                          </a:solidFill>
                          <a:latin typeface="Arial"/>
                          <a:cs typeface="Arial"/>
                        </a:rPr>
                        <a:t> </a:t>
                      </a:r>
                      <a:r>
                        <a:rPr sz="1800" b="1" dirty="0">
                          <a:solidFill>
                            <a:srgbClr val="FFFFFF"/>
                          </a:solidFill>
                          <a:latin typeface="Arial"/>
                          <a:cs typeface="Arial"/>
                        </a:rPr>
                        <a:t>t</a:t>
                      </a:r>
                      <a:r>
                        <a:rPr sz="1800" b="1" spc="-10" dirty="0">
                          <a:solidFill>
                            <a:srgbClr val="FFFFFF"/>
                          </a:solidFill>
                          <a:latin typeface="Arial"/>
                          <a:cs typeface="Arial"/>
                        </a:rPr>
                        <a:t>r</a:t>
                      </a:r>
                      <a:r>
                        <a:rPr sz="1800" b="1" spc="-5" dirty="0">
                          <a:solidFill>
                            <a:srgbClr val="FFFFFF"/>
                          </a:solidFill>
                          <a:latin typeface="Arial"/>
                          <a:cs typeface="Arial"/>
                        </a:rPr>
                        <a:t>an</a:t>
                      </a:r>
                      <a:r>
                        <a:rPr sz="1800" b="1" spc="5" dirty="0">
                          <a:solidFill>
                            <a:srgbClr val="FFFFFF"/>
                          </a:solidFill>
                          <a:latin typeface="Arial"/>
                          <a:cs typeface="Arial"/>
                        </a:rPr>
                        <a:t>s</a:t>
                      </a:r>
                      <a:r>
                        <a:rPr sz="1800" b="1" spc="-5" dirty="0">
                          <a:solidFill>
                            <a:srgbClr val="FFFFFF"/>
                          </a:solidFill>
                          <a:latin typeface="Arial"/>
                          <a:cs typeface="Arial"/>
                        </a:rPr>
                        <a:t>a</a:t>
                      </a:r>
                      <a:r>
                        <a:rPr sz="1800" b="1" spc="5" dirty="0">
                          <a:solidFill>
                            <a:srgbClr val="FFFFFF"/>
                          </a:solidFill>
                          <a:latin typeface="Arial"/>
                          <a:cs typeface="Arial"/>
                        </a:rPr>
                        <a:t>c</a:t>
                      </a:r>
                      <a:r>
                        <a:rPr sz="1800" b="1" dirty="0">
                          <a:solidFill>
                            <a:srgbClr val="FFFFFF"/>
                          </a:solidFill>
                          <a:latin typeface="Arial"/>
                          <a:cs typeface="Arial"/>
                        </a:rPr>
                        <a:t>tion</a:t>
                      </a:r>
                      <a:r>
                        <a:rPr sz="1800" b="1" spc="-145" dirty="0">
                          <a:solidFill>
                            <a:srgbClr val="FFFFFF"/>
                          </a:solidFill>
                          <a:latin typeface="Arial"/>
                          <a:cs typeface="Arial"/>
                        </a:rPr>
                        <a:t> </a:t>
                      </a:r>
                      <a:r>
                        <a:rPr sz="1800" b="1" dirty="0">
                          <a:solidFill>
                            <a:srgbClr val="FFFFFF"/>
                          </a:solidFill>
                          <a:latin typeface="Arial"/>
                          <a:cs typeface="Arial"/>
                        </a:rPr>
                        <a:t>du</a:t>
                      </a:r>
                      <a:r>
                        <a:rPr sz="1800" b="1" spc="-10" dirty="0">
                          <a:solidFill>
                            <a:srgbClr val="FFFFFF"/>
                          </a:solidFill>
                          <a:latin typeface="Arial"/>
                          <a:cs typeface="Arial"/>
                        </a:rPr>
                        <a:t>r</a:t>
                      </a:r>
                      <a:r>
                        <a:rPr sz="1800" b="1" spc="-5" dirty="0">
                          <a:solidFill>
                            <a:srgbClr val="FFFFFF"/>
                          </a:solidFill>
                          <a:latin typeface="Arial"/>
                          <a:cs typeface="Arial"/>
                        </a:rPr>
                        <a:t>in</a:t>
                      </a:r>
                      <a:r>
                        <a:rPr sz="1800" b="1" dirty="0">
                          <a:solidFill>
                            <a:srgbClr val="FFFFFF"/>
                          </a:solidFill>
                          <a:latin typeface="Arial"/>
                          <a:cs typeface="Arial"/>
                        </a:rPr>
                        <a:t>g</a:t>
                      </a:r>
                      <a:r>
                        <a:rPr sz="1800" b="1" spc="-130" dirty="0">
                          <a:solidFill>
                            <a:srgbClr val="FFFFFF"/>
                          </a:solidFill>
                          <a:latin typeface="Arial"/>
                          <a:cs typeface="Arial"/>
                        </a:rPr>
                        <a:t> </a:t>
                      </a:r>
                      <a:r>
                        <a:rPr sz="1800" b="1" dirty="0">
                          <a:solidFill>
                            <a:srgbClr val="FFFFFF"/>
                          </a:solidFill>
                          <a:latin typeface="Arial"/>
                          <a:cs typeface="Arial"/>
                        </a:rPr>
                        <a:t>PY</a:t>
                      </a:r>
                      <a:endParaRPr sz="180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00000"/>
                    </a:solidFill>
                  </a:tcPr>
                </a:tc>
                <a:tc>
                  <a:txBody>
                    <a:bodyPr/>
                    <a:lstStyle/>
                    <a:p>
                      <a:pPr marL="1270" algn="ctr">
                        <a:lnSpc>
                          <a:spcPct val="100000"/>
                        </a:lnSpc>
                        <a:spcBef>
                          <a:spcPts val="50"/>
                        </a:spcBef>
                      </a:pPr>
                      <a:r>
                        <a:rPr sz="1800" b="1" spc="-275" dirty="0">
                          <a:solidFill>
                            <a:srgbClr val="FFFFFF"/>
                          </a:solidFill>
                          <a:latin typeface="Arial"/>
                          <a:cs typeface="Arial"/>
                        </a:rPr>
                        <a:t>Mode</a:t>
                      </a:r>
                      <a:endParaRPr sz="180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00000"/>
                    </a:solidFill>
                  </a:tcPr>
                </a:tc>
                <a:tc>
                  <a:txBody>
                    <a:bodyPr/>
                    <a:lstStyle/>
                    <a:p>
                      <a:pPr marL="573405" marR="270510" indent="-294640">
                        <a:lnSpc>
                          <a:spcPts val="2500"/>
                        </a:lnSpc>
                        <a:spcBef>
                          <a:spcPts val="350"/>
                        </a:spcBef>
                      </a:pPr>
                      <a:r>
                        <a:rPr sz="1800" b="1" dirty="0">
                          <a:solidFill>
                            <a:srgbClr val="FFFFFF"/>
                          </a:solidFill>
                          <a:latin typeface="Arial"/>
                          <a:cs typeface="Arial"/>
                        </a:rPr>
                        <a:t>R</a:t>
                      </a:r>
                      <a:r>
                        <a:rPr sz="1800" b="1" spc="5" dirty="0">
                          <a:solidFill>
                            <a:srgbClr val="FFFFFF"/>
                          </a:solidFill>
                          <a:latin typeface="Arial"/>
                          <a:cs typeface="Arial"/>
                        </a:rPr>
                        <a:t>e</a:t>
                      </a:r>
                      <a:r>
                        <a:rPr sz="1800" b="1" dirty="0">
                          <a:solidFill>
                            <a:srgbClr val="FFFFFF"/>
                          </a:solidFill>
                          <a:latin typeface="Arial"/>
                          <a:cs typeface="Arial"/>
                        </a:rPr>
                        <a:t>po</a:t>
                      </a:r>
                      <a:r>
                        <a:rPr sz="1800" b="1" spc="-10" dirty="0">
                          <a:solidFill>
                            <a:srgbClr val="FFFFFF"/>
                          </a:solidFill>
                          <a:latin typeface="Arial"/>
                          <a:cs typeface="Arial"/>
                        </a:rPr>
                        <a:t>r</a:t>
                      </a:r>
                      <a:r>
                        <a:rPr sz="1800" b="1" dirty="0">
                          <a:solidFill>
                            <a:srgbClr val="FFFFFF"/>
                          </a:solidFill>
                          <a:latin typeface="Arial"/>
                          <a:cs typeface="Arial"/>
                        </a:rPr>
                        <a:t>table  </a:t>
                      </a:r>
                      <a:r>
                        <a:rPr sz="1800" b="1" spc="-235" dirty="0">
                          <a:solidFill>
                            <a:srgbClr val="FFFFFF"/>
                          </a:solidFill>
                          <a:latin typeface="Arial"/>
                          <a:cs typeface="Arial"/>
                        </a:rPr>
                        <a:t>under</a:t>
                      </a:r>
                      <a:endParaRPr sz="1800">
                        <a:latin typeface="Arial"/>
                        <a:cs typeface="Arial"/>
                      </a:endParaRPr>
                    </a:p>
                  </a:txBody>
                  <a:tcPr marL="0" marR="0" marT="444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00000"/>
                    </a:solidFill>
                  </a:tcPr>
                </a:tc>
                <a:extLst>
                  <a:ext uri="{0D108BD9-81ED-4DB2-BD59-A6C34878D82A}">
                    <a16:rowId xmlns:a16="http://schemas.microsoft.com/office/drawing/2014/main" val="10000"/>
                  </a:ext>
                </a:extLst>
              </a:tr>
              <a:tr h="408939">
                <a:tc>
                  <a:txBody>
                    <a:bodyPr/>
                    <a:lstStyle/>
                    <a:p>
                      <a:pPr algn="ctr">
                        <a:lnSpc>
                          <a:spcPct val="100000"/>
                        </a:lnSpc>
                        <a:spcBef>
                          <a:spcPts val="55"/>
                        </a:spcBef>
                      </a:pPr>
                      <a:r>
                        <a:rPr sz="1800" b="1" spc="-170" dirty="0">
                          <a:latin typeface="Arial"/>
                          <a:cs typeface="Arial"/>
                        </a:rPr>
                        <a:t>1.</a:t>
                      </a:r>
                      <a:endParaRPr sz="18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55"/>
                        </a:spcBef>
                      </a:pPr>
                      <a:r>
                        <a:rPr sz="1800" spc="-5" dirty="0">
                          <a:latin typeface="Arial MT"/>
                          <a:cs typeface="Arial MT"/>
                        </a:rPr>
                        <a:t>L</a:t>
                      </a:r>
                      <a:r>
                        <a:rPr sz="1800" spc="5" dirty="0">
                          <a:latin typeface="Arial MT"/>
                          <a:cs typeface="Arial MT"/>
                        </a:rPr>
                        <a:t>o</a:t>
                      </a:r>
                      <a:r>
                        <a:rPr sz="1800" spc="-5" dirty="0">
                          <a:latin typeface="Arial MT"/>
                          <a:cs typeface="Arial MT"/>
                        </a:rPr>
                        <a:t>a</a:t>
                      </a:r>
                      <a:r>
                        <a:rPr sz="1800" dirty="0">
                          <a:latin typeface="Arial MT"/>
                          <a:cs typeface="Arial MT"/>
                        </a:rPr>
                        <a:t>n</a:t>
                      </a:r>
                      <a:r>
                        <a:rPr sz="1800" spc="-130" dirty="0">
                          <a:latin typeface="Arial MT"/>
                          <a:cs typeface="Arial MT"/>
                        </a:rPr>
                        <a:t> </a:t>
                      </a:r>
                      <a:r>
                        <a:rPr sz="1800" spc="-5" dirty="0">
                          <a:latin typeface="Arial MT"/>
                          <a:cs typeface="Arial MT"/>
                        </a:rPr>
                        <a:t>o</a:t>
                      </a:r>
                      <a:r>
                        <a:rPr sz="1800" dirty="0">
                          <a:latin typeface="Arial MT"/>
                          <a:cs typeface="Arial MT"/>
                        </a:rPr>
                        <a:t>r</a:t>
                      </a:r>
                      <a:r>
                        <a:rPr sz="1800" spc="-125" dirty="0">
                          <a:latin typeface="Arial MT"/>
                          <a:cs typeface="Arial MT"/>
                        </a:rPr>
                        <a:t> </a:t>
                      </a:r>
                      <a:r>
                        <a:rPr sz="1800" dirty="0">
                          <a:latin typeface="Arial MT"/>
                          <a:cs typeface="Arial MT"/>
                        </a:rPr>
                        <a:t>D</a:t>
                      </a:r>
                      <a:r>
                        <a:rPr sz="1800" spc="5" dirty="0">
                          <a:latin typeface="Arial MT"/>
                          <a:cs typeface="Arial MT"/>
                        </a:rPr>
                        <a:t>e</a:t>
                      </a:r>
                      <a:r>
                        <a:rPr sz="1800" spc="-5" dirty="0">
                          <a:latin typeface="Arial MT"/>
                          <a:cs typeface="Arial MT"/>
                        </a:rPr>
                        <a:t>p</a:t>
                      </a:r>
                      <a:r>
                        <a:rPr sz="1800" spc="5" dirty="0">
                          <a:latin typeface="Arial MT"/>
                          <a:cs typeface="Arial MT"/>
                        </a:rPr>
                        <a:t>o</a:t>
                      </a:r>
                      <a:r>
                        <a:rPr sz="1800" spc="-5" dirty="0">
                          <a:latin typeface="Arial MT"/>
                          <a:cs typeface="Arial MT"/>
                        </a:rPr>
                        <a:t>si</a:t>
                      </a:r>
                      <a:r>
                        <a:rPr sz="1800" dirty="0">
                          <a:latin typeface="Arial MT"/>
                          <a:cs typeface="Arial MT"/>
                        </a:rPr>
                        <a:t>t</a:t>
                      </a:r>
                      <a:r>
                        <a:rPr sz="1800" spc="-240" dirty="0">
                          <a:latin typeface="Arial MT"/>
                          <a:cs typeface="Arial MT"/>
                        </a:rPr>
                        <a:t> </a:t>
                      </a:r>
                      <a:r>
                        <a:rPr sz="1800" dirty="0">
                          <a:latin typeface="Arial MT"/>
                          <a:cs typeface="Arial MT"/>
                        </a:rPr>
                        <a:t>Acc</a:t>
                      </a:r>
                      <a:r>
                        <a:rPr sz="1800" spc="5" dirty="0">
                          <a:latin typeface="Arial MT"/>
                          <a:cs typeface="Arial MT"/>
                        </a:rPr>
                        <a:t>e</a:t>
                      </a:r>
                      <a:r>
                        <a:rPr sz="1800" spc="-5" dirty="0">
                          <a:latin typeface="Arial MT"/>
                          <a:cs typeface="Arial MT"/>
                        </a:rPr>
                        <a:t>p</a:t>
                      </a:r>
                      <a:r>
                        <a:rPr sz="1800" dirty="0">
                          <a:latin typeface="Arial MT"/>
                          <a:cs typeface="Arial MT"/>
                        </a:rPr>
                        <a:t>t</a:t>
                      </a:r>
                      <a:r>
                        <a:rPr sz="1800" spc="-5" dirty="0">
                          <a:latin typeface="Arial MT"/>
                          <a:cs typeface="Arial MT"/>
                        </a:rPr>
                        <a:t>ed</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1800" dirty="0">
                          <a:latin typeface="Arial MT"/>
                          <a:cs typeface="Arial MT"/>
                        </a:rPr>
                        <a:t>A/c</a:t>
                      </a:r>
                      <a:r>
                        <a:rPr sz="1800" spc="-114" dirty="0">
                          <a:latin typeface="Arial MT"/>
                          <a:cs typeface="Arial MT"/>
                        </a:rPr>
                        <a:t> </a:t>
                      </a:r>
                      <a:r>
                        <a:rPr sz="1800" dirty="0">
                          <a:latin typeface="Arial MT"/>
                          <a:cs typeface="Arial MT"/>
                        </a:rPr>
                        <a:t>Pay</a:t>
                      </a:r>
                      <a:r>
                        <a:rPr sz="1800" spc="5" dirty="0">
                          <a:latin typeface="Arial MT"/>
                          <a:cs typeface="Arial MT"/>
                        </a:rPr>
                        <a:t>e</a:t>
                      </a:r>
                      <a:r>
                        <a:rPr sz="1800" dirty="0">
                          <a:latin typeface="Arial MT"/>
                          <a:cs typeface="Arial MT"/>
                        </a:rPr>
                        <a:t>e</a:t>
                      </a:r>
                      <a:r>
                        <a:rPr sz="1800" spc="-145" dirty="0">
                          <a:latin typeface="Arial MT"/>
                          <a:cs typeface="Arial MT"/>
                        </a:rPr>
                        <a:t> </a:t>
                      </a:r>
                      <a:r>
                        <a:rPr sz="1800" spc="-5" dirty="0">
                          <a:latin typeface="Arial MT"/>
                          <a:cs typeface="Arial MT"/>
                        </a:rPr>
                        <a:t>c</a:t>
                      </a:r>
                      <a:r>
                        <a:rPr sz="1800" spc="5" dirty="0">
                          <a:latin typeface="Arial MT"/>
                          <a:cs typeface="Arial MT"/>
                        </a:rPr>
                        <a:t>h</a:t>
                      </a:r>
                      <a:r>
                        <a:rPr sz="1800" spc="-5" dirty="0">
                          <a:latin typeface="Arial MT"/>
                          <a:cs typeface="Arial MT"/>
                        </a:rPr>
                        <a:t>e</a:t>
                      </a:r>
                      <a:r>
                        <a:rPr sz="1800" spc="5" dirty="0">
                          <a:latin typeface="Arial MT"/>
                          <a:cs typeface="Arial MT"/>
                        </a:rPr>
                        <a:t>q</a:t>
                      </a:r>
                      <a:r>
                        <a:rPr sz="1800" spc="-5" dirty="0">
                          <a:latin typeface="Arial MT"/>
                          <a:cs typeface="Arial MT"/>
                        </a:rPr>
                        <a:t>ue</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1800" dirty="0">
                          <a:latin typeface="Arial MT"/>
                          <a:cs typeface="Arial MT"/>
                        </a:rPr>
                        <a:t>Cl</a:t>
                      </a:r>
                      <a:r>
                        <a:rPr sz="1800" spc="5" dirty="0">
                          <a:latin typeface="Arial MT"/>
                          <a:cs typeface="Arial MT"/>
                        </a:rPr>
                        <a:t>a</a:t>
                      </a:r>
                      <a:r>
                        <a:rPr sz="1800" spc="-5" dirty="0">
                          <a:latin typeface="Arial MT"/>
                          <a:cs typeface="Arial MT"/>
                        </a:rPr>
                        <a:t>u</a:t>
                      </a:r>
                      <a:r>
                        <a:rPr sz="1800" spc="5" dirty="0">
                          <a:latin typeface="Arial MT"/>
                          <a:cs typeface="Arial MT"/>
                        </a:rPr>
                        <a:t>s</a:t>
                      </a:r>
                      <a:r>
                        <a:rPr sz="1800" dirty="0">
                          <a:latin typeface="Arial MT"/>
                          <a:cs typeface="Arial MT"/>
                        </a:rPr>
                        <a:t>e</a:t>
                      </a:r>
                      <a:r>
                        <a:rPr sz="1800" spc="-145" dirty="0">
                          <a:latin typeface="Arial MT"/>
                          <a:cs typeface="Arial MT"/>
                        </a:rPr>
                        <a:t> </a:t>
                      </a:r>
                      <a:r>
                        <a:rPr sz="1800" spc="-5" dirty="0">
                          <a:latin typeface="Arial MT"/>
                          <a:cs typeface="Arial MT"/>
                        </a:rPr>
                        <a:t>3</a:t>
                      </a:r>
                      <a:r>
                        <a:rPr sz="1800" spc="5" dirty="0">
                          <a:latin typeface="Arial MT"/>
                          <a:cs typeface="Arial MT"/>
                        </a:rPr>
                        <a:t>1</a:t>
                      </a:r>
                      <a:r>
                        <a:rPr sz="1800" dirty="0">
                          <a:latin typeface="Arial MT"/>
                          <a:cs typeface="Arial MT"/>
                        </a:rPr>
                        <a:t>(a)</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08939">
                <a:tc>
                  <a:txBody>
                    <a:bodyPr/>
                    <a:lstStyle/>
                    <a:p>
                      <a:pPr algn="ctr">
                        <a:lnSpc>
                          <a:spcPct val="100000"/>
                        </a:lnSpc>
                        <a:spcBef>
                          <a:spcPts val="55"/>
                        </a:spcBef>
                      </a:pPr>
                      <a:r>
                        <a:rPr sz="1800" b="1" spc="-170" dirty="0">
                          <a:latin typeface="Arial"/>
                          <a:cs typeface="Arial"/>
                        </a:rPr>
                        <a:t>2.</a:t>
                      </a:r>
                      <a:endParaRPr sz="18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55"/>
                        </a:spcBef>
                      </a:pPr>
                      <a:r>
                        <a:rPr sz="1800" spc="-5" dirty="0">
                          <a:latin typeface="Arial MT"/>
                          <a:cs typeface="Arial MT"/>
                        </a:rPr>
                        <a:t>L</a:t>
                      </a:r>
                      <a:r>
                        <a:rPr sz="1800" spc="5" dirty="0">
                          <a:latin typeface="Arial MT"/>
                          <a:cs typeface="Arial MT"/>
                        </a:rPr>
                        <a:t>o</a:t>
                      </a:r>
                      <a:r>
                        <a:rPr sz="1800" spc="-5" dirty="0">
                          <a:latin typeface="Arial MT"/>
                          <a:cs typeface="Arial MT"/>
                        </a:rPr>
                        <a:t>a</a:t>
                      </a:r>
                      <a:r>
                        <a:rPr sz="1800" dirty="0">
                          <a:latin typeface="Arial MT"/>
                          <a:cs typeface="Arial MT"/>
                        </a:rPr>
                        <a:t>n</a:t>
                      </a:r>
                      <a:r>
                        <a:rPr sz="1800" spc="-130" dirty="0">
                          <a:latin typeface="Arial MT"/>
                          <a:cs typeface="Arial MT"/>
                        </a:rPr>
                        <a:t> </a:t>
                      </a:r>
                      <a:r>
                        <a:rPr sz="1800" spc="-5" dirty="0">
                          <a:latin typeface="Arial MT"/>
                          <a:cs typeface="Arial MT"/>
                        </a:rPr>
                        <a:t>o</a:t>
                      </a:r>
                      <a:r>
                        <a:rPr sz="1800" dirty="0">
                          <a:latin typeface="Arial MT"/>
                          <a:cs typeface="Arial MT"/>
                        </a:rPr>
                        <a:t>r</a:t>
                      </a:r>
                      <a:r>
                        <a:rPr sz="1800" spc="-125" dirty="0">
                          <a:latin typeface="Arial MT"/>
                          <a:cs typeface="Arial MT"/>
                        </a:rPr>
                        <a:t> </a:t>
                      </a:r>
                      <a:r>
                        <a:rPr sz="1800" dirty="0">
                          <a:latin typeface="Arial MT"/>
                          <a:cs typeface="Arial MT"/>
                        </a:rPr>
                        <a:t>D</a:t>
                      </a:r>
                      <a:r>
                        <a:rPr sz="1800" spc="5" dirty="0">
                          <a:latin typeface="Arial MT"/>
                          <a:cs typeface="Arial MT"/>
                        </a:rPr>
                        <a:t>e</a:t>
                      </a:r>
                      <a:r>
                        <a:rPr sz="1800" spc="-5" dirty="0">
                          <a:latin typeface="Arial MT"/>
                          <a:cs typeface="Arial MT"/>
                        </a:rPr>
                        <a:t>p</a:t>
                      </a:r>
                      <a:r>
                        <a:rPr sz="1800" spc="5" dirty="0">
                          <a:latin typeface="Arial MT"/>
                          <a:cs typeface="Arial MT"/>
                        </a:rPr>
                        <a:t>o</a:t>
                      </a:r>
                      <a:r>
                        <a:rPr sz="1800" spc="-5" dirty="0">
                          <a:latin typeface="Arial MT"/>
                          <a:cs typeface="Arial MT"/>
                        </a:rPr>
                        <a:t>si</a:t>
                      </a:r>
                      <a:r>
                        <a:rPr sz="1800" dirty="0">
                          <a:latin typeface="Arial MT"/>
                          <a:cs typeface="Arial MT"/>
                        </a:rPr>
                        <a:t>t</a:t>
                      </a:r>
                      <a:r>
                        <a:rPr sz="1800" spc="-240" dirty="0">
                          <a:latin typeface="Arial MT"/>
                          <a:cs typeface="Arial MT"/>
                        </a:rPr>
                        <a:t> </a:t>
                      </a:r>
                      <a:r>
                        <a:rPr sz="1800" dirty="0">
                          <a:latin typeface="Arial MT"/>
                          <a:cs typeface="Arial MT"/>
                        </a:rPr>
                        <a:t>Acc</a:t>
                      </a:r>
                      <a:r>
                        <a:rPr sz="1800" spc="5" dirty="0">
                          <a:latin typeface="Arial MT"/>
                          <a:cs typeface="Arial MT"/>
                        </a:rPr>
                        <a:t>e</a:t>
                      </a:r>
                      <a:r>
                        <a:rPr sz="1800" spc="-5" dirty="0">
                          <a:latin typeface="Arial MT"/>
                          <a:cs typeface="Arial MT"/>
                        </a:rPr>
                        <a:t>p</a:t>
                      </a:r>
                      <a:r>
                        <a:rPr sz="1800" dirty="0">
                          <a:latin typeface="Arial MT"/>
                          <a:cs typeface="Arial MT"/>
                        </a:rPr>
                        <a:t>t</a:t>
                      </a:r>
                      <a:r>
                        <a:rPr sz="1800" spc="-5" dirty="0">
                          <a:latin typeface="Arial MT"/>
                          <a:cs typeface="Arial MT"/>
                        </a:rPr>
                        <a:t>ed</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1800" spc="-210" dirty="0">
                          <a:latin typeface="Arial MT"/>
                          <a:cs typeface="Arial MT"/>
                        </a:rPr>
                        <a:t>Others</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1800" dirty="0">
                          <a:latin typeface="Arial MT"/>
                          <a:cs typeface="Arial MT"/>
                        </a:rPr>
                        <a:t>Cl</a:t>
                      </a:r>
                      <a:r>
                        <a:rPr sz="1800" spc="5" dirty="0">
                          <a:latin typeface="Arial MT"/>
                          <a:cs typeface="Arial MT"/>
                        </a:rPr>
                        <a:t>a</a:t>
                      </a:r>
                      <a:r>
                        <a:rPr sz="1800" spc="-5" dirty="0">
                          <a:latin typeface="Arial MT"/>
                          <a:cs typeface="Arial MT"/>
                        </a:rPr>
                        <a:t>u</a:t>
                      </a:r>
                      <a:r>
                        <a:rPr sz="1800" spc="5" dirty="0">
                          <a:latin typeface="Arial MT"/>
                          <a:cs typeface="Arial MT"/>
                        </a:rPr>
                        <a:t>s</a:t>
                      </a:r>
                      <a:r>
                        <a:rPr sz="1800" dirty="0">
                          <a:latin typeface="Arial MT"/>
                          <a:cs typeface="Arial MT"/>
                        </a:rPr>
                        <a:t>e</a:t>
                      </a:r>
                      <a:r>
                        <a:rPr sz="1800" spc="-145" dirty="0">
                          <a:latin typeface="Arial MT"/>
                          <a:cs typeface="Arial MT"/>
                        </a:rPr>
                        <a:t> </a:t>
                      </a:r>
                      <a:r>
                        <a:rPr sz="1800" spc="-5" dirty="0">
                          <a:latin typeface="Arial MT"/>
                          <a:cs typeface="Arial MT"/>
                        </a:rPr>
                        <a:t>3</a:t>
                      </a:r>
                      <a:r>
                        <a:rPr sz="1800" spc="5" dirty="0">
                          <a:latin typeface="Arial MT"/>
                          <a:cs typeface="Arial MT"/>
                        </a:rPr>
                        <a:t>1</a:t>
                      </a:r>
                      <a:r>
                        <a:rPr sz="1800" dirty="0">
                          <a:latin typeface="Arial MT"/>
                          <a:cs typeface="Arial MT"/>
                        </a:rPr>
                        <a:t>(a)</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408939">
                <a:tc>
                  <a:txBody>
                    <a:bodyPr/>
                    <a:lstStyle/>
                    <a:p>
                      <a:pPr algn="ctr">
                        <a:lnSpc>
                          <a:spcPct val="100000"/>
                        </a:lnSpc>
                        <a:spcBef>
                          <a:spcPts val="55"/>
                        </a:spcBef>
                      </a:pPr>
                      <a:r>
                        <a:rPr sz="1800" b="1" spc="-175" dirty="0">
                          <a:latin typeface="Arial"/>
                          <a:cs typeface="Arial"/>
                        </a:rPr>
                        <a:t>3.</a:t>
                      </a:r>
                      <a:endParaRPr sz="18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55"/>
                        </a:spcBef>
                      </a:pPr>
                      <a:r>
                        <a:rPr sz="1800" spc="-200" dirty="0">
                          <a:latin typeface="Arial MT"/>
                          <a:cs typeface="Arial MT"/>
                        </a:rPr>
                        <a:t>Receipt</a:t>
                      </a:r>
                      <a:r>
                        <a:rPr sz="1800" spc="-150" dirty="0">
                          <a:latin typeface="Arial MT"/>
                          <a:cs typeface="Arial MT"/>
                        </a:rPr>
                        <a:t> </a:t>
                      </a:r>
                      <a:r>
                        <a:rPr sz="1800" spc="-175" dirty="0">
                          <a:latin typeface="Arial MT"/>
                          <a:cs typeface="Arial MT"/>
                        </a:rPr>
                        <a:t>of</a:t>
                      </a:r>
                      <a:r>
                        <a:rPr sz="1800" spc="-114" dirty="0">
                          <a:latin typeface="Arial MT"/>
                          <a:cs typeface="Arial MT"/>
                        </a:rPr>
                        <a:t> </a:t>
                      </a:r>
                      <a:r>
                        <a:rPr sz="1800" spc="-225" dirty="0">
                          <a:latin typeface="Arial MT"/>
                          <a:cs typeface="Arial MT"/>
                        </a:rPr>
                        <a:t>advance</a:t>
                      </a:r>
                      <a:r>
                        <a:rPr sz="1800" spc="-145" dirty="0">
                          <a:latin typeface="Arial MT"/>
                          <a:cs typeface="Arial MT"/>
                        </a:rPr>
                        <a:t> </a:t>
                      </a:r>
                      <a:r>
                        <a:rPr sz="1800" spc="-165" dirty="0">
                          <a:latin typeface="Arial MT"/>
                          <a:cs typeface="Arial MT"/>
                        </a:rPr>
                        <a:t>for</a:t>
                      </a:r>
                      <a:r>
                        <a:rPr sz="1800" spc="-125" dirty="0">
                          <a:latin typeface="Arial MT"/>
                          <a:cs typeface="Arial MT"/>
                        </a:rPr>
                        <a:t> </a:t>
                      </a:r>
                      <a:r>
                        <a:rPr sz="1800" spc="-120" dirty="0">
                          <a:latin typeface="Arial MT"/>
                          <a:cs typeface="Arial MT"/>
                        </a:rPr>
                        <a:t>t/f</a:t>
                      </a:r>
                      <a:r>
                        <a:rPr sz="1800" spc="-110" dirty="0">
                          <a:latin typeface="Arial MT"/>
                          <a:cs typeface="Arial MT"/>
                        </a:rPr>
                        <a:t> </a:t>
                      </a:r>
                      <a:r>
                        <a:rPr sz="1800" spc="-175" dirty="0">
                          <a:latin typeface="Arial MT"/>
                          <a:cs typeface="Arial MT"/>
                        </a:rPr>
                        <a:t>of</a:t>
                      </a:r>
                      <a:r>
                        <a:rPr sz="1800" spc="-114" dirty="0">
                          <a:latin typeface="Arial MT"/>
                          <a:cs typeface="Arial MT"/>
                        </a:rPr>
                        <a:t> </a:t>
                      </a:r>
                      <a:r>
                        <a:rPr sz="1800" spc="-229" dirty="0">
                          <a:latin typeface="Arial MT"/>
                          <a:cs typeface="Arial MT"/>
                        </a:rPr>
                        <a:t>Immovable</a:t>
                      </a:r>
                      <a:r>
                        <a:rPr sz="1800" spc="-145" dirty="0">
                          <a:latin typeface="Arial MT"/>
                          <a:cs typeface="Arial MT"/>
                        </a:rPr>
                        <a:t> </a:t>
                      </a:r>
                      <a:r>
                        <a:rPr sz="1800" spc="-200" dirty="0">
                          <a:latin typeface="Arial MT"/>
                          <a:cs typeface="Arial MT"/>
                        </a:rPr>
                        <a:t>Property</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1800" dirty="0">
                          <a:latin typeface="Arial MT"/>
                          <a:cs typeface="Arial MT"/>
                        </a:rPr>
                        <a:t>A/c</a:t>
                      </a:r>
                      <a:r>
                        <a:rPr sz="1800" spc="-120" dirty="0">
                          <a:latin typeface="Arial MT"/>
                          <a:cs typeface="Arial MT"/>
                        </a:rPr>
                        <a:t> </a:t>
                      </a:r>
                      <a:r>
                        <a:rPr sz="1800" dirty="0">
                          <a:latin typeface="Arial MT"/>
                          <a:cs typeface="Arial MT"/>
                        </a:rPr>
                        <a:t>Pay</a:t>
                      </a:r>
                      <a:r>
                        <a:rPr sz="1800" spc="5" dirty="0">
                          <a:latin typeface="Arial MT"/>
                          <a:cs typeface="Arial MT"/>
                        </a:rPr>
                        <a:t>e</a:t>
                      </a:r>
                      <a:r>
                        <a:rPr sz="1800" dirty="0">
                          <a:latin typeface="Arial MT"/>
                          <a:cs typeface="Arial MT"/>
                        </a:rPr>
                        <a:t>e</a:t>
                      </a:r>
                      <a:r>
                        <a:rPr sz="1800" spc="-145" dirty="0">
                          <a:latin typeface="Arial MT"/>
                          <a:cs typeface="Arial MT"/>
                        </a:rPr>
                        <a:t> </a:t>
                      </a:r>
                      <a:r>
                        <a:rPr sz="1800" spc="-5" dirty="0">
                          <a:latin typeface="Arial MT"/>
                          <a:cs typeface="Arial MT"/>
                        </a:rPr>
                        <a:t>ch</a:t>
                      </a:r>
                      <a:r>
                        <a:rPr sz="1800" spc="5" dirty="0">
                          <a:latin typeface="Arial MT"/>
                          <a:cs typeface="Arial MT"/>
                        </a:rPr>
                        <a:t>e</a:t>
                      </a:r>
                      <a:r>
                        <a:rPr sz="1800" spc="-5" dirty="0">
                          <a:latin typeface="Arial MT"/>
                          <a:cs typeface="Arial MT"/>
                        </a:rPr>
                        <a:t>q</a:t>
                      </a:r>
                      <a:r>
                        <a:rPr sz="1800" spc="5" dirty="0">
                          <a:latin typeface="Arial MT"/>
                          <a:cs typeface="Arial MT"/>
                        </a:rPr>
                        <a:t>u</a:t>
                      </a:r>
                      <a:r>
                        <a:rPr sz="1800" dirty="0">
                          <a:latin typeface="Arial MT"/>
                          <a:cs typeface="Arial MT"/>
                        </a:rPr>
                        <a:t>e</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1800" dirty="0">
                          <a:latin typeface="Arial MT"/>
                          <a:cs typeface="Arial MT"/>
                        </a:rPr>
                        <a:t>Cl</a:t>
                      </a:r>
                      <a:r>
                        <a:rPr sz="1800" spc="5" dirty="0">
                          <a:latin typeface="Arial MT"/>
                          <a:cs typeface="Arial MT"/>
                        </a:rPr>
                        <a:t>a</a:t>
                      </a:r>
                      <a:r>
                        <a:rPr sz="1800" spc="-5" dirty="0">
                          <a:latin typeface="Arial MT"/>
                          <a:cs typeface="Arial MT"/>
                        </a:rPr>
                        <a:t>us</a:t>
                      </a:r>
                      <a:r>
                        <a:rPr sz="1800" dirty="0">
                          <a:latin typeface="Arial MT"/>
                          <a:cs typeface="Arial MT"/>
                        </a:rPr>
                        <a:t>e</a:t>
                      </a:r>
                      <a:r>
                        <a:rPr sz="1800" spc="-140" dirty="0">
                          <a:latin typeface="Arial MT"/>
                          <a:cs typeface="Arial MT"/>
                        </a:rPr>
                        <a:t> </a:t>
                      </a:r>
                      <a:r>
                        <a:rPr sz="1800" spc="-5" dirty="0">
                          <a:latin typeface="Arial MT"/>
                          <a:cs typeface="Arial MT"/>
                        </a:rPr>
                        <a:t>3</a:t>
                      </a:r>
                      <a:r>
                        <a:rPr sz="1800" spc="5" dirty="0">
                          <a:latin typeface="Arial MT"/>
                          <a:cs typeface="Arial MT"/>
                        </a:rPr>
                        <a:t>1</a:t>
                      </a:r>
                      <a:r>
                        <a:rPr sz="1800" dirty="0">
                          <a:latin typeface="Arial MT"/>
                          <a:cs typeface="Arial MT"/>
                        </a:rPr>
                        <a:t>(b)</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408939">
                <a:tc>
                  <a:txBody>
                    <a:bodyPr/>
                    <a:lstStyle/>
                    <a:p>
                      <a:pPr algn="ctr">
                        <a:lnSpc>
                          <a:spcPct val="100000"/>
                        </a:lnSpc>
                        <a:spcBef>
                          <a:spcPts val="55"/>
                        </a:spcBef>
                      </a:pPr>
                      <a:r>
                        <a:rPr sz="1800" b="1" spc="-175" dirty="0">
                          <a:latin typeface="Arial"/>
                          <a:cs typeface="Arial"/>
                        </a:rPr>
                        <a:t>4.</a:t>
                      </a:r>
                      <a:endParaRPr sz="18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55"/>
                        </a:spcBef>
                      </a:pPr>
                      <a:r>
                        <a:rPr sz="1800" spc="-200" dirty="0">
                          <a:latin typeface="Arial MT"/>
                          <a:cs typeface="Arial MT"/>
                        </a:rPr>
                        <a:t>Receipt</a:t>
                      </a:r>
                      <a:r>
                        <a:rPr sz="1800" spc="-150" dirty="0">
                          <a:latin typeface="Arial MT"/>
                          <a:cs typeface="Arial MT"/>
                        </a:rPr>
                        <a:t> </a:t>
                      </a:r>
                      <a:r>
                        <a:rPr sz="1800" spc="-175" dirty="0">
                          <a:latin typeface="Arial MT"/>
                          <a:cs typeface="Arial MT"/>
                        </a:rPr>
                        <a:t>of</a:t>
                      </a:r>
                      <a:r>
                        <a:rPr sz="1800" spc="-114" dirty="0">
                          <a:latin typeface="Arial MT"/>
                          <a:cs typeface="Arial MT"/>
                        </a:rPr>
                        <a:t> </a:t>
                      </a:r>
                      <a:r>
                        <a:rPr sz="1800" spc="-225" dirty="0">
                          <a:latin typeface="Arial MT"/>
                          <a:cs typeface="Arial MT"/>
                        </a:rPr>
                        <a:t>advance</a:t>
                      </a:r>
                      <a:r>
                        <a:rPr sz="1800" spc="-145" dirty="0">
                          <a:latin typeface="Arial MT"/>
                          <a:cs typeface="Arial MT"/>
                        </a:rPr>
                        <a:t> </a:t>
                      </a:r>
                      <a:r>
                        <a:rPr sz="1800" spc="-165" dirty="0">
                          <a:latin typeface="Arial MT"/>
                          <a:cs typeface="Arial MT"/>
                        </a:rPr>
                        <a:t>for</a:t>
                      </a:r>
                      <a:r>
                        <a:rPr sz="1800" spc="-125" dirty="0">
                          <a:latin typeface="Arial MT"/>
                          <a:cs typeface="Arial MT"/>
                        </a:rPr>
                        <a:t> </a:t>
                      </a:r>
                      <a:r>
                        <a:rPr sz="1800" spc="-120" dirty="0">
                          <a:latin typeface="Arial MT"/>
                          <a:cs typeface="Arial MT"/>
                        </a:rPr>
                        <a:t>t/f</a:t>
                      </a:r>
                      <a:r>
                        <a:rPr sz="1800" spc="-110" dirty="0">
                          <a:latin typeface="Arial MT"/>
                          <a:cs typeface="Arial MT"/>
                        </a:rPr>
                        <a:t> </a:t>
                      </a:r>
                      <a:r>
                        <a:rPr sz="1800" spc="-175" dirty="0">
                          <a:latin typeface="Arial MT"/>
                          <a:cs typeface="Arial MT"/>
                        </a:rPr>
                        <a:t>of</a:t>
                      </a:r>
                      <a:r>
                        <a:rPr sz="1800" spc="-114" dirty="0">
                          <a:latin typeface="Arial MT"/>
                          <a:cs typeface="Arial MT"/>
                        </a:rPr>
                        <a:t> </a:t>
                      </a:r>
                      <a:r>
                        <a:rPr sz="1800" spc="-229" dirty="0">
                          <a:latin typeface="Arial MT"/>
                          <a:cs typeface="Arial MT"/>
                        </a:rPr>
                        <a:t>Immovable</a:t>
                      </a:r>
                      <a:r>
                        <a:rPr sz="1800" spc="-145" dirty="0">
                          <a:latin typeface="Arial MT"/>
                          <a:cs typeface="Arial MT"/>
                        </a:rPr>
                        <a:t> </a:t>
                      </a:r>
                      <a:r>
                        <a:rPr sz="1800" spc="-200" dirty="0">
                          <a:latin typeface="Arial MT"/>
                          <a:cs typeface="Arial MT"/>
                        </a:rPr>
                        <a:t>Property</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1800" spc="-210" dirty="0">
                          <a:latin typeface="Arial MT"/>
                          <a:cs typeface="Arial MT"/>
                        </a:rPr>
                        <a:t>Others</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1800" dirty="0">
                          <a:latin typeface="Arial MT"/>
                          <a:cs typeface="Arial MT"/>
                        </a:rPr>
                        <a:t>Cl</a:t>
                      </a:r>
                      <a:r>
                        <a:rPr sz="1800" spc="5" dirty="0">
                          <a:latin typeface="Arial MT"/>
                          <a:cs typeface="Arial MT"/>
                        </a:rPr>
                        <a:t>a</a:t>
                      </a:r>
                      <a:r>
                        <a:rPr sz="1800" spc="-5" dirty="0">
                          <a:latin typeface="Arial MT"/>
                          <a:cs typeface="Arial MT"/>
                        </a:rPr>
                        <a:t>us</a:t>
                      </a:r>
                      <a:r>
                        <a:rPr sz="1800" dirty="0">
                          <a:latin typeface="Arial MT"/>
                          <a:cs typeface="Arial MT"/>
                        </a:rPr>
                        <a:t>e</a:t>
                      </a:r>
                      <a:r>
                        <a:rPr sz="1800" spc="-140" dirty="0">
                          <a:latin typeface="Arial MT"/>
                          <a:cs typeface="Arial MT"/>
                        </a:rPr>
                        <a:t> </a:t>
                      </a:r>
                      <a:r>
                        <a:rPr sz="1800" spc="-5" dirty="0">
                          <a:latin typeface="Arial MT"/>
                          <a:cs typeface="Arial MT"/>
                        </a:rPr>
                        <a:t>3</a:t>
                      </a:r>
                      <a:r>
                        <a:rPr sz="1800" spc="5" dirty="0">
                          <a:latin typeface="Arial MT"/>
                          <a:cs typeface="Arial MT"/>
                        </a:rPr>
                        <a:t>1</a:t>
                      </a:r>
                      <a:r>
                        <a:rPr sz="1800" dirty="0">
                          <a:latin typeface="Arial MT"/>
                          <a:cs typeface="Arial MT"/>
                        </a:rPr>
                        <a:t>(b)</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726440">
                <a:tc>
                  <a:txBody>
                    <a:bodyPr/>
                    <a:lstStyle/>
                    <a:p>
                      <a:pPr algn="ctr">
                        <a:lnSpc>
                          <a:spcPct val="100000"/>
                        </a:lnSpc>
                        <a:spcBef>
                          <a:spcPts val="55"/>
                        </a:spcBef>
                      </a:pPr>
                      <a:r>
                        <a:rPr sz="1800" b="1" spc="-175" dirty="0">
                          <a:latin typeface="Arial"/>
                          <a:cs typeface="Arial"/>
                        </a:rPr>
                        <a:t>5.</a:t>
                      </a:r>
                      <a:endParaRPr sz="18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55"/>
                        </a:spcBef>
                      </a:pPr>
                      <a:r>
                        <a:rPr sz="1800" spc="-5" dirty="0">
                          <a:latin typeface="Arial MT"/>
                          <a:cs typeface="Arial MT"/>
                        </a:rPr>
                        <a:t>Ot</a:t>
                      </a:r>
                      <a:r>
                        <a:rPr sz="1800" spc="5" dirty="0">
                          <a:latin typeface="Arial MT"/>
                          <a:cs typeface="Arial MT"/>
                        </a:rPr>
                        <a:t>h</a:t>
                      </a:r>
                      <a:r>
                        <a:rPr sz="1800" spc="-5" dirty="0">
                          <a:latin typeface="Arial MT"/>
                          <a:cs typeface="Arial MT"/>
                        </a:rPr>
                        <a:t>e</a:t>
                      </a:r>
                      <a:r>
                        <a:rPr sz="1800" dirty="0">
                          <a:latin typeface="Arial MT"/>
                          <a:cs typeface="Arial MT"/>
                        </a:rPr>
                        <a:t>r</a:t>
                      </a:r>
                      <a:r>
                        <a:rPr sz="1800" spc="-150" dirty="0">
                          <a:latin typeface="Arial MT"/>
                          <a:cs typeface="Arial MT"/>
                        </a:rPr>
                        <a:t> </a:t>
                      </a:r>
                      <a:r>
                        <a:rPr sz="1800" dirty="0">
                          <a:latin typeface="Arial MT"/>
                          <a:cs typeface="Arial MT"/>
                        </a:rPr>
                        <a:t>Re</a:t>
                      </a:r>
                      <a:r>
                        <a:rPr sz="1800" spc="5" dirty="0">
                          <a:latin typeface="Arial MT"/>
                          <a:cs typeface="Arial MT"/>
                        </a:rPr>
                        <a:t>c</a:t>
                      </a:r>
                      <a:r>
                        <a:rPr sz="1800" spc="-5" dirty="0">
                          <a:latin typeface="Arial MT"/>
                          <a:cs typeface="Arial MT"/>
                        </a:rPr>
                        <a:t>ei</a:t>
                      </a:r>
                      <a:r>
                        <a:rPr sz="1800" spc="5" dirty="0">
                          <a:latin typeface="Arial MT"/>
                          <a:cs typeface="Arial MT"/>
                        </a:rPr>
                        <a:t>p</a:t>
                      </a:r>
                      <a:r>
                        <a:rPr sz="1800" dirty="0">
                          <a:latin typeface="Arial MT"/>
                          <a:cs typeface="Arial MT"/>
                        </a:rPr>
                        <a:t>t</a:t>
                      </a:r>
                      <a:r>
                        <a:rPr sz="1800" spc="-135" dirty="0">
                          <a:latin typeface="Arial MT"/>
                          <a:cs typeface="Arial MT"/>
                        </a:rPr>
                        <a:t> </a:t>
                      </a:r>
                      <a:r>
                        <a:rPr sz="1800" spc="-5" dirty="0">
                          <a:latin typeface="Arial MT"/>
                          <a:cs typeface="Arial MT"/>
                        </a:rPr>
                        <a:t>o</a:t>
                      </a:r>
                      <a:r>
                        <a:rPr sz="1800" dirty="0">
                          <a:latin typeface="Arial MT"/>
                          <a:cs typeface="Arial MT"/>
                        </a:rPr>
                        <a:t>f</a:t>
                      </a:r>
                      <a:r>
                        <a:rPr sz="1800" spc="-114" dirty="0">
                          <a:latin typeface="Arial MT"/>
                          <a:cs typeface="Arial MT"/>
                        </a:rPr>
                        <a:t> </a:t>
                      </a:r>
                      <a:r>
                        <a:rPr sz="1800" dirty="0">
                          <a:latin typeface="Arial MT"/>
                          <a:cs typeface="Arial MT"/>
                        </a:rPr>
                        <a:t>Rs.</a:t>
                      </a:r>
                      <a:r>
                        <a:rPr sz="1800" spc="-135" dirty="0">
                          <a:latin typeface="Arial MT"/>
                          <a:cs typeface="Arial MT"/>
                        </a:rPr>
                        <a:t> </a:t>
                      </a:r>
                      <a:r>
                        <a:rPr sz="1800" dirty="0">
                          <a:latin typeface="Arial MT"/>
                          <a:cs typeface="Arial MT"/>
                        </a:rPr>
                        <a:t>2</a:t>
                      </a:r>
                      <a:r>
                        <a:rPr sz="1800" spc="-114" dirty="0">
                          <a:latin typeface="Arial MT"/>
                          <a:cs typeface="Arial MT"/>
                        </a:rPr>
                        <a:t> </a:t>
                      </a:r>
                      <a:r>
                        <a:rPr sz="1800" spc="-5" dirty="0">
                          <a:latin typeface="Arial MT"/>
                          <a:cs typeface="Arial MT"/>
                        </a:rPr>
                        <a:t>lakh</a:t>
                      </a:r>
                      <a:r>
                        <a:rPr sz="1800" dirty="0">
                          <a:latin typeface="Arial MT"/>
                          <a:cs typeface="Arial MT"/>
                        </a:rPr>
                        <a:t>s</a:t>
                      </a:r>
                      <a:r>
                        <a:rPr sz="1800" spc="-145" dirty="0">
                          <a:latin typeface="Arial MT"/>
                          <a:cs typeface="Arial MT"/>
                        </a:rPr>
                        <a:t> </a:t>
                      </a:r>
                      <a:r>
                        <a:rPr sz="1800" spc="-5" dirty="0">
                          <a:latin typeface="Arial MT"/>
                          <a:cs typeface="Arial MT"/>
                        </a:rPr>
                        <a:t>o</a:t>
                      </a:r>
                      <a:r>
                        <a:rPr sz="1800" dirty="0">
                          <a:latin typeface="Arial MT"/>
                          <a:cs typeface="Arial MT"/>
                        </a:rPr>
                        <a:t>r</a:t>
                      </a:r>
                      <a:r>
                        <a:rPr sz="1800" spc="-114" dirty="0">
                          <a:latin typeface="Arial MT"/>
                          <a:cs typeface="Arial MT"/>
                        </a:rPr>
                        <a:t> </a:t>
                      </a:r>
                      <a:r>
                        <a:rPr sz="1800" spc="-5" dirty="0">
                          <a:latin typeface="Arial MT"/>
                          <a:cs typeface="Arial MT"/>
                        </a:rPr>
                        <a:t>more</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ts val="2630"/>
                        </a:lnSpc>
                        <a:spcBef>
                          <a:spcPts val="55"/>
                        </a:spcBef>
                      </a:pPr>
                      <a:r>
                        <a:rPr sz="1800" dirty="0">
                          <a:latin typeface="Arial MT"/>
                          <a:cs typeface="Arial MT"/>
                        </a:rPr>
                        <a:t>Ch</a:t>
                      </a:r>
                      <a:r>
                        <a:rPr sz="1800" spc="5" dirty="0">
                          <a:latin typeface="Arial MT"/>
                          <a:cs typeface="Arial MT"/>
                        </a:rPr>
                        <a:t>e</a:t>
                      </a:r>
                      <a:r>
                        <a:rPr sz="1800" spc="-5" dirty="0">
                          <a:latin typeface="Arial MT"/>
                          <a:cs typeface="Arial MT"/>
                        </a:rPr>
                        <a:t>q</a:t>
                      </a:r>
                      <a:r>
                        <a:rPr sz="1800" spc="5" dirty="0">
                          <a:latin typeface="Arial MT"/>
                          <a:cs typeface="Arial MT"/>
                        </a:rPr>
                        <a:t>u</a:t>
                      </a:r>
                      <a:r>
                        <a:rPr sz="1800" dirty="0">
                          <a:latin typeface="Arial MT"/>
                          <a:cs typeface="Arial MT"/>
                        </a:rPr>
                        <a:t>e</a:t>
                      </a:r>
                      <a:r>
                        <a:rPr sz="1800" spc="-145" dirty="0">
                          <a:latin typeface="Arial MT"/>
                          <a:cs typeface="Arial MT"/>
                        </a:rPr>
                        <a:t> </a:t>
                      </a:r>
                      <a:r>
                        <a:rPr sz="1800" spc="-5" dirty="0">
                          <a:latin typeface="Arial MT"/>
                          <a:cs typeface="Arial MT"/>
                        </a:rPr>
                        <a:t>o</a:t>
                      </a:r>
                      <a:r>
                        <a:rPr sz="1800" dirty="0">
                          <a:latin typeface="Arial MT"/>
                          <a:cs typeface="Arial MT"/>
                        </a:rPr>
                        <a:t>r</a:t>
                      </a:r>
                      <a:r>
                        <a:rPr sz="1800" spc="-125" dirty="0">
                          <a:latin typeface="Arial MT"/>
                          <a:cs typeface="Arial MT"/>
                        </a:rPr>
                        <a:t> </a:t>
                      </a:r>
                      <a:r>
                        <a:rPr sz="1800" spc="-5" dirty="0">
                          <a:latin typeface="Arial MT"/>
                          <a:cs typeface="Arial MT"/>
                        </a:rPr>
                        <a:t>draf</a:t>
                      </a:r>
                      <a:r>
                        <a:rPr sz="1800" dirty="0">
                          <a:latin typeface="Arial MT"/>
                          <a:cs typeface="Arial MT"/>
                        </a:rPr>
                        <a:t>t</a:t>
                      </a:r>
                      <a:r>
                        <a:rPr sz="1800" spc="-130" dirty="0">
                          <a:latin typeface="Arial MT"/>
                          <a:cs typeface="Arial MT"/>
                        </a:rPr>
                        <a:t> </a:t>
                      </a:r>
                      <a:r>
                        <a:rPr sz="1800" dirty="0">
                          <a:latin typeface="Arial MT"/>
                          <a:cs typeface="Arial MT"/>
                        </a:rPr>
                        <a:t>(not</a:t>
                      </a:r>
                      <a:endParaRPr sz="1800">
                        <a:latin typeface="Arial MT"/>
                        <a:cs typeface="Arial MT"/>
                      </a:endParaRPr>
                    </a:p>
                    <a:p>
                      <a:pPr marL="92075">
                        <a:lnSpc>
                          <a:spcPts val="2630"/>
                        </a:lnSpc>
                      </a:pPr>
                      <a:r>
                        <a:rPr sz="1800" spc="-5" dirty="0">
                          <a:latin typeface="Arial MT"/>
                          <a:cs typeface="Arial MT"/>
                        </a:rPr>
                        <a:t>b</a:t>
                      </a:r>
                      <a:r>
                        <a:rPr sz="1800" spc="5" dirty="0">
                          <a:latin typeface="Arial MT"/>
                          <a:cs typeface="Arial MT"/>
                        </a:rPr>
                        <a:t>e</a:t>
                      </a:r>
                      <a:r>
                        <a:rPr sz="1800" spc="-5" dirty="0">
                          <a:latin typeface="Arial MT"/>
                          <a:cs typeface="Arial MT"/>
                        </a:rPr>
                        <a:t>in</a:t>
                      </a:r>
                      <a:r>
                        <a:rPr sz="1800" dirty="0">
                          <a:latin typeface="Arial MT"/>
                          <a:cs typeface="Arial MT"/>
                        </a:rPr>
                        <a:t>g</a:t>
                      </a:r>
                      <a:r>
                        <a:rPr sz="1800" spc="-225" dirty="0">
                          <a:latin typeface="Arial MT"/>
                          <a:cs typeface="Arial MT"/>
                        </a:rPr>
                        <a:t> </a:t>
                      </a:r>
                      <a:r>
                        <a:rPr sz="1800" dirty="0">
                          <a:latin typeface="Arial MT"/>
                          <a:cs typeface="Arial MT"/>
                        </a:rPr>
                        <a:t>A/c</a:t>
                      </a:r>
                      <a:r>
                        <a:rPr sz="1800" spc="-130" dirty="0">
                          <a:latin typeface="Arial MT"/>
                          <a:cs typeface="Arial MT"/>
                        </a:rPr>
                        <a:t> </a:t>
                      </a:r>
                      <a:r>
                        <a:rPr sz="1800" dirty="0">
                          <a:latin typeface="Arial MT"/>
                          <a:cs typeface="Arial MT"/>
                        </a:rPr>
                        <a:t>Pa</a:t>
                      </a:r>
                      <a:r>
                        <a:rPr sz="1800" spc="5" dirty="0">
                          <a:latin typeface="Arial MT"/>
                          <a:cs typeface="Arial MT"/>
                        </a:rPr>
                        <a:t>y</a:t>
                      </a:r>
                      <a:r>
                        <a:rPr sz="1800" spc="-5" dirty="0">
                          <a:latin typeface="Arial MT"/>
                          <a:cs typeface="Arial MT"/>
                        </a:rPr>
                        <a:t>e</a:t>
                      </a:r>
                      <a:r>
                        <a:rPr sz="1800" spc="5" dirty="0">
                          <a:latin typeface="Arial MT"/>
                          <a:cs typeface="Arial MT"/>
                        </a:rPr>
                        <a:t>e</a:t>
                      </a:r>
                      <a:r>
                        <a:rPr sz="1800" dirty="0">
                          <a:latin typeface="Arial MT"/>
                          <a:cs typeface="Arial MT"/>
                        </a:rPr>
                        <a:t>)</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1800" dirty="0">
                          <a:latin typeface="Arial MT"/>
                          <a:cs typeface="Arial MT"/>
                        </a:rPr>
                        <a:t>Cl</a:t>
                      </a:r>
                      <a:r>
                        <a:rPr sz="1800" spc="5" dirty="0">
                          <a:latin typeface="Arial MT"/>
                          <a:cs typeface="Arial MT"/>
                        </a:rPr>
                        <a:t>a</a:t>
                      </a:r>
                      <a:r>
                        <a:rPr sz="1800" spc="-5" dirty="0">
                          <a:latin typeface="Arial MT"/>
                          <a:cs typeface="Arial MT"/>
                        </a:rPr>
                        <a:t>us</a:t>
                      </a:r>
                      <a:r>
                        <a:rPr sz="1800" dirty="0">
                          <a:latin typeface="Arial MT"/>
                          <a:cs typeface="Arial MT"/>
                        </a:rPr>
                        <a:t>e</a:t>
                      </a:r>
                      <a:r>
                        <a:rPr sz="1800" spc="-140" dirty="0">
                          <a:latin typeface="Arial MT"/>
                          <a:cs typeface="Arial MT"/>
                        </a:rPr>
                        <a:t> </a:t>
                      </a:r>
                      <a:r>
                        <a:rPr sz="1800" spc="-5" dirty="0">
                          <a:latin typeface="Arial MT"/>
                          <a:cs typeface="Arial MT"/>
                        </a:rPr>
                        <a:t>3</a:t>
                      </a:r>
                      <a:r>
                        <a:rPr sz="1800" spc="5" dirty="0">
                          <a:latin typeface="Arial MT"/>
                          <a:cs typeface="Arial MT"/>
                        </a:rPr>
                        <a:t>1</a:t>
                      </a:r>
                      <a:r>
                        <a:rPr sz="1800" dirty="0">
                          <a:latin typeface="Arial MT"/>
                          <a:cs typeface="Arial MT"/>
                        </a:rPr>
                        <a:t>(ba)</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1043939">
                <a:tc>
                  <a:txBody>
                    <a:bodyPr/>
                    <a:lstStyle/>
                    <a:p>
                      <a:pPr algn="ctr">
                        <a:lnSpc>
                          <a:spcPct val="100000"/>
                        </a:lnSpc>
                        <a:spcBef>
                          <a:spcPts val="55"/>
                        </a:spcBef>
                      </a:pPr>
                      <a:r>
                        <a:rPr sz="1800" b="1" spc="-170" dirty="0">
                          <a:latin typeface="Arial"/>
                          <a:cs typeface="Arial"/>
                        </a:rPr>
                        <a:t>6.</a:t>
                      </a:r>
                      <a:endParaRPr sz="18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55"/>
                        </a:spcBef>
                      </a:pPr>
                      <a:r>
                        <a:rPr sz="1800" spc="-5" dirty="0">
                          <a:latin typeface="Arial MT"/>
                          <a:cs typeface="Arial MT"/>
                        </a:rPr>
                        <a:t>O</a:t>
                      </a:r>
                      <a:r>
                        <a:rPr sz="1800" spc="5" dirty="0">
                          <a:latin typeface="Arial MT"/>
                          <a:cs typeface="Arial MT"/>
                        </a:rPr>
                        <a:t>t</a:t>
                      </a:r>
                      <a:r>
                        <a:rPr sz="1800" spc="-5" dirty="0">
                          <a:latin typeface="Arial MT"/>
                          <a:cs typeface="Arial MT"/>
                        </a:rPr>
                        <a:t>h</a:t>
                      </a:r>
                      <a:r>
                        <a:rPr sz="1800" spc="5" dirty="0">
                          <a:latin typeface="Arial MT"/>
                          <a:cs typeface="Arial MT"/>
                        </a:rPr>
                        <a:t>e</a:t>
                      </a:r>
                      <a:r>
                        <a:rPr sz="1800" dirty="0">
                          <a:latin typeface="Arial MT"/>
                          <a:cs typeface="Arial MT"/>
                        </a:rPr>
                        <a:t>r</a:t>
                      </a:r>
                      <a:r>
                        <a:rPr sz="1800" spc="-155" dirty="0">
                          <a:latin typeface="Arial MT"/>
                          <a:cs typeface="Arial MT"/>
                        </a:rPr>
                        <a:t> </a:t>
                      </a:r>
                      <a:r>
                        <a:rPr sz="1800" dirty="0">
                          <a:latin typeface="Arial MT"/>
                          <a:cs typeface="Arial MT"/>
                        </a:rPr>
                        <a:t>R</a:t>
                      </a:r>
                      <a:r>
                        <a:rPr sz="1800" spc="5" dirty="0">
                          <a:latin typeface="Arial MT"/>
                          <a:cs typeface="Arial MT"/>
                        </a:rPr>
                        <a:t>e</a:t>
                      </a:r>
                      <a:r>
                        <a:rPr sz="1800" spc="-5" dirty="0">
                          <a:latin typeface="Arial MT"/>
                          <a:cs typeface="Arial MT"/>
                        </a:rPr>
                        <a:t>c</a:t>
                      </a:r>
                      <a:r>
                        <a:rPr sz="1800" spc="5" dirty="0">
                          <a:latin typeface="Arial MT"/>
                          <a:cs typeface="Arial MT"/>
                        </a:rPr>
                        <a:t>e</a:t>
                      </a:r>
                      <a:r>
                        <a:rPr sz="1800" spc="-5" dirty="0">
                          <a:latin typeface="Arial MT"/>
                          <a:cs typeface="Arial MT"/>
                        </a:rPr>
                        <a:t>ip</a:t>
                      </a:r>
                      <a:r>
                        <a:rPr sz="1800" dirty="0">
                          <a:latin typeface="Arial MT"/>
                          <a:cs typeface="Arial MT"/>
                        </a:rPr>
                        <a:t>t</a:t>
                      </a:r>
                      <a:r>
                        <a:rPr sz="1800" spc="-130" dirty="0">
                          <a:latin typeface="Arial MT"/>
                          <a:cs typeface="Arial MT"/>
                        </a:rPr>
                        <a:t> </a:t>
                      </a:r>
                      <a:r>
                        <a:rPr sz="1800" spc="-5" dirty="0">
                          <a:latin typeface="Arial MT"/>
                          <a:cs typeface="Arial MT"/>
                        </a:rPr>
                        <a:t>o</a:t>
                      </a:r>
                      <a:r>
                        <a:rPr sz="1800" dirty="0">
                          <a:latin typeface="Arial MT"/>
                          <a:cs typeface="Arial MT"/>
                        </a:rPr>
                        <a:t>f</a:t>
                      </a:r>
                      <a:r>
                        <a:rPr sz="1800" spc="-120" dirty="0">
                          <a:latin typeface="Arial MT"/>
                          <a:cs typeface="Arial MT"/>
                        </a:rPr>
                        <a:t> </a:t>
                      </a:r>
                      <a:r>
                        <a:rPr sz="1800" dirty="0">
                          <a:latin typeface="Arial MT"/>
                          <a:cs typeface="Arial MT"/>
                        </a:rPr>
                        <a:t>R</a:t>
                      </a:r>
                      <a:r>
                        <a:rPr sz="1800" spc="5" dirty="0">
                          <a:latin typeface="Arial MT"/>
                          <a:cs typeface="Arial MT"/>
                        </a:rPr>
                        <a:t>s</a:t>
                      </a:r>
                      <a:r>
                        <a:rPr sz="1800" dirty="0">
                          <a:latin typeface="Arial MT"/>
                          <a:cs typeface="Arial MT"/>
                        </a:rPr>
                        <a:t>.</a:t>
                      </a:r>
                      <a:r>
                        <a:rPr sz="1800" spc="-135" dirty="0">
                          <a:latin typeface="Arial MT"/>
                          <a:cs typeface="Arial MT"/>
                        </a:rPr>
                        <a:t> </a:t>
                      </a:r>
                      <a:r>
                        <a:rPr sz="1800" dirty="0">
                          <a:latin typeface="Arial MT"/>
                          <a:cs typeface="Arial MT"/>
                        </a:rPr>
                        <a:t>2</a:t>
                      </a:r>
                      <a:r>
                        <a:rPr sz="1800" spc="-114" dirty="0">
                          <a:latin typeface="Arial MT"/>
                          <a:cs typeface="Arial MT"/>
                        </a:rPr>
                        <a:t> </a:t>
                      </a:r>
                      <a:r>
                        <a:rPr sz="1800" spc="-5" dirty="0">
                          <a:latin typeface="Arial MT"/>
                          <a:cs typeface="Arial MT"/>
                        </a:rPr>
                        <a:t>lak</a:t>
                      </a:r>
                      <a:r>
                        <a:rPr sz="1800" spc="5" dirty="0">
                          <a:latin typeface="Arial MT"/>
                          <a:cs typeface="Arial MT"/>
                        </a:rPr>
                        <a:t>h</a:t>
                      </a:r>
                      <a:r>
                        <a:rPr sz="1800" dirty="0">
                          <a:latin typeface="Arial MT"/>
                          <a:cs typeface="Arial MT"/>
                        </a:rPr>
                        <a:t>s</a:t>
                      </a:r>
                      <a:r>
                        <a:rPr sz="1800" spc="-145" dirty="0">
                          <a:latin typeface="Arial MT"/>
                          <a:cs typeface="Arial MT"/>
                        </a:rPr>
                        <a:t> </a:t>
                      </a:r>
                      <a:r>
                        <a:rPr sz="1800" spc="-5" dirty="0">
                          <a:latin typeface="Arial MT"/>
                          <a:cs typeface="Arial MT"/>
                        </a:rPr>
                        <a:t>o</a:t>
                      </a:r>
                      <a:r>
                        <a:rPr sz="1800" dirty="0">
                          <a:latin typeface="Arial MT"/>
                          <a:cs typeface="Arial MT"/>
                        </a:rPr>
                        <a:t>r</a:t>
                      </a:r>
                      <a:r>
                        <a:rPr sz="1800" spc="-114" dirty="0">
                          <a:latin typeface="Arial MT"/>
                          <a:cs typeface="Arial MT"/>
                        </a:rPr>
                        <a:t> </a:t>
                      </a:r>
                      <a:r>
                        <a:rPr sz="1800" spc="-5" dirty="0">
                          <a:latin typeface="Arial MT"/>
                          <a:cs typeface="Arial MT"/>
                        </a:rPr>
                        <a:t>more</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545465" algn="just">
                        <a:lnSpc>
                          <a:spcPct val="90500"/>
                        </a:lnSpc>
                        <a:spcBef>
                          <a:spcPts val="320"/>
                        </a:spcBef>
                      </a:pPr>
                      <a:r>
                        <a:rPr sz="1800" spc="-5" dirty="0">
                          <a:latin typeface="Arial MT"/>
                          <a:cs typeface="Arial MT"/>
                        </a:rPr>
                        <a:t>O</a:t>
                      </a:r>
                      <a:r>
                        <a:rPr sz="1800" spc="5" dirty="0">
                          <a:latin typeface="Arial MT"/>
                          <a:cs typeface="Arial MT"/>
                        </a:rPr>
                        <a:t>t</a:t>
                      </a:r>
                      <a:r>
                        <a:rPr sz="1800" spc="-5" dirty="0">
                          <a:latin typeface="Arial MT"/>
                          <a:cs typeface="Arial MT"/>
                        </a:rPr>
                        <a:t>h</a:t>
                      </a:r>
                      <a:r>
                        <a:rPr sz="1800" spc="5" dirty="0">
                          <a:latin typeface="Arial MT"/>
                          <a:cs typeface="Arial MT"/>
                        </a:rPr>
                        <a:t>e</a:t>
                      </a:r>
                      <a:r>
                        <a:rPr sz="1800" dirty="0">
                          <a:latin typeface="Arial MT"/>
                          <a:cs typeface="Arial MT"/>
                        </a:rPr>
                        <a:t>r</a:t>
                      </a:r>
                      <a:r>
                        <a:rPr sz="1800" spc="-155" dirty="0">
                          <a:latin typeface="Arial MT"/>
                          <a:cs typeface="Arial MT"/>
                        </a:rPr>
                        <a:t> </a:t>
                      </a:r>
                      <a:r>
                        <a:rPr sz="1800" spc="-5" dirty="0">
                          <a:latin typeface="Arial MT"/>
                          <a:cs typeface="Arial MT"/>
                        </a:rPr>
                        <a:t>Mo</a:t>
                      </a:r>
                      <a:r>
                        <a:rPr sz="1800" spc="5" dirty="0">
                          <a:latin typeface="Arial MT"/>
                          <a:cs typeface="Arial MT"/>
                        </a:rPr>
                        <a:t>d</a:t>
                      </a:r>
                      <a:r>
                        <a:rPr sz="1800" dirty="0">
                          <a:latin typeface="Arial MT"/>
                          <a:cs typeface="Arial MT"/>
                        </a:rPr>
                        <a:t>e</a:t>
                      </a:r>
                      <a:r>
                        <a:rPr sz="1800" spc="-114" dirty="0">
                          <a:latin typeface="Arial MT"/>
                          <a:cs typeface="Arial MT"/>
                        </a:rPr>
                        <a:t> </a:t>
                      </a:r>
                      <a:r>
                        <a:rPr sz="1800" spc="-10" dirty="0">
                          <a:latin typeface="Arial MT"/>
                          <a:cs typeface="Arial MT"/>
                        </a:rPr>
                        <a:t>(</a:t>
                      </a:r>
                      <a:r>
                        <a:rPr sz="1800" spc="-5" dirty="0">
                          <a:latin typeface="Arial MT"/>
                          <a:cs typeface="Arial MT"/>
                        </a:rPr>
                        <a:t>n</a:t>
                      </a:r>
                      <a:r>
                        <a:rPr sz="1800" spc="5" dirty="0">
                          <a:latin typeface="Arial MT"/>
                          <a:cs typeface="Arial MT"/>
                        </a:rPr>
                        <a:t>o</a:t>
                      </a:r>
                      <a:r>
                        <a:rPr sz="1800" dirty="0">
                          <a:latin typeface="Arial MT"/>
                          <a:cs typeface="Arial MT"/>
                        </a:rPr>
                        <a:t>t  </a:t>
                      </a:r>
                      <a:r>
                        <a:rPr sz="1800" spc="-5" dirty="0">
                          <a:latin typeface="Arial MT"/>
                          <a:cs typeface="Arial MT"/>
                        </a:rPr>
                        <a:t>b</a:t>
                      </a:r>
                      <a:r>
                        <a:rPr sz="1800" spc="5" dirty="0">
                          <a:latin typeface="Arial MT"/>
                          <a:cs typeface="Arial MT"/>
                        </a:rPr>
                        <a:t>e</a:t>
                      </a:r>
                      <a:r>
                        <a:rPr sz="1800" spc="-5" dirty="0">
                          <a:latin typeface="Arial MT"/>
                          <a:cs typeface="Arial MT"/>
                        </a:rPr>
                        <a:t>in</a:t>
                      </a:r>
                      <a:r>
                        <a:rPr sz="1800" dirty="0">
                          <a:latin typeface="Arial MT"/>
                          <a:cs typeface="Arial MT"/>
                        </a:rPr>
                        <a:t>g</a:t>
                      </a:r>
                      <a:r>
                        <a:rPr sz="1800" spc="-130" dirty="0">
                          <a:latin typeface="Arial MT"/>
                          <a:cs typeface="Arial MT"/>
                        </a:rPr>
                        <a:t> </a:t>
                      </a:r>
                      <a:r>
                        <a:rPr sz="1800" dirty="0">
                          <a:latin typeface="Arial MT"/>
                          <a:cs typeface="Arial MT"/>
                        </a:rPr>
                        <a:t>Ch</a:t>
                      </a:r>
                      <a:r>
                        <a:rPr sz="1800" spc="5" dirty="0">
                          <a:latin typeface="Arial MT"/>
                          <a:cs typeface="Arial MT"/>
                        </a:rPr>
                        <a:t>e</a:t>
                      </a:r>
                      <a:r>
                        <a:rPr sz="1800" spc="-5" dirty="0">
                          <a:latin typeface="Arial MT"/>
                          <a:cs typeface="Arial MT"/>
                        </a:rPr>
                        <a:t>q</a:t>
                      </a:r>
                      <a:r>
                        <a:rPr sz="1800" spc="5" dirty="0">
                          <a:latin typeface="Arial MT"/>
                          <a:cs typeface="Arial MT"/>
                        </a:rPr>
                        <a:t>u</a:t>
                      </a:r>
                      <a:r>
                        <a:rPr sz="1800" dirty="0">
                          <a:latin typeface="Arial MT"/>
                          <a:cs typeface="Arial MT"/>
                        </a:rPr>
                        <a:t>e</a:t>
                      </a:r>
                      <a:r>
                        <a:rPr sz="1800" spc="-145" dirty="0">
                          <a:latin typeface="Arial MT"/>
                          <a:cs typeface="Arial MT"/>
                        </a:rPr>
                        <a:t> </a:t>
                      </a:r>
                      <a:r>
                        <a:rPr sz="1800" spc="-5" dirty="0">
                          <a:latin typeface="Arial MT"/>
                          <a:cs typeface="Arial MT"/>
                        </a:rPr>
                        <a:t>or  </a:t>
                      </a:r>
                      <a:r>
                        <a:rPr sz="1800" spc="-175" dirty="0">
                          <a:latin typeface="Arial MT"/>
                          <a:cs typeface="Arial MT"/>
                        </a:rPr>
                        <a:t>Draft)</a:t>
                      </a:r>
                      <a:endParaRPr sz="1800">
                        <a:latin typeface="Arial MT"/>
                        <a:cs typeface="Arial MT"/>
                      </a:endParaRPr>
                    </a:p>
                  </a:txBody>
                  <a:tcPr marL="0" marR="0" marT="40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1800" dirty="0">
                          <a:latin typeface="Arial MT"/>
                          <a:cs typeface="Arial MT"/>
                        </a:rPr>
                        <a:t>Cl</a:t>
                      </a:r>
                      <a:r>
                        <a:rPr sz="1800" spc="5" dirty="0">
                          <a:latin typeface="Arial MT"/>
                          <a:cs typeface="Arial MT"/>
                        </a:rPr>
                        <a:t>a</a:t>
                      </a:r>
                      <a:r>
                        <a:rPr sz="1800" spc="-5" dirty="0">
                          <a:latin typeface="Arial MT"/>
                          <a:cs typeface="Arial MT"/>
                        </a:rPr>
                        <a:t>u</a:t>
                      </a:r>
                      <a:r>
                        <a:rPr sz="1800" spc="5" dirty="0">
                          <a:latin typeface="Arial MT"/>
                          <a:cs typeface="Arial MT"/>
                        </a:rPr>
                        <a:t>s</a:t>
                      </a:r>
                      <a:r>
                        <a:rPr sz="1800" dirty="0">
                          <a:latin typeface="Arial MT"/>
                          <a:cs typeface="Arial MT"/>
                        </a:rPr>
                        <a:t>e</a:t>
                      </a:r>
                      <a:r>
                        <a:rPr sz="1800" spc="-145" dirty="0">
                          <a:latin typeface="Arial MT"/>
                          <a:cs typeface="Arial MT"/>
                        </a:rPr>
                        <a:t> </a:t>
                      </a:r>
                      <a:r>
                        <a:rPr sz="1800" spc="-5" dirty="0">
                          <a:latin typeface="Arial MT"/>
                          <a:cs typeface="Arial MT"/>
                        </a:rPr>
                        <a:t>3</a:t>
                      </a:r>
                      <a:r>
                        <a:rPr sz="1800" spc="5" dirty="0">
                          <a:latin typeface="Arial MT"/>
                          <a:cs typeface="Arial MT"/>
                        </a:rPr>
                        <a:t>1</a:t>
                      </a:r>
                      <a:r>
                        <a:rPr sz="1800" dirty="0">
                          <a:latin typeface="Arial MT"/>
                          <a:cs typeface="Arial MT"/>
                        </a:rPr>
                        <a:t>(bb)</a:t>
                      </a:r>
                      <a:endParaRPr sz="18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726439">
                <a:tc>
                  <a:txBody>
                    <a:bodyPr/>
                    <a:lstStyle/>
                    <a:p>
                      <a:pPr algn="ctr">
                        <a:lnSpc>
                          <a:spcPct val="100000"/>
                        </a:lnSpc>
                        <a:spcBef>
                          <a:spcPts val="60"/>
                        </a:spcBef>
                      </a:pPr>
                      <a:r>
                        <a:rPr sz="1800" b="1" spc="-170" dirty="0">
                          <a:latin typeface="Arial"/>
                          <a:cs typeface="Arial"/>
                        </a:rPr>
                        <a:t>7.</a:t>
                      </a:r>
                      <a:endParaRPr sz="1800" dirty="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60"/>
                        </a:spcBef>
                      </a:pPr>
                      <a:r>
                        <a:rPr sz="1800" dirty="0">
                          <a:latin typeface="Arial MT"/>
                          <a:cs typeface="Arial MT"/>
                        </a:rPr>
                        <a:t>Pa</a:t>
                      </a:r>
                      <a:r>
                        <a:rPr sz="1800" spc="5" dirty="0">
                          <a:latin typeface="Arial MT"/>
                          <a:cs typeface="Arial MT"/>
                        </a:rPr>
                        <a:t>y</a:t>
                      </a:r>
                      <a:r>
                        <a:rPr sz="1800" spc="-5" dirty="0">
                          <a:latin typeface="Arial MT"/>
                          <a:cs typeface="Arial MT"/>
                        </a:rPr>
                        <a:t>me</a:t>
                      </a:r>
                      <a:r>
                        <a:rPr sz="1800" spc="5" dirty="0">
                          <a:latin typeface="Arial MT"/>
                          <a:cs typeface="Arial MT"/>
                        </a:rPr>
                        <a:t>n</a:t>
                      </a:r>
                      <a:r>
                        <a:rPr sz="1800" dirty="0">
                          <a:latin typeface="Arial MT"/>
                          <a:cs typeface="Arial MT"/>
                        </a:rPr>
                        <a:t>t</a:t>
                      </a:r>
                      <a:r>
                        <a:rPr sz="1800" spc="-135" dirty="0">
                          <a:latin typeface="Arial MT"/>
                          <a:cs typeface="Arial MT"/>
                        </a:rPr>
                        <a:t> </a:t>
                      </a:r>
                      <a:r>
                        <a:rPr sz="1800" spc="-5" dirty="0">
                          <a:latin typeface="Arial MT"/>
                          <a:cs typeface="Arial MT"/>
                        </a:rPr>
                        <a:t>i</a:t>
                      </a:r>
                      <a:r>
                        <a:rPr sz="1800" dirty="0">
                          <a:latin typeface="Arial MT"/>
                          <a:cs typeface="Arial MT"/>
                        </a:rPr>
                        <a:t>n</a:t>
                      </a:r>
                      <a:r>
                        <a:rPr sz="1800" spc="-114" dirty="0">
                          <a:latin typeface="Arial MT"/>
                          <a:cs typeface="Arial MT"/>
                        </a:rPr>
                        <a:t> </a:t>
                      </a:r>
                      <a:r>
                        <a:rPr sz="1800" spc="-5" dirty="0">
                          <a:latin typeface="Arial MT"/>
                          <a:cs typeface="Arial MT"/>
                        </a:rPr>
                        <a:t>ex</a:t>
                      </a:r>
                      <a:r>
                        <a:rPr sz="1800" spc="5" dirty="0">
                          <a:latin typeface="Arial MT"/>
                          <a:cs typeface="Arial MT"/>
                        </a:rPr>
                        <a:t>c</a:t>
                      </a:r>
                      <a:r>
                        <a:rPr sz="1800" spc="-5" dirty="0">
                          <a:latin typeface="Arial MT"/>
                          <a:cs typeface="Arial MT"/>
                        </a:rPr>
                        <a:t>e</a:t>
                      </a:r>
                      <a:r>
                        <a:rPr sz="1800" spc="5" dirty="0">
                          <a:latin typeface="Arial MT"/>
                          <a:cs typeface="Arial MT"/>
                        </a:rPr>
                        <a:t>s</a:t>
                      </a:r>
                      <a:r>
                        <a:rPr sz="1800" dirty="0">
                          <a:latin typeface="Arial MT"/>
                          <a:cs typeface="Arial MT"/>
                        </a:rPr>
                        <a:t>s</a:t>
                      </a:r>
                      <a:r>
                        <a:rPr sz="1800" spc="-160" dirty="0">
                          <a:latin typeface="Arial MT"/>
                          <a:cs typeface="Arial MT"/>
                        </a:rPr>
                        <a:t> </a:t>
                      </a:r>
                      <a:r>
                        <a:rPr sz="1800" spc="-5" dirty="0">
                          <a:latin typeface="Arial MT"/>
                          <a:cs typeface="Arial MT"/>
                        </a:rPr>
                        <a:t>o</a:t>
                      </a:r>
                      <a:r>
                        <a:rPr sz="1800" dirty="0">
                          <a:latin typeface="Arial MT"/>
                          <a:cs typeface="Arial MT"/>
                        </a:rPr>
                        <a:t>f</a:t>
                      </a:r>
                      <a:r>
                        <a:rPr sz="1800" spc="-120" dirty="0">
                          <a:latin typeface="Arial MT"/>
                          <a:cs typeface="Arial MT"/>
                        </a:rPr>
                        <a:t> </a:t>
                      </a:r>
                      <a:r>
                        <a:rPr sz="1800" dirty="0">
                          <a:latin typeface="Arial MT"/>
                          <a:cs typeface="Arial MT"/>
                        </a:rPr>
                        <a:t>R</a:t>
                      </a:r>
                      <a:r>
                        <a:rPr sz="1800" spc="5" dirty="0">
                          <a:latin typeface="Arial MT"/>
                          <a:cs typeface="Arial MT"/>
                        </a:rPr>
                        <a:t>s</a:t>
                      </a:r>
                      <a:r>
                        <a:rPr sz="1800" dirty="0">
                          <a:latin typeface="Arial MT"/>
                          <a:cs typeface="Arial MT"/>
                        </a:rPr>
                        <a:t>.</a:t>
                      </a:r>
                      <a:r>
                        <a:rPr sz="1800" spc="-135" dirty="0">
                          <a:latin typeface="Arial MT"/>
                          <a:cs typeface="Arial MT"/>
                        </a:rPr>
                        <a:t> </a:t>
                      </a:r>
                      <a:r>
                        <a:rPr sz="1800" dirty="0">
                          <a:latin typeface="Arial MT"/>
                          <a:cs typeface="Arial MT"/>
                        </a:rPr>
                        <a:t>2</a:t>
                      </a:r>
                      <a:r>
                        <a:rPr sz="1800" spc="-114" dirty="0">
                          <a:latin typeface="Arial MT"/>
                          <a:cs typeface="Arial MT"/>
                        </a:rPr>
                        <a:t> </a:t>
                      </a:r>
                      <a:r>
                        <a:rPr sz="1800" spc="-5" dirty="0">
                          <a:latin typeface="Arial MT"/>
                          <a:cs typeface="Arial MT"/>
                        </a:rPr>
                        <a:t>lak</a:t>
                      </a:r>
                      <a:r>
                        <a:rPr sz="1800" spc="5" dirty="0">
                          <a:latin typeface="Arial MT"/>
                          <a:cs typeface="Arial MT"/>
                        </a:rPr>
                        <a:t>h</a:t>
                      </a:r>
                      <a:r>
                        <a:rPr sz="1800" dirty="0">
                          <a:latin typeface="Arial MT"/>
                          <a:cs typeface="Arial MT"/>
                        </a:rPr>
                        <a:t>s</a:t>
                      </a:r>
                      <a:endParaRPr sz="18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174625">
                        <a:lnSpc>
                          <a:spcPts val="2500"/>
                        </a:lnSpc>
                        <a:spcBef>
                          <a:spcPts val="359"/>
                        </a:spcBef>
                      </a:pPr>
                      <a:r>
                        <a:rPr sz="1800" dirty="0">
                          <a:latin typeface="Arial MT"/>
                          <a:cs typeface="Arial MT"/>
                        </a:rPr>
                        <a:t>C</a:t>
                      </a:r>
                      <a:r>
                        <a:rPr sz="1800" spc="5" dirty="0">
                          <a:latin typeface="Arial MT"/>
                          <a:cs typeface="Arial MT"/>
                        </a:rPr>
                        <a:t>h</a:t>
                      </a:r>
                      <a:r>
                        <a:rPr sz="1800" spc="-5" dirty="0">
                          <a:latin typeface="Arial MT"/>
                          <a:cs typeface="Arial MT"/>
                        </a:rPr>
                        <a:t>e</a:t>
                      </a:r>
                      <a:r>
                        <a:rPr sz="1800" spc="5" dirty="0">
                          <a:latin typeface="Arial MT"/>
                          <a:cs typeface="Arial MT"/>
                        </a:rPr>
                        <a:t>q</a:t>
                      </a:r>
                      <a:r>
                        <a:rPr sz="1800" spc="-5" dirty="0">
                          <a:latin typeface="Arial MT"/>
                          <a:cs typeface="Arial MT"/>
                        </a:rPr>
                        <a:t>u</a:t>
                      </a:r>
                      <a:r>
                        <a:rPr sz="1800" dirty="0">
                          <a:latin typeface="Arial MT"/>
                          <a:cs typeface="Arial MT"/>
                        </a:rPr>
                        <a:t>e</a:t>
                      </a:r>
                      <a:r>
                        <a:rPr sz="1800" spc="-140" dirty="0">
                          <a:latin typeface="Arial MT"/>
                          <a:cs typeface="Arial MT"/>
                        </a:rPr>
                        <a:t> </a:t>
                      </a:r>
                      <a:r>
                        <a:rPr sz="1800" spc="-5" dirty="0">
                          <a:latin typeface="Arial MT"/>
                          <a:cs typeface="Arial MT"/>
                        </a:rPr>
                        <a:t>o</a:t>
                      </a:r>
                      <a:r>
                        <a:rPr sz="1800" dirty="0">
                          <a:latin typeface="Arial MT"/>
                          <a:cs typeface="Arial MT"/>
                        </a:rPr>
                        <a:t>r</a:t>
                      </a:r>
                      <a:r>
                        <a:rPr sz="1800" spc="-125" dirty="0">
                          <a:latin typeface="Arial MT"/>
                          <a:cs typeface="Arial MT"/>
                        </a:rPr>
                        <a:t> </a:t>
                      </a:r>
                      <a:r>
                        <a:rPr sz="1800" spc="-5" dirty="0">
                          <a:latin typeface="Arial MT"/>
                          <a:cs typeface="Arial MT"/>
                        </a:rPr>
                        <a:t>dra</a:t>
                      </a:r>
                      <a:r>
                        <a:rPr sz="1800" spc="5" dirty="0">
                          <a:latin typeface="Arial MT"/>
                          <a:cs typeface="Arial MT"/>
                        </a:rPr>
                        <a:t>f</a:t>
                      </a:r>
                      <a:r>
                        <a:rPr sz="1800" dirty="0">
                          <a:latin typeface="Arial MT"/>
                          <a:cs typeface="Arial MT"/>
                        </a:rPr>
                        <a:t>t</a:t>
                      </a:r>
                      <a:r>
                        <a:rPr sz="1800" spc="-135" dirty="0">
                          <a:latin typeface="Arial MT"/>
                          <a:cs typeface="Arial MT"/>
                        </a:rPr>
                        <a:t> </a:t>
                      </a:r>
                      <a:r>
                        <a:rPr sz="1800" dirty="0">
                          <a:latin typeface="Arial MT"/>
                          <a:cs typeface="Arial MT"/>
                        </a:rPr>
                        <a:t>(not  </a:t>
                      </a:r>
                      <a:r>
                        <a:rPr sz="1800" spc="-5" dirty="0">
                          <a:latin typeface="Arial MT"/>
                          <a:cs typeface="Arial MT"/>
                        </a:rPr>
                        <a:t>b</a:t>
                      </a:r>
                      <a:r>
                        <a:rPr sz="1800" spc="5" dirty="0">
                          <a:latin typeface="Arial MT"/>
                          <a:cs typeface="Arial MT"/>
                        </a:rPr>
                        <a:t>e</a:t>
                      </a:r>
                      <a:r>
                        <a:rPr sz="1800" spc="-5" dirty="0">
                          <a:latin typeface="Arial MT"/>
                          <a:cs typeface="Arial MT"/>
                        </a:rPr>
                        <a:t>in</a:t>
                      </a:r>
                      <a:r>
                        <a:rPr sz="1800" dirty="0">
                          <a:latin typeface="Arial MT"/>
                          <a:cs typeface="Arial MT"/>
                        </a:rPr>
                        <a:t>g</a:t>
                      </a:r>
                      <a:r>
                        <a:rPr sz="1800" spc="-225" dirty="0">
                          <a:latin typeface="Arial MT"/>
                          <a:cs typeface="Arial MT"/>
                        </a:rPr>
                        <a:t> </a:t>
                      </a:r>
                      <a:r>
                        <a:rPr sz="1800" dirty="0">
                          <a:latin typeface="Arial MT"/>
                          <a:cs typeface="Arial MT"/>
                        </a:rPr>
                        <a:t>A/c</a:t>
                      </a:r>
                      <a:r>
                        <a:rPr sz="1800" spc="-130" dirty="0">
                          <a:latin typeface="Arial MT"/>
                          <a:cs typeface="Arial MT"/>
                        </a:rPr>
                        <a:t> </a:t>
                      </a:r>
                      <a:r>
                        <a:rPr sz="1800" dirty="0">
                          <a:latin typeface="Arial MT"/>
                          <a:cs typeface="Arial MT"/>
                        </a:rPr>
                        <a:t>Pa</a:t>
                      </a:r>
                      <a:r>
                        <a:rPr sz="1800" spc="5" dirty="0">
                          <a:latin typeface="Arial MT"/>
                          <a:cs typeface="Arial MT"/>
                        </a:rPr>
                        <a:t>y</a:t>
                      </a:r>
                      <a:r>
                        <a:rPr sz="1800" spc="-5" dirty="0">
                          <a:latin typeface="Arial MT"/>
                          <a:cs typeface="Arial MT"/>
                        </a:rPr>
                        <a:t>e</a:t>
                      </a:r>
                      <a:r>
                        <a:rPr sz="1800" spc="5" dirty="0">
                          <a:latin typeface="Arial MT"/>
                          <a:cs typeface="Arial MT"/>
                        </a:rPr>
                        <a:t>e</a:t>
                      </a:r>
                      <a:r>
                        <a:rPr sz="1800" dirty="0">
                          <a:latin typeface="Arial MT"/>
                          <a:cs typeface="Arial MT"/>
                        </a:rPr>
                        <a:t>)</a:t>
                      </a:r>
                      <a:endParaRPr sz="1800">
                        <a:latin typeface="Arial MT"/>
                        <a:cs typeface="Arial MT"/>
                      </a:endParaRPr>
                    </a:p>
                  </a:txBody>
                  <a:tcPr marL="0" marR="0" marT="457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60"/>
                        </a:spcBef>
                      </a:pPr>
                      <a:r>
                        <a:rPr sz="1800" dirty="0">
                          <a:latin typeface="Arial MT"/>
                          <a:cs typeface="Arial MT"/>
                        </a:rPr>
                        <a:t>Cl</a:t>
                      </a:r>
                      <a:r>
                        <a:rPr sz="1800" spc="5" dirty="0">
                          <a:latin typeface="Arial MT"/>
                          <a:cs typeface="Arial MT"/>
                        </a:rPr>
                        <a:t>a</a:t>
                      </a:r>
                      <a:r>
                        <a:rPr sz="1800" spc="-5" dirty="0">
                          <a:latin typeface="Arial MT"/>
                          <a:cs typeface="Arial MT"/>
                        </a:rPr>
                        <a:t>u</a:t>
                      </a:r>
                      <a:r>
                        <a:rPr sz="1800" spc="5" dirty="0">
                          <a:latin typeface="Arial MT"/>
                          <a:cs typeface="Arial MT"/>
                        </a:rPr>
                        <a:t>s</a:t>
                      </a:r>
                      <a:r>
                        <a:rPr sz="1800" dirty="0">
                          <a:latin typeface="Arial MT"/>
                          <a:cs typeface="Arial MT"/>
                        </a:rPr>
                        <a:t>e</a:t>
                      </a:r>
                      <a:r>
                        <a:rPr sz="1800" spc="-145" dirty="0">
                          <a:latin typeface="Arial MT"/>
                          <a:cs typeface="Arial MT"/>
                        </a:rPr>
                        <a:t> </a:t>
                      </a:r>
                      <a:r>
                        <a:rPr sz="1800" spc="-5" dirty="0">
                          <a:latin typeface="Arial MT"/>
                          <a:cs typeface="Arial MT"/>
                        </a:rPr>
                        <a:t>3</a:t>
                      </a:r>
                      <a:r>
                        <a:rPr sz="1800" spc="5" dirty="0">
                          <a:latin typeface="Arial MT"/>
                          <a:cs typeface="Arial MT"/>
                        </a:rPr>
                        <a:t>1</a:t>
                      </a:r>
                      <a:r>
                        <a:rPr sz="1800" dirty="0">
                          <a:latin typeface="Arial MT"/>
                          <a:cs typeface="Arial MT"/>
                        </a:rPr>
                        <a:t>(bd)</a:t>
                      </a:r>
                      <a:endParaRPr sz="18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1043940">
                <a:tc>
                  <a:txBody>
                    <a:bodyPr/>
                    <a:lstStyle/>
                    <a:p>
                      <a:pPr algn="ctr">
                        <a:lnSpc>
                          <a:spcPct val="100000"/>
                        </a:lnSpc>
                        <a:spcBef>
                          <a:spcPts val="60"/>
                        </a:spcBef>
                      </a:pPr>
                      <a:r>
                        <a:rPr sz="1800" b="1" spc="-170" dirty="0">
                          <a:latin typeface="Arial"/>
                          <a:cs typeface="Arial"/>
                        </a:rPr>
                        <a:t>8.</a:t>
                      </a:r>
                      <a:endParaRPr sz="1800" dirty="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60"/>
                        </a:spcBef>
                      </a:pPr>
                      <a:r>
                        <a:rPr sz="1800" dirty="0">
                          <a:latin typeface="Arial MT"/>
                          <a:cs typeface="Arial MT"/>
                        </a:rPr>
                        <a:t>Pa</a:t>
                      </a:r>
                      <a:r>
                        <a:rPr sz="1800" spc="5" dirty="0">
                          <a:latin typeface="Arial MT"/>
                          <a:cs typeface="Arial MT"/>
                        </a:rPr>
                        <a:t>y</a:t>
                      </a:r>
                      <a:r>
                        <a:rPr sz="1800" spc="-5" dirty="0">
                          <a:latin typeface="Arial MT"/>
                          <a:cs typeface="Arial MT"/>
                        </a:rPr>
                        <a:t>me</a:t>
                      </a:r>
                      <a:r>
                        <a:rPr sz="1800" spc="5" dirty="0">
                          <a:latin typeface="Arial MT"/>
                          <a:cs typeface="Arial MT"/>
                        </a:rPr>
                        <a:t>n</a:t>
                      </a:r>
                      <a:r>
                        <a:rPr sz="1800" dirty="0">
                          <a:latin typeface="Arial MT"/>
                          <a:cs typeface="Arial MT"/>
                        </a:rPr>
                        <a:t>t</a:t>
                      </a:r>
                      <a:r>
                        <a:rPr sz="1800" spc="-135" dirty="0">
                          <a:latin typeface="Arial MT"/>
                          <a:cs typeface="Arial MT"/>
                        </a:rPr>
                        <a:t> </a:t>
                      </a:r>
                      <a:r>
                        <a:rPr sz="1800" spc="-5" dirty="0">
                          <a:latin typeface="Arial MT"/>
                          <a:cs typeface="Arial MT"/>
                        </a:rPr>
                        <a:t>i</a:t>
                      </a:r>
                      <a:r>
                        <a:rPr sz="1800" dirty="0">
                          <a:latin typeface="Arial MT"/>
                          <a:cs typeface="Arial MT"/>
                        </a:rPr>
                        <a:t>n</a:t>
                      </a:r>
                      <a:r>
                        <a:rPr sz="1800" spc="-114" dirty="0">
                          <a:latin typeface="Arial MT"/>
                          <a:cs typeface="Arial MT"/>
                        </a:rPr>
                        <a:t> </a:t>
                      </a:r>
                      <a:r>
                        <a:rPr sz="1800" spc="-5" dirty="0">
                          <a:latin typeface="Arial MT"/>
                          <a:cs typeface="Arial MT"/>
                        </a:rPr>
                        <a:t>ex</a:t>
                      </a:r>
                      <a:r>
                        <a:rPr sz="1800" spc="5" dirty="0">
                          <a:latin typeface="Arial MT"/>
                          <a:cs typeface="Arial MT"/>
                        </a:rPr>
                        <a:t>c</a:t>
                      </a:r>
                      <a:r>
                        <a:rPr sz="1800" spc="-5" dirty="0">
                          <a:latin typeface="Arial MT"/>
                          <a:cs typeface="Arial MT"/>
                        </a:rPr>
                        <a:t>e</a:t>
                      </a:r>
                      <a:r>
                        <a:rPr sz="1800" spc="5" dirty="0">
                          <a:latin typeface="Arial MT"/>
                          <a:cs typeface="Arial MT"/>
                        </a:rPr>
                        <a:t>s</a:t>
                      </a:r>
                      <a:r>
                        <a:rPr sz="1800" dirty="0">
                          <a:latin typeface="Arial MT"/>
                          <a:cs typeface="Arial MT"/>
                        </a:rPr>
                        <a:t>s</a:t>
                      </a:r>
                      <a:r>
                        <a:rPr sz="1800" spc="-160" dirty="0">
                          <a:latin typeface="Arial MT"/>
                          <a:cs typeface="Arial MT"/>
                        </a:rPr>
                        <a:t> </a:t>
                      </a:r>
                      <a:r>
                        <a:rPr sz="1800" spc="-5" dirty="0">
                          <a:latin typeface="Arial MT"/>
                          <a:cs typeface="Arial MT"/>
                        </a:rPr>
                        <a:t>o</a:t>
                      </a:r>
                      <a:r>
                        <a:rPr sz="1800" dirty="0">
                          <a:latin typeface="Arial MT"/>
                          <a:cs typeface="Arial MT"/>
                        </a:rPr>
                        <a:t>f</a:t>
                      </a:r>
                      <a:r>
                        <a:rPr sz="1800" spc="-120" dirty="0">
                          <a:latin typeface="Arial MT"/>
                          <a:cs typeface="Arial MT"/>
                        </a:rPr>
                        <a:t> </a:t>
                      </a:r>
                      <a:r>
                        <a:rPr sz="1800" dirty="0">
                          <a:latin typeface="Arial MT"/>
                          <a:cs typeface="Arial MT"/>
                        </a:rPr>
                        <a:t>R</a:t>
                      </a:r>
                      <a:r>
                        <a:rPr sz="1800" spc="5" dirty="0">
                          <a:latin typeface="Arial MT"/>
                          <a:cs typeface="Arial MT"/>
                        </a:rPr>
                        <a:t>s</a:t>
                      </a:r>
                      <a:r>
                        <a:rPr sz="1800" dirty="0">
                          <a:latin typeface="Arial MT"/>
                          <a:cs typeface="Arial MT"/>
                        </a:rPr>
                        <a:t>.</a:t>
                      </a:r>
                      <a:r>
                        <a:rPr sz="1800" spc="-135" dirty="0">
                          <a:latin typeface="Arial MT"/>
                          <a:cs typeface="Arial MT"/>
                        </a:rPr>
                        <a:t> </a:t>
                      </a:r>
                      <a:r>
                        <a:rPr sz="1800" dirty="0">
                          <a:latin typeface="Arial MT"/>
                          <a:cs typeface="Arial MT"/>
                        </a:rPr>
                        <a:t>2</a:t>
                      </a:r>
                      <a:r>
                        <a:rPr sz="1800" spc="-114" dirty="0">
                          <a:latin typeface="Arial MT"/>
                          <a:cs typeface="Arial MT"/>
                        </a:rPr>
                        <a:t> </a:t>
                      </a:r>
                      <a:r>
                        <a:rPr sz="1800" spc="-5" dirty="0">
                          <a:latin typeface="Arial MT"/>
                          <a:cs typeface="Arial MT"/>
                        </a:rPr>
                        <a:t>lak</a:t>
                      </a:r>
                      <a:r>
                        <a:rPr sz="1800" spc="5" dirty="0">
                          <a:latin typeface="Arial MT"/>
                          <a:cs typeface="Arial MT"/>
                        </a:rPr>
                        <a:t>h</a:t>
                      </a:r>
                      <a:r>
                        <a:rPr sz="1800" dirty="0">
                          <a:latin typeface="Arial MT"/>
                          <a:cs typeface="Arial MT"/>
                        </a:rPr>
                        <a:t>s</a:t>
                      </a:r>
                      <a:endParaRPr sz="18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545465" algn="just">
                        <a:lnSpc>
                          <a:spcPts val="2500"/>
                        </a:lnSpc>
                        <a:spcBef>
                          <a:spcPts val="360"/>
                        </a:spcBef>
                      </a:pPr>
                      <a:r>
                        <a:rPr sz="1800" spc="-5" dirty="0">
                          <a:latin typeface="Arial MT"/>
                          <a:cs typeface="Arial MT"/>
                        </a:rPr>
                        <a:t>O</a:t>
                      </a:r>
                      <a:r>
                        <a:rPr sz="1800" spc="5" dirty="0">
                          <a:latin typeface="Arial MT"/>
                          <a:cs typeface="Arial MT"/>
                        </a:rPr>
                        <a:t>t</a:t>
                      </a:r>
                      <a:r>
                        <a:rPr sz="1800" spc="-5" dirty="0">
                          <a:latin typeface="Arial MT"/>
                          <a:cs typeface="Arial MT"/>
                        </a:rPr>
                        <a:t>h</a:t>
                      </a:r>
                      <a:r>
                        <a:rPr sz="1800" spc="5" dirty="0">
                          <a:latin typeface="Arial MT"/>
                          <a:cs typeface="Arial MT"/>
                        </a:rPr>
                        <a:t>e</a:t>
                      </a:r>
                      <a:r>
                        <a:rPr sz="1800" dirty="0">
                          <a:latin typeface="Arial MT"/>
                          <a:cs typeface="Arial MT"/>
                        </a:rPr>
                        <a:t>r</a:t>
                      </a:r>
                      <a:r>
                        <a:rPr sz="1800" spc="-155" dirty="0">
                          <a:latin typeface="Arial MT"/>
                          <a:cs typeface="Arial MT"/>
                        </a:rPr>
                        <a:t> </a:t>
                      </a:r>
                      <a:r>
                        <a:rPr sz="1800" spc="-5" dirty="0">
                          <a:latin typeface="Arial MT"/>
                          <a:cs typeface="Arial MT"/>
                        </a:rPr>
                        <a:t>Mo</a:t>
                      </a:r>
                      <a:r>
                        <a:rPr sz="1800" spc="5" dirty="0">
                          <a:latin typeface="Arial MT"/>
                          <a:cs typeface="Arial MT"/>
                        </a:rPr>
                        <a:t>d</a:t>
                      </a:r>
                      <a:r>
                        <a:rPr sz="1800" dirty="0">
                          <a:latin typeface="Arial MT"/>
                          <a:cs typeface="Arial MT"/>
                        </a:rPr>
                        <a:t>e</a:t>
                      </a:r>
                      <a:r>
                        <a:rPr sz="1800" spc="-114" dirty="0">
                          <a:latin typeface="Arial MT"/>
                          <a:cs typeface="Arial MT"/>
                        </a:rPr>
                        <a:t> </a:t>
                      </a:r>
                      <a:r>
                        <a:rPr sz="1800" spc="-10" dirty="0">
                          <a:latin typeface="Arial MT"/>
                          <a:cs typeface="Arial MT"/>
                        </a:rPr>
                        <a:t>(</a:t>
                      </a:r>
                      <a:r>
                        <a:rPr sz="1800" spc="-5" dirty="0">
                          <a:latin typeface="Arial MT"/>
                          <a:cs typeface="Arial MT"/>
                        </a:rPr>
                        <a:t>n</a:t>
                      </a:r>
                      <a:r>
                        <a:rPr sz="1800" spc="5" dirty="0">
                          <a:latin typeface="Arial MT"/>
                          <a:cs typeface="Arial MT"/>
                        </a:rPr>
                        <a:t>o</a:t>
                      </a:r>
                      <a:r>
                        <a:rPr sz="1800" dirty="0">
                          <a:latin typeface="Arial MT"/>
                          <a:cs typeface="Arial MT"/>
                        </a:rPr>
                        <a:t>t  </a:t>
                      </a:r>
                      <a:r>
                        <a:rPr sz="1800" spc="-5" dirty="0">
                          <a:latin typeface="Arial MT"/>
                          <a:cs typeface="Arial MT"/>
                        </a:rPr>
                        <a:t>b</a:t>
                      </a:r>
                      <a:r>
                        <a:rPr sz="1800" spc="5" dirty="0">
                          <a:latin typeface="Arial MT"/>
                          <a:cs typeface="Arial MT"/>
                        </a:rPr>
                        <a:t>e</a:t>
                      </a:r>
                      <a:r>
                        <a:rPr sz="1800" spc="-5" dirty="0">
                          <a:latin typeface="Arial MT"/>
                          <a:cs typeface="Arial MT"/>
                        </a:rPr>
                        <a:t>in</a:t>
                      </a:r>
                      <a:r>
                        <a:rPr sz="1800" dirty="0">
                          <a:latin typeface="Arial MT"/>
                          <a:cs typeface="Arial MT"/>
                        </a:rPr>
                        <a:t>g</a:t>
                      </a:r>
                      <a:r>
                        <a:rPr sz="1800" spc="-130" dirty="0">
                          <a:latin typeface="Arial MT"/>
                          <a:cs typeface="Arial MT"/>
                        </a:rPr>
                        <a:t> </a:t>
                      </a:r>
                      <a:r>
                        <a:rPr sz="1800" dirty="0">
                          <a:latin typeface="Arial MT"/>
                          <a:cs typeface="Arial MT"/>
                        </a:rPr>
                        <a:t>C</a:t>
                      </a:r>
                      <a:r>
                        <a:rPr sz="1800" spc="5" dirty="0">
                          <a:latin typeface="Arial MT"/>
                          <a:cs typeface="Arial MT"/>
                        </a:rPr>
                        <a:t>h</a:t>
                      </a:r>
                      <a:r>
                        <a:rPr sz="1800" spc="-5" dirty="0">
                          <a:latin typeface="Arial MT"/>
                          <a:cs typeface="Arial MT"/>
                        </a:rPr>
                        <a:t>e</a:t>
                      </a:r>
                      <a:r>
                        <a:rPr sz="1800" spc="5" dirty="0">
                          <a:latin typeface="Arial MT"/>
                          <a:cs typeface="Arial MT"/>
                        </a:rPr>
                        <a:t>q</a:t>
                      </a:r>
                      <a:r>
                        <a:rPr sz="1800" spc="-5" dirty="0">
                          <a:latin typeface="Arial MT"/>
                          <a:cs typeface="Arial MT"/>
                        </a:rPr>
                        <a:t>u</a:t>
                      </a:r>
                      <a:r>
                        <a:rPr sz="1800" dirty="0">
                          <a:latin typeface="Arial MT"/>
                          <a:cs typeface="Arial MT"/>
                        </a:rPr>
                        <a:t>e</a:t>
                      </a:r>
                      <a:r>
                        <a:rPr sz="1800" spc="-140" dirty="0">
                          <a:latin typeface="Arial MT"/>
                          <a:cs typeface="Arial MT"/>
                        </a:rPr>
                        <a:t> </a:t>
                      </a:r>
                      <a:r>
                        <a:rPr sz="1800" spc="-5" dirty="0">
                          <a:latin typeface="Arial MT"/>
                          <a:cs typeface="Arial MT"/>
                        </a:rPr>
                        <a:t>or  </a:t>
                      </a:r>
                      <a:r>
                        <a:rPr sz="1800" spc="-175" dirty="0">
                          <a:latin typeface="Arial MT"/>
                          <a:cs typeface="Arial MT"/>
                        </a:rPr>
                        <a:t>Draft)</a:t>
                      </a:r>
                      <a:endParaRPr sz="1800">
                        <a:latin typeface="Arial MT"/>
                        <a:cs typeface="Arial MT"/>
                      </a:endParaRPr>
                    </a:p>
                  </a:txBody>
                  <a:tcPr marL="0" marR="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60"/>
                        </a:spcBef>
                      </a:pPr>
                      <a:r>
                        <a:rPr sz="1800" dirty="0">
                          <a:latin typeface="Arial MT"/>
                          <a:cs typeface="Arial MT"/>
                        </a:rPr>
                        <a:t>Cl</a:t>
                      </a:r>
                      <a:r>
                        <a:rPr sz="1800" spc="5" dirty="0">
                          <a:latin typeface="Arial MT"/>
                          <a:cs typeface="Arial MT"/>
                        </a:rPr>
                        <a:t>a</a:t>
                      </a:r>
                      <a:r>
                        <a:rPr sz="1800" spc="-5" dirty="0">
                          <a:latin typeface="Arial MT"/>
                          <a:cs typeface="Arial MT"/>
                        </a:rPr>
                        <a:t>u</a:t>
                      </a:r>
                      <a:r>
                        <a:rPr sz="1800" spc="5" dirty="0">
                          <a:latin typeface="Arial MT"/>
                          <a:cs typeface="Arial MT"/>
                        </a:rPr>
                        <a:t>s</a:t>
                      </a:r>
                      <a:r>
                        <a:rPr sz="1800" dirty="0">
                          <a:latin typeface="Arial MT"/>
                          <a:cs typeface="Arial MT"/>
                        </a:rPr>
                        <a:t>e</a:t>
                      </a:r>
                      <a:r>
                        <a:rPr sz="1800" spc="-145" dirty="0">
                          <a:latin typeface="Arial MT"/>
                          <a:cs typeface="Arial MT"/>
                        </a:rPr>
                        <a:t> </a:t>
                      </a:r>
                      <a:r>
                        <a:rPr sz="1800" spc="-5" dirty="0">
                          <a:latin typeface="Arial MT"/>
                          <a:cs typeface="Arial MT"/>
                        </a:rPr>
                        <a:t>3</a:t>
                      </a:r>
                      <a:r>
                        <a:rPr sz="1800" spc="5" dirty="0">
                          <a:latin typeface="Arial MT"/>
                          <a:cs typeface="Arial MT"/>
                        </a:rPr>
                        <a:t>1</a:t>
                      </a:r>
                      <a:r>
                        <a:rPr sz="1800" dirty="0">
                          <a:latin typeface="Arial MT"/>
                          <a:cs typeface="Arial MT"/>
                        </a:rPr>
                        <a:t>(</a:t>
                      </a:r>
                      <a:r>
                        <a:rPr sz="1800" spc="5" dirty="0">
                          <a:latin typeface="Arial MT"/>
                          <a:cs typeface="Arial MT"/>
                        </a:rPr>
                        <a:t>b</a:t>
                      </a:r>
                      <a:r>
                        <a:rPr sz="1800" dirty="0">
                          <a:latin typeface="Arial MT"/>
                          <a:cs typeface="Arial MT"/>
                        </a:rPr>
                        <a:t>c)</a:t>
                      </a: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34058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ftr" sz="quarter" idx="5"/>
          </p:nvPr>
        </p:nvSpPr>
        <p:spPr>
          <a:xfrm>
            <a:off x="916939" y="6473536"/>
            <a:ext cx="2709488" cy="184666"/>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767676"/>
                </a:solidFill>
                <a:latin typeface="Arial MT"/>
                <a:ea typeface="+mn-ea"/>
                <a:cs typeface="Arial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25"/>
              </a:spcBef>
            </a:pPr>
            <a:r>
              <a:rPr lang="en-US" spc="-110"/>
              <a:t>Intricacies in TAR  -Jaipur Branch 31.08.2024</a:t>
            </a:r>
            <a:endParaRPr spc="-110" dirty="0"/>
          </a:p>
        </p:txBody>
      </p:sp>
      <p:graphicFrame>
        <p:nvGraphicFramePr>
          <p:cNvPr id="2" name="object 2"/>
          <p:cNvGraphicFramePr>
            <a:graphicFrameLocks noGrp="1"/>
          </p:cNvGraphicFramePr>
          <p:nvPr/>
        </p:nvGraphicFramePr>
        <p:xfrm>
          <a:off x="639597" y="292481"/>
          <a:ext cx="11108054" cy="5669407"/>
        </p:xfrm>
        <a:graphic>
          <a:graphicData uri="http://schemas.openxmlformats.org/drawingml/2006/table">
            <a:tbl>
              <a:tblPr firstRow="1" bandRow="1">
                <a:tableStyleId>{2D5ABB26-0587-4C30-8999-92F81FD0307C}</a:tableStyleId>
              </a:tblPr>
              <a:tblGrid>
                <a:gridCol w="1374140">
                  <a:extLst>
                    <a:ext uri="{9D8B030D-6E8A-4147-A177-3AD203B41FA5}">
                      <a16:colId xmlns:a16="http://schemas.microsoft.com/office/drawing/2014/main" val="20000"/>
                    </a:ext>
                  </a:extLst>
                </a:gridCol>
                <a:gridCol w="5502910">
                  <a:extLst>
                    <a:ext uri="{9D8B030D-6E8A-4147-A177-3AD203B41FA5}">
                      <a16:colId xmlns:a16="http://schemas.microsoft.com/office/drawing/2014/main" val="20001"/>
                    </a:ext>
                  </a:extLst>
                </a:gridCol>
                <a:gridCol w="2419350">
                  <a:extLst>
                    <a:ext uri="{9D8B030D-6E8A-4147-A177-3AD203B41FA5}">
                      <a16:colId xmlns:a16="http://schemas.microsoft.com/office/drawing/2014/main" val="20002"/>
                    </a:ext>
                  </a:extLst>
                </a:gridCol>
                <a:gridCol w="1811654">
                  <a:extLst>
                    <a:ext uri="{9D8B030D-6E8A-4147-A177-3AD203B41FA5}">
                      <a16:colId xmlns:a16="http://schemas.microsoft.com/office/drawing/2014/main" val="20003"/>
                    </a:ext>
                  </a:extLst>
                </a:gridCol>
              </a:tblGrid>
              <a:tr h="726440">
                <a:tc>
                  <a:txBody>
                    <a:bodyPr/>
                    <a:lstStyle/>
                    <a:p>
                      <a:pPr marL="346075">
                        <a:lnSpc>
                          <a:spcPct val="100000"/>
                        </a:lnSpc>
                        <a:spcBef>
                          <a:spcPts val="50"/>
                        </a:spcBef>
                      </a:pPr>
                      <a:r>
                        <a:rPr sz="2300" b="1" dirty="0">
                          <a:solidFill>
                            <a:srgbClr val="FFFFFF"/>
                          </a:solidFill>
                          <a:latin typeface="Arial"/>
                          <a:cs typeface="Arial"/>
                        </a:rPr>
                        <a:t>S.</a:t>
                      </a:r>
                      <a:r>
                        <a:rPr sz="2300" b="1" spc="-114" dirty="0">
                          <a:solidFill>
                            <a:srgbClr val="FFFFFF"/>
                          </a:solidFill>
                          <a:latin typeface="Arial"/>
                          <a:cs typeface="Arial"/>
                        </a:rPr>
                        <a:t> </a:t>
                      </a:r>
                      <a:r>
                        <a:rPr sz="2300" b="1" spc="5" dirty="0">
                          <a:solidFill>
                            <a:srgbClr val="FFFFFF"/>
                          </a:solidFill>
                          <a:latin typeface="Arial"/>
                          <a:cs typeface="Arial"/>
                        </a:rPr>
                        <a:t>N</a:t>
                      </a:r>
                      <a:r>
                        <a:rPr sz="2300" b="1" dirty="0">
                          <a:solidFill>
                            <a:srgbClr val="FFFFFF"/>
                          </a:solidFill>
                          <a:latin typeface="Arial"/>
                          <a:cs typeface="Arial"/>
                        </a:rPr>
                        <a:t>o.</a:t>
                      </a:r>
                      <a:endParaRPr sz="230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00000"/>
                    </a:solidFill>
                  </a:tcPr>
                </a:tc>
                <a:tc>
                  <a:txBody>
                    <a:bodyPr/>
                    <a:lstStyle/>
                    <a:p>
                      <a:pPr marL="1270" algn="ctr">
                        <a:lnSpc>
                          <a:spcPct val="100000"/>
                        </a:lnSpc>
                        <a:spcBef>
                          <a:spcPts val="50"/>
                        </a:spcBef>
                      </a:pPr>
                      <a:r>
                        <a:rPr sz="2300" b="1" dirty="0">
                          <a:solidFill>
                            <a:srgbClr val="FFFFFF"/>
                          </a:solidFill>
                          <a:latin typeface="Arial"/>
                          <a:cs typeface="Arial"/>
                        </a:rPr>
                        <a:t>N</a:t>
                      </a:r>
                      <a:r>
                        <a:rPr sz="2300" b="1" spc="5" dirty="0">
                          <a:solidFill>
                            <a:srgbClr val="FFFFFF"/>
                          </a:solidFill>
                          <a:latin typeface="Arial"/>
                          <a:cs typeface="Arial"/>
                        </a:rPr>
                        <a:t>a</a:t>
                      </a:r>
                      <a:r>
                        <a:rPr sz="2300" b="1" dirty="0">
                          <a:solidFill>
                            <a:srgbClr val="FFFFFF"/>
                          </a:solidFill>
                          <a:latin typeface="Arial"/>
                          <a:cs typeface="Arial"/>
                        </a:rPr>
                        <a:t>t</a:t>
                      </a:r>
                      <a:r>
                        <a:rPr sz="2300" b="1" spc="-10" dirty="0">
                          <a:solidFill>
                            <a:srgbClr val="FFFFFF"/>
                          </a:solidFill>
                          <a:latin typeface="Arial"/>
                          <a:cs typeface="Arial"/>
                        </a:rPr>
                        <a:t>u</a:t>
                      </a:r>
                      <a:r>
                        <a:rPr sz="2300" b="1" dirty="0">
                          <a:solidFill>
                            <a:srgbClr val="FFFFFF"/>
                          </a:solidFill>
                          <a:latin typeface="Arial"/>
                          <a:cs typeface="Arial"/>
                        </a:rPr>
                        <a:t>re</a:t>
                      </a:r>
                      <a:r>
                        <a:rPr sz="2300" b="1" spc="-120" dirty="0">
                          <a:solidFill>
                            <a:srgbClr val="FFFFFF"/>
                          </a:solidFill>
                          <a:latin typeface="Arial"/>
                          <a:cs typeface="Arial"/>
                        </a:rPr>
                        <a:t> </a:t>
                      </a:r>
                      <a:r>
                        <a:rPr sz="2300" b="1" dirty="0">
                          <a:solidFill>
                            <a:srgbClr val="FFFFFF"/>
                          </a:solidFill>
                          <a:latin typeface="Arial"/>
                          <a:cs typeface="Arial"/>
                        </a:rPr>
                        <a:t>of</a:t>
                      </a:r>
                      <a:r>
                        <a:rPr sz="2300" b="1" spc="-130" dirty="0">
                          <a:solidFill>
                            <a:srgbClr val="FFFFFF"/>
                          </a:solidFill>
                          <a:latin typeface="Arial"/>
                          <a:cs typeface="Arial"/>
                        </a:rPr>
                        <a:t> </a:t>
                      </a:r>
                      <a:r>
                        <a:rPr sz="2300" b="1" dirty="0">
                          <a:solidFill>
                            <a:srgbClr val="FFFFFF"/>
                          </a:solidFill>
                          <a:latin typeface="Arial"/>
                          <a:cs typeface="Arial"/>
                        </a:rPr>
                        <a:t>t</a:t>
                      </a:r>
                      <a:r>
                        <a:rPr sz="2300" b="1" spc="-10" dirty="0">
                          <a:solidFill>
                            <a:srgbClr val="FFFFFF"/>
                          </a:solidFill>
                          <a:latin typeface="Arial"/>
                          <a:cs typeface="Arial"/>
                        </a:rPr>
                        <a:t>r</a:t>
                      </a:r>
                      <a:r>
                        <a:rPr sz="2300" b="1" spc="-5" dirty="0">
                          <a:solidFill>
                            <a:srgbClr val="FFFFFF"/>
                          </a:solidFill>
                          <a:latin typeface="Arial"/>
                          <a:cs typeface="Arial"/>
                        </a:rPr>
                        <a:t>an</a:t>
                      </a:r>
                      <a:r>
                        <a:rPr sz="2300" b="1" spc="5" dirty="0">
                          <a:solidFill>
                            <a:srgbClr val="FFFFFF"/>
                          </a:solidFill>
                          <a:latin typeface="Arial"/>
                          <a:cs typeface="Arial"/>
                        </a:rPr>
                        <a:t>s</a:t>
                      </a:r>
                      <a:r>
                        <a:rPr sz="2300" b="1" spc="-5" dirty="0">
                          <a:solidFill>
                            <a:srgbClr val="FFFFFF"/>
                          </a:solidFill>
                          <a:latin typeface="Arial"/>
                          <a:cs typeface="Arial"/>
                        </a:rPr>
                        <a:t>a</a:t>
                      </a:r>
                      <a:r>
                        <a:rPr sz="2300" b="1" spc="5" dirty="0">
                          <a:solidFill>
                            <a:srgbClr val="FFFFFF"/>
                          </a:solidFill>
                          <a:latin typeface="Arial"/>
                          <a:cs typeface="Arial"/>
                        </a:rPr>
                        <a:t>c</a:t>
                      </a:r>
                      <a:r>
                        <a:rPr sz="2300" b="1" dirty="0">
                          <a:solidFill>
                            <a:srgbClr val="FFFFFF"/>
                          </a:solidFill>
                          <a:latin typeface="Arial"/>
                          <a:cs typeface="Arial"/>
                        </a:rPr>
                        <a:t>tion</a:t>
                      </a:r>
                      <a:r>
                        <a:rPr sz="2300" b="1" spc="-145" dirty="0">
                          <a:solidFill>
                            <a:srgbClr val="FFFFFF"/>
                          </a:solidFill>
                          <a:latin typeface="Arial"/>
                          <a:cs typeface="Arial"/>
                        </a:rPr>
                        <a:t> </a:t>
                      </a:r>
                      <a:r>
                        <a:rPr sz="2300" b="1" dirty="0">
                          <a:solidFill>
                            <a:srgbClr val="FFFFFF"/>
                          </a:solidFill>
                          <a:latin typeface="Arial"/>
                          <a:cs typeface="Arial"/>
                        </a:rPr>
                        <a:t>du</a:t>
                      </a:r>
                      <a:r>
                        <a:rPr sz="2300" b="1" spc="-10" dirty="0">
                          <a:solidFill>
                            <a:srgbClr val="FFFFFF"/>
                          </a:solidFill>
                          <a:latin typeface="Arial"/>
                          <a:cs typeface="Arial"/>
                        </a:rPr>
                        <a:t>r</a:t>
                      </a:r>
                      <a:r>
                        <a:rPr sz="2300" b="1" spc="-5" dirty="0">
                          <a:solidFill>
                            <a:srgbClr val="FFFFFF"/>
                          </a:solidFill>
                          <a:latin typeface="Arial"/>
                          <a:cs typeface="Arial"/>
                        </a:rPr>
                        <a:t>in</a:t>
                      </a:r>
                      <a:r>
                        <a:rPr sz="2300" b="1" dirty="0">
                          <a:solidFill>
                            <a:srgbClr val="FFFFFF"/>
                          </a:solidFill>
                          <a:latin typeface="Arial"/>
                          <a:cs typeface="Arial"/>
                        </a:rPr>
                        <a:t>g</a:t>
                      </a:r>
                      <a:r>
                        <a:rPr sz="2300" b="1" spc="-130" dirty="0">
                          <a:solidFill>
                            <a:srgbClr val="FFFFFF"/>
                          </a:solidFill>
                          <a:latin typeface="Arial"/>
                          <a:cs typeface="Arial"/>
                        </a:rPr>
                        <a:t> </a:t>
                      </a:r>
                      <a:r>
                        <a:rPr sz="2300" b="1" dirty="0">
                          <a:solidFill>
                            <a:srgbClr val="FFFFFF"/>
                          </a:solidFill>
                          <a:latin typeface="Arial"/>
                          <a:cs typeface="Arial"/>
                        </a:rPr>
                        <a:t>PY</a:t>
                      </a:r>
                      <a:endParaRPr sz="230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00000"/>
                    </a:solidFill>
                  </a:tcPr>
                </a:tc>
                <a:tc>
                  <a:txBody>
                    <a:bodyPr/>
                    <a:lstStyle/>
                    <a:p>
                      <a:pPr marL="1270" algn="ctr">
                        <a:lnSpc>
                          <a:spcPct val="100000"/>
                        </a:lnSpc>
                        <a:spcBef>
                          <a:spcPts val="50"/>
                        </a:spcBef>
                      </a:pPr>
                      <a:r>
                        <a:rPr sz="2300" b="1" spc="-275" dirty="0">
                          <a:solidFill>
                            <a:srgbClr val="FFFFFF"/>
                          </a:solidFill>
                          <a:latin typeface="Arial"/>
                          <a:cs typeface="Arial"/>
                        </a:rPr>
                        <a:t>Mode</a:t>
                      </a:r>
                      <a:endParaRPr sz="230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00000"/>
                    </a:solidFill>
                  </a:tcPr>
                </a:tc>
                <a:tc>
                  <a:txBody>
                    <a:bodyPr/>
                    <a:lstStyle/>
                    <a:p>
                      <a:pPr marL="573405" marR="270510" indent="-294640">
                        <a:lnSpc>
                          <a:spcPts val="2500"/>
                        </a:lnSpc>
                        <a:spcBef>
                          <a:spcPts val="350"/>
                        </a:spcBef>
                      </a:pPr>
                      <a:r>
                        <a:rPr sz="2300" b="1" dirty="0">
                          <a:solidFill>
                            <a:srgbClr val="FFFFFF"/>
                          </a:solidFill>
                          <a:latin typeface="Arial"/>
                          <a:cs typeface="Arial"/>
                        </a:rPr>
                        <a:t>R</a:t>
                      </a:r>
                      <a:r>
                        <a:rPr sz="2300" b="1" spc="5" dirty="0">
                          <a:solidFill>
                            <a:srgbClr val="FFFFFF"/>
                          </a:solidFill>
                          <a:latin typeface="Arial"/>
                          <a:cs typeface="Arial"/>
                        </a:rPr>
                        <a:t>e</a:t>
                      </a:r>
                      <a:r>
                        <a:rPr sz="2300" b="1" dirty="0">
                          <a:solidFill>
                            <a:srgbClr val="FFFFFF"/>
                          </a:solidFill>
                          <a:latin typeface="Arial"/>
                          <a:cs typeface="Arial"/>
                        </a:rPr>
                        <a:t>po</a:t>
                      </a:r>
                      <a:r>
                        <a:rPr sz="2300" b="1" spc="-10" dirty="0">
                          <a:solidFill>
                            <a:srgbClr val="FFFFFF"/>
                          </a:solidFill>
                          <a:latin typeface="Arial"/>
                          <a:cs typeface="Arial"/>
                        </a:rPr>
                        <a:t>r</a:t>
                      </a:r>
                      <a:r>
                        <a:rPr sz="2300" b="1" dirty="0">
                          <a:solidFill>
                            <a:srgbClr val="FFFFFF"/>
                          </a:solidFill>
                          <a:latin typeface="Arial"/>
                          <a:cs typeface="Arial"/>
                        </a:rPr>
                        <a:t>table  </a:t>
                      </a:r>
                      <a:r>
                        <a:rPr sz="2300" b="1" spc="-235" dirty="0">
                          <a:solidFill>
                            <a:srgbClr val="FFFFFF"/>
                          </a:solidFill>
                          <a:latin typeface="Arial"/>
                          <a:cs typeface="Arial"/>
                        </a:rPr>
                        <a:t>under</a:t>
                      </a:r>
                      <a:endParaRPr sz="2300">
                        <a:latin typeface="Arial"/>
                        <a:cs typeface="Arial"/>
                      </a:endParaRPr>
                    </a:p>
                  </a:txBody>
                  <a:tcPr marL="0" marR="0" marT="444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00000"/>
                    </a:solidFill>
                  </a:tcPr>
                </a:tc>
                <a:extLst>
                  <a:ext uri="{0D108BD9-81ED-4DB2-BD59-A6C34878D82A}">
                    <a16:rowId xmlns:a16="http://schemas.microsoft.com/office/drawing/2014/main" val="10000"/>
                  </a:ext>
                </a:extLst>
              </a:tr>
              <a:tr h="726439">
                <a:tc>
                  <a:txBody>
                    <a:bodyPr/>
                    <a:lstStyle/>
                    <a:p>
                      <a:pPr algn="ctr">
                        <a:lnSpc>
                          <a:spcPct val="100000"/>
                        </a:lnSpc>
                        <a:spcBef>
                          <a:spcPts val="55"/>
                        </a:spcBef>
                      </a:pPr>
                      <a:r>
                        <a:rPr sz="2300" b="1" spc="-170" dirty="0">
                          <a:latin typeface="Arial"/>
                          <a:cs typeface="Arial"/>
                        </a:rPr>
                        <a:t>9.</a:t>
                      </a:r>
                      <a:endParaRPr sz="23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556260">
                        <a:lnSpc>
                          <a:spcPts val="2500"/>
                        </a:lnSpc>
                        <a:spcBef>
                          <a:spcPts val="355"/>
                        </a:spcBef>
                      </a:pPr>
                      <a:r>
                        <a:rPr sz="2300" dirty="0">
                          <a:latin typeface="Arial MT"/>
                          <a:cs typeface="Arial MT"/>
                        </a:rPr>
                        <a:t>R</a:t>
                      </a:r>
                      <a:r>
                        <a:rPr sz="2300" spc="5" dirty="0">
                          <a:latin typeface="Arial MT"/>
                          <a:cs typeface="Arial MT"/>
                        </a:rPr>
                        <a:t>e</a:t>
                      </a:r>
                      <a:r>
                        <a:rPr sz="2300" spc="-5" dirty="0">
                          <a:latin typeface="Arial MT"/>
                          <a:cs typeface="Arial MT"/>
                        </a:rPr>
                        <a:t>p</a:t>
                      </a:r>
                      <a:r>
                        <a:rPr sz="2300" spc="5" dirty="0">
                          <a:latin typeface="Arial MT"/>
                          <a:cs typeface="Arial MT"/>
                        </a:rPr>
                        <a:t>a</a:t>
                      </a:r>
                      <a:r>
                        <a:rPr sz="2300" spc="-5" dirty="0">
                          <a:latin typeface="Arial MT"/>
                          <a:cs typeface="Arial MT"/>
                        </a:rPr>
                        <a:t>ym</a:t>
                      </a:r>
                      <a:r>
                        <a:rPr sz="2300" dirty="0">
                          <a:latin typeface="Arial MT"/>
                          <a:cs typeface="Arial MT"/>
                        </a:rPr>
                        <a:t>e</a:t>
                      </a:r>
                      <a:r>
                        <a:rPr sz="2300" spc="-5" dirty="0">
                          <a:latin typeface="Arial MT"/>
                          <a:cs typeface="Arial MT"/>
                        </a:rPr>
                        <a:t>n</a:t>
                      </a:r>
                      <a:r>
                        <a:rPr sz="2300" dirty="0">
                          <a:latin typeface="Arial MT"/>
                          <a:cs typeface="Arial MT"/>
                        </a:rPr>
                        <a:t>t</a:t>
                      </a:r>
                      <a:r>
                        <a:rPr sz="2300" spc="-155" dirty="0">
                          <a:latin typeface="Arial MT"/>
                          <a:cs typeface="Arial MT"/>
                        </a:rPr>
                        <a:t> </a:t>
                      </a:r>
                      <a:r>
                        <a:rPr sz="2300" spc="-5" dirty="0">
                          <a:latin typeface="Arial MT"/>
                          <a:cs typeface="Arial MT"/>
                        </a:rPr>
                        <a:t>o</a:t>
                      </a:r>
                      <a:r>
                        <a:rPr sz="2300" dirty="0">
                          <a:latin typeface="Arial MT"/>
                          <a:cs typeface="Arial MT"/>
                        </a:rPr>
                        <a:t>f</a:t>
                      </a:r>
                      <a:r>
                        <a:rPr sz="2300" spc="-120" dirty="0">
                          <a:latin typeface="Arial MT"/>
                          <a:cs typeface="Arial MT"/>
                        </a:rPr>
                        <a:t> </a:t>
                      </a:r>
                      <a:r>
                        <a:rPr sz="2300" spc="-5" dirty="0">
                          <a:latin typeface="Arial MT"/>
                          <a:cs typeface="Arial MT"/>
                        </a:rPr>
                        <a:t>L</a:t>
                      </a:r>
                      <a:r>
                        <a:rPr sz="2300" spc="5" dirty="0">
                          <a:latin typeface="Arial MT"/>
                          <a:cs typeface="Arial MT"/>
                        </a:rPr>
                        <a:t>o</a:t>
                      </a:r>
                      <a:r>
                        <a:rPr sz="2300" spc="-5" dirty="0">
                          <a:latin typeface="Arial MT"/>
                          <a:cs typeface="Arial MT"/>
                        </a:rPr>
                        <a:t>a</a:t>
                      </a:r>
                      <a:r>
                        <a:rPr sz="2300" dirty="0">
                          <a:latin typeface="Arial MT"/>
                          <a:cs typeface="Arial MT"/>
                        </a:rPr>
                        <a:t>n</a:t>
                      </a:r>
                      <a:r>
                        <a:rPr sz="2300" spc="-130" dirty="0">
                          <a:latin typeface="Arial MT"/>
                          <a:cs typeface="Arial MT"/>
                        </a:rPr>
                        <a:t> </a:t>
                      </a:r>
                      <a:r>
                        <a:rPr sz="2300" spc="-5" dirty="0">
                          <a:latin typeface="Arial MT"/>
                          <a:cs typeface="Arial MT"/>
                        </a:rPr>
                        <a:t>o</a:t>
                      </a:r>
                      <a:r>
                        <a:rPr sz="2300" dirty="0">
                          <a:latin typeface="Arial MT"/>
                          <a:cs typeface="Arial MT"/>
                        </a:rPr>
                        <a:t>r</a:t>
                      </a:r>
                      <a:r>
                        <a:rPr sz="2300" spc="-125" dirty="0">
                          <a:latin typeface="Arial MT"/>
                          <a:cs typeface="Arial MT"/>
                        </a:rPr>
                        <a:t> </a:t>
                      </a:r>
                      <a:r>
                        <a:rPr sz="2300" dirty="0">
                          <a:latin typeface="Arial MT"/>
                          <a:cs typeface="Arial MT"/>
                        </a:rPr>
                        <a:t>D</a:t>
                      </a:r>
                      <a:r>
                        <a:rPr sz="2300" spc="5" dirty="0">
                          <a:latin typeface="Arial MT"/>
                          <a:cs typeface="Arial MT"/>
                        </a:rPr>
                        <a:t>e</a:t>
                      </a:r>
                      <a:r>
                        <a:rPr sz="2300" spc="-5" dirty="0">
                          <a:latin typeface="Arial MT"/>
                          <a:cs typeface="Arial MT"/>
                        </a:rPr>
                        <a:t>p</a:t>
                      </a:r>
                      <a:r>
                        <a:rPr sz="2300" spc="5" dirty="0">
                          <a:latin typeface="Arial MT"/>
                          <a:cs typeface="Arial MT"/>
                        </a:rPr>
                        <a:t>o</a:t>
                      </a:r>
                      <a:r>
                        <a:rPr sz="2300" spc="-5" dirty="0">
                          <a:latin typeface="Arial MT"/>
                          <a:cs typeface="Arial MT"/>
                        </a:rPr>
                        <a:t>si</a:t>
                      </a:r>
                      <a:r>
                        <a:rPr sz="2300" dirty="0">
                          <a:latin typeface="Arial MT"/>
                          <a:cs typeface="Arial MT"/>
                        </a:rPr>
                        <a:t>t</a:t>
                      </a:r>
                      <a:r>
                        <a:rPr sz="2300" spc="-145" dirty="0">
                          <a:latin typeface="Arial MT"/>
                          <a:cs typeface="Arial MT"/>
                        </a:rPr>
                        <a:t> </a:t>
                      </a:r>
                      <a:r>
                        <a:rPr sz="2300" spc="-5" dirty="0">
                          <a:latin typeface="Arial MT"/>
                          <a:cs typeface="Arial MT"/>
                        </a:rPr>
                        <a:t>o</a:t>
                      </a:r>
                      <a:r>
                        <a:rPr sz="2300" dirty="0">
                          <a:latin typeface="Arial MT"/>
                          <a:cs typeface="Arial MT"/>
                        </a:rPr>
                        <a:t>r</a:t>
                      </a:r>
                      <a:r>
                        <a:rPr sz="2300" spc="-125" dirty="0">
                          <a:latin typeface="Arial MT"/>
                          <a:cs typeface="Arial MT"/>
                        </a:rPr>
                        <a:t> </a:t>
                      </a:r>
                      <a:r>
                        <a:rPr sz="2300" spc="-5" dirty="0">
                          <a:latin typeface="Arial MT"/>
                          <a:cs typeface="Arial MT"/>
                        </a:rPr>
                        <a:t>a</a:t>
                      </a:r>
                      <a:r>
                        <a:rPr sz="2300" spc="5" dirty="0">
                          <a:latin typeface="Arial MT"/>
                          <a:cs typeface="Arial MT"/>
                        </a:rPr>
                        <a:t>d</a:t>
                      </a:r>
                      <a:r>
                        <a:rPr sz="2300" spc="-5" dirty="0">
                          <a:latin typeface="Arial MT"/>
                          <a:cs typeface="Arial MT"/>
                        </a:rPr>
                        <a:t>v</a:t>
                      </a:r>
                      <a:r>
                        <a:rPr sz="2300" spc="5" dirty="0">
                          <a:latin typeface="Arial MT"/>
                          <a:cs typeface="Arial MT"/>
                        </a:rPr>
                        <a:t>a</a:t>
                      </a:r>
                      <a:r>
                        <a:rPr sz="2300" spc="-5" dirty="0">
                          <a:latin typeface="Arial MT"/>
                          <a:cs typeface="Arial MT"/>
                        </a:rPr>
                        <a:t>n</a:t>
                      </a:r>
                      <a:r>
                        <a:rPr sz="2300" spc="5" dirty="0">
                          <a:latin typeface="Arial MT"/>
                          <a:cs typeface="Arial MT"/>
                        </a:rPr>
                        <a:t>c</a:t>
                      </a:r>
                      <a:r>
                        <a:rPr sz="2300" dirty="0">
                          <a:latin typeface="Arial MT"/>
                          <a:cs typeface="Arial MT"/>
                        </a:rPr>
                        <a:t>e</a:t>
                      </a:r>
                      <a:r>
                        <a:rPr sz="2300" spc="-155" dirty="0">
                          <a:latin typeface="Arial MT"/>
                          <a:cs typeface="Arial MT"/>
                        </a:rPr>
                        <a:t> </a:t>
                      </a:r>
                      <a:r>
                        <a:rPr sz="2300" spc="-5" dirty="0">
                          <a:latin typeface="Arial MT"/>
                          <a:cs typeface="Arial MT"/>
                        </a:rPr>
                        <a:t>f</a:t>
                      </a:r>
                      <a:r>
                        <a:rPr sz="2300" dirty="0">
                          <a:latin typeface="Arial MT"/>
                          <a:cs typeface="Arial MT"/>
                        </a:rPr>
                        <a:t>or  </a:t>
                      </a:r>
                      <a:r>
                        <a:rPr sz="2300" spc="-5" dirty="0">
                          <a:latin typeface="Arial MT"/>
                          <a:cs typeface="Arial MT"/>
                        </a:rPr>
                        <a:t>tra</a:t>
                      </a:r>
                      <a:r>
                        <a:rPr sz="2300" spc="5" dirty="0">
                          <a:latin typeface="Arial MT"/>
                          <a:cs typeface="Arial MT"/>
                        </a:rPr>
                        <a:t>n</a:t>
                      </a:r>
                      <a:r>
                        <a:rPr sz="2300" spc="-5" dirty="0">
                          <a:latin typeface="Arial MT"/>
                          <a:cs typeface="Arial MT"/>
                        </a:rPr>
                        <a:t>sf</a:t>
                      </a:r>
                      <a:r>
                        <a:rPr sz="2300" spc="5" dirty="0">
                          <a:latin typeface="Arial MT"/>
                          <a:cs typeface="Arial MT"/>
                        </a:rPr>
                        <a:t>e</a:t>
                      </a:r>
                      <a:r>
                        <a:rPr sz="2300" dirty="0">
                          <a:latin typeface="Arial MT"/>
                          <a:cs typeface="Arial MT"/>
                        </a:rPr>
                        <a:t>r</a:t>
                      </a:r>
                      <a:r>
                        <a:rPr sz="2300" spc="-155" dirty="0">
                          <a:latin typeface="Arial MT"/>
                          <a:cs typeface="Arial MT"/>
                        </a:rPr>
                        <a:t> </a:t>
                      </a:r>
                      <a:r>
                        <a:rPr sz="2300" spc="-5" dirty="0">
                          <a:latin typeface="Arial MT"/>
                          <a:cs typeface="Arial MT"/>
                        </a:rPr>
                        <a:t>o</a:t>
                      </a:r>
                      <a:r>
                        <a:rPr sz="2300" dirty="0">
                          <a:latin typeface="Arial MT"/>
                          <a:cs typeface="Arial MT"/>
                        </a:rPr>
                        <a:t>f</a:t>
                      </a:r>
                      <a:r>
                        <a:rPr sz="2300" spc="-120" dirty="0">
                          <a:latin typeface="Arial MT"/>
                          <a:cs typeface="Arial MT"/>
                        </a:rPr>
                        <a:t> </a:t>
                      </a:r>
                      <a:r>
                        <a:rPr sz="2300" spc="-5" dirty="0">
                          <a:latin typeface="Arial MT"/>
                          <a:cs typeface="Arial MT"/>
                        </a:rPr>
                        <a:t>Immo</a:t>
                      </a:r>
                      <a:r>
                        <a:rPr sz="2300" spc="5" dirty="0">
                          <a:latin typeface="Arial MT"/>
                          <a:cs typeface="Arial MT"/>
                        </a:rPr>
                        <a:t>v</a:t>
                      </a:r>
                      <a:r>
                        <a:rPr sz="2300" spc="-5" dirty="0">
                          <a:latin typeface="Arial MT"/>
                          <a:cs typeface="Arial MT"/>
                        </a:rPr>
                        <a:t>a</a:t>
                      </a:r>
                      <a:r>
                        <a:rPr sz="2300" spc="5" dirty="0">
                          <a:latin typeface="Arial MT"/>
                          <a:cs typeface="Arial MT"/>
                        </a:rPr>
                        <a:t>b</a:t>
                      </a:r>
                      <a:r>
                        <a:rPr sz="2300" spc="-5" dirty="0">
                          <a:latin typeface="Arial MT"/>
                          <a:cs typeface="Arial MT"/>
                        </a:rPr>
                        <a:t>l</a:t>
                      </a:r>
                      <a:r>
                        <a:rPr sz="2300" dirty="0">
                          <a:latin typeface="Arial MT"/>
                          <a:cs typeface="Arial MT"/>
                        </a:rPr>
                        <a:t>e</a:t>
                      </a:r>
                      <a:r>
                        <a:rPr sz="2300" spc="-135" dirty="0">
                          <a:latin typeface="Arial MT"/>
                          <a:cs typeface="Arial MT"/>
                        </a:rPr>
                        <a:t> </a:t>
                      </a:r>
                      <a:r>
                        <a:rPr sz="2300" dirty="0">
                          <a:latin typeface="Arial MT"/>
                          <a:cs typeface="Arial MT"/>
                        </a:rPr>
                        <a:t>Prop</a:t>
                      </a:r>
                      <a:r>
                        <a:rPr sz="2300" spc="5" dirty="0">
                          <a:latin typeface="Arial MT"/>
                          <a:cs typeface="Arial MT"/>
                        </a:rPr>
                        <a:t>e</a:t>
                      </a:r>
                      <a:r>
                        <a:rPr sz="2300" dirty="0">
                          <a:latin typeface="Arial MT"/>
                          <a:cs typeface="Arial MT"/>
                        </a:rPr>
                        <a:t>rty</a:t>
                      </a:r>
                      <a:endParaRPr sz="2300">
                        <a:latin typeface="Arial MT"/>
                        <a:cs typeface="Arial MT"/>
                      </a:endParaRPr>
                    </a:p>
                  </a:txBody>
                  <a:tcPr marL="0" marR="0" marT="450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2300" dirty="0">
                          <a:latin typeface="Arial MT"/>
                          <a:cs typeface="Arial MT"/>
                        </a:rPr>
                        <a:t>A/c</a:t>
                      </a:r>
                      <a:r>
                        <a:rPr sz="2300" spc="-114" dirty="0">
                          <a:latin typeface="Arial MT"/>
                          <a:cs typeface="Arial MT"/>
                        </a:rPr>
                        <a:t> </a:t>
                      </a:r>
                      <a:r>
                        <a:rPr sz="2300" dirty="0">
                          <a:latin typeface="Arial MT"/>
                          <a:cs typeface="Arial MT"/>
                        </a:rPr>
                        <a:t>Pay</a:t>
                      </a:r>
                      <a:r>
                        <a:rPr sz="2300" spc="5" dirty="0">
                          <a:latin typeface="Arial MT"/>
                          <a:cs typeface="Arial MT"/>
                        </a:rPr>
                        <a:t>e</a:t>
                      </a:r>
                      <a:r>
                        <a:rPr sz="2300" dirty="0">
                          <a:latin typeface="Arial MT"/>
                          <a:cs typeface="Arial MT"/>
                        </a:rPr>
                        <a:t>e</a:t>
                      </a:r>
                      <a:r>
                        <a:rPr sz="2300" spc="-145" dirty="0">
                          <a:latin typeface="Arial MT"/>
                          <a:cs typeface="Arial MT"/>
                        </a:rPr>
                        <a:t> </a:t>
                      </a:r>
                      <a:r>
                        <a:rPr sz="2300" spc="-5" dirty="0">
                          <a:latin typeface="Arial MT"/>
                          <a:cs typeface="Arial MT"/>
                        </a:rPr>
                        <a:t>c</a:t>
                      </a:r>
                      <a:r>
                        <a:rPr sz="2300" spc="5" dirty="0">
                          <a:latin typeface="Arial MT"/>
                          <a:cs typeface="Arial MT"/>
                        </a:rPr>
                        <a:t>h</a:t>
                      </a:r>
                      <a:r>
                        <a:rPr sz="2300" spc="-5" dirty="0">
                          <a:latin typeface="Arial MT"/>
                          <a:cs typeface="Arial MT"/>
                        </a:rPr>
                        <a:t>e</a:t>
                      </a:r>
                      <a:r>
                        <a:rPr sz="2300" spc="5" dirty="0">
                          <a:latin typeface="Arial MT"/>
                          <a:cs typeface="Arial MT"/>
                        </a:rPr>
                        <a:t>q</a:t>
                      </a:r>
                      <a:r>
                        <a:rPr sz="2300" spc="-5" dirty="0">
                          <a:latin typeface="Arial MT"/>
                          <a:cs typeface="Arial MT"/>
                        </a:rPr>
                        <a:t>ue</a:t>
                      </a:r>
                      <a:endParaRPr sz="23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2300" dirty="0">
                          <a:latin typeface="Arial MT"/>
                          <a:cs typeface="Arial MT"/>
                        </a:rPr>
                        <a:t>Cl</a:t>
                      </a:r>
                      <a:r>
                        <a:rPr sz="2300" spc="5" dirty="0">
                          <a:latin typeface="Arial MT"/>
                          <a:cs typeface="Arial MT"/>
                        </a:rPr>
                        <a:t>a</a:t>
                      </a:r>
                      <a:r>
                        <a:rPr sz="2300" spc="-5" dirty="0">
                          <a:latin typeface="Arial MT"/>
                          <a:cs typeface="Arial MT"/>
                        </a:rPr>
                        <a:t>u</a:t>
                      </a:r>
                      <a:r>
                        <a:rPr sz="2300" spc="5" dirty="0">
                          <a:latin typeface="Arial MT"/>
                          <a:cs typeface="Arial MT"/>
                        </a:rPr>
                        <a:t>s</a:t>
                      </a:r>
                      <a:r>
                        <a:rPr sz="2300" dirty="0">
                          <a:latin typeface="Arial MT"/>
                          <a:cs typeface="Arial MT"/>
                        </a:rPr>
                        <a:t>e</a:t>
                      </a:r>
                      <a:r>
                        <a:rPr sz="2300" spc="-145" dirty="0">
                          <a:latin typeface="Arial MT"/>
                          <a:cs typeface="Arial MT"/>
                        </a:rPr>
                        <a:t> </a:t>
                      </a:r>
                      <a:r>
                        <a:rPr sz="2300" spc="-5" dirty="0">
                          <a:latin typeface="Arial MT"/>
                          <a:cs typeface="Arial MT"/>
                        </a:rPr>
                        <a:t>3</a:t>
                      </a:r>
                      <a:r>
                        <a:rPr sz="2300" spc="5" dirty="0">
                          <a:latin typeface="Arial MT"/>
                          <a:cs typeface="Arial MT"/>
                        </a:rPr>
                        <a:t>1</a:t>
                      </a:r>
                      <a:r>
                        <a:rPr sz="2300" dirty="0">
                          <a:latin typeface="Arial MT"/>
                          <a:cs typeface="Arial MT"/>
                        </a:rPr>
                        <a:t>(c)</a:t>
                      </a:r>
                      <a:endParaRPr sz="23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726439">
                <a:tc>
                  <a:txBody>
                    <a:bodyPr/>
                    <a:lstStyle/>
                    <a:p>
                      <a:pPr algn="ctr">
                        <a:lnSpc>
                          <a:spcPct val="100000"/>
                        </a:lnSpc>
                        <a:spcBef>
                          <a:spcPts val="55"/>
                        </a:spcBef>
                      </a:pPr>
                      <a:r>
                        <a:rPr sz="2300" b="1" spc="-190" dirty="0">
                          <a:latin typeface="Arial"/>
                          <a:cs typeface="Arial"/>
                        </a:rPr>
                        <a:t>10.</a:t>
                      </a:r>
                      <a:endParaRPr sz="23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630"/>
                        </a:lnSpc>
                        <a:spcBef>
                          <a:spcPts val="55"/>
                        </a:spcBef>
                      </a:pPr>
                      <a:r>
                        <a:rPr sz="2300" dirty="0">
                          <a:latin typeface="Arial MT"/>
                          <a:cs typeface="Arial MT"/>
                        </a:rPr>
                        <a:t>Re</a:t>
                      </a:r>
                      <a:r>
                        <a:rPr sz="2300" spc="5" dirty="0">
                          <a:latin typeface="Arial MT"/>
                          <a:cs typeface="Arial MT"/>
                        </a:rPr>
                        <a:t>p</a:t>
                      </a:r>
                      <a:r>
                        <a:rPr sz="2300" spc="-5" dirty="0">
                          <a:latin typeface="Arial MT"/>
                          <a:cs typeface="Arial MT"/>
                        </a:rPr>
                        <a:t>aym</a:t>
                      </a:r>
                      <a:r>
                        <a:rPr sz="2300" dirty="0">
                          <a:latin typeface="Arial MT"/>
                          <a:cs typeface="Arial MT"/>
                        </a:rPr>
                        <a:t>e</a:t>
                      </a:r>
                      <a:r>
                        <a:rPr sz="2300" spc="-10" dirty="0">
                          <a:latin typeface="Arial MT"/>
                          <a:cs typeface="Arial MT"/>
                        </a:rPr>
                        <a:t>n</a:t>
                      </a:r>
                      <a:r>
                        <a:rPr sz="2300" dirty="0">
                          <a:latin typeface="Arial MT"/>
                          <a:cs typeface="Arial MT"/>
                        </a:rPr>
                        <a:t>t</a:t>
                      </a:r>
                      <a:r>
                        <a:rPr sz="2300" spc="-150" dirty="0">
                          <a:latin typeface="Arial MT"/>
                          <a:cs typeface="Arial MT"/>
                        </a:rPr>
                        <a:t> </a:t>
                      </a:r>
                      <a:r>
                        <a:rPr sz="2300" spc="-5" dirty="0">
                          <a:latin typeface="Arial MT"/>
                          <a:cs typeface="Arial MT"/>
                        </a:rPr>
                        <a:t>o</a:t>
                      </a:r>
                      <a:r>
                        <a:rPr sz="2300" dirty="0">
                          <a:latin typeface="Arial MT"/>
                          <a:cs typeface="Arial MT"/>
                        </a:rPr>
                        <a:t>f</a:t>
                      </a:r>
                      <a:r>
                        <a:rPr sz="2300" spc="-114" dirty="0">
                          <a:latin typeface="Arial MT"/>
                          <a:cs typeface="Arial MT"/>
                        </a:rPr>
                        <a:t> </a:t>
                      </a:r>
                      <a:r>
                        <a:rPr sz="2300" spc="-5" dirty="0">
                          <a:latin typeface="Arial MT"/>
                          <a:cs typeface="Arial MT"/>
                        </a:rPr>
                        <a:t>Lo</a:t>
                      </a:r>
                      <a:r>
                        <a:rPr sz="2300" spc="5" dirty="0">
                          <a:latin typeface="Arial MT"/>
                          <a:cs typeface="Arial MT"/>
                        </a:rPr>
                        <a:t>a</a:t>
                      </a:r>
                      <a:r>
                        <a:rPr sz="2300" dirty="0">
                          <a:latin typeface="Arial MT"/>
                          <a:cs typeface="Arial MT"/>
                        </a:rPr>
                        <a:t>n</a:t>
                      </a:r>
                      <a:r>
                        <a:rPr sz="2300" spc="-135" dirty="0">
                          <a:latin typeface="Arial MT"/>
                          <a:cs typeface="Arial MT"/>
                        </a:rPr>
                        <a:t> </a:t>
                      </a:r>
                      <a:r>
                        <a:rPr sz="2300" spc="-5" dirty="0">
                          <a:latin typeface="Arial MT"/>
                          <a:cs typeface="Arial MT"/>
                        </a:rPr>
                        <a:t>o</a:t>
                      </a:r>
                      <a:r>
                        <a:rPr sz="2300" dirty="0">
                          <a:latin typeface="Arial MT"/>
                          <a:cs typeface="Arial MT"/>
                        </a:rPr>
                        <a:t>r</a:t>
                      </a:r>
                      <a:r>
                        <a:rPr sz="2300" spc="-125" dirty="0">
                          <a:latin typeface="Arial MT"/>
                          <a:cs typeface="Arial MT"/>
                        </a:rPr>
                        <a:t> </a:t>
                      </a:r>
                      <a:r>
                        <a:rPr sz="2300" dirty="0">
                          <a:latin typeface="Arial MT"/>
                          <a:cs typeface="Arial MT"/>
                        </a:rPr>
                        <a:t>De</a:t>
                      </a:r>
                      <a:r>
                        <a:rPr sz="2300" spc="5" dirty="0">
                          <a:latin typeface="Arial MT"/>
                          <a:cs typeface="Arial MT"/>
                        </a:rPr>
                        <a:t>p</a:t>
                      </a:r>
                      <a:r>
                        <a:rPr sz="2300" spc="-5" dirty="0">
                          <a:latin typeface="Arial MT"/>
                          <a:cs typeface="Arial MT"/>
                        </a:rPr>
                        <a:t>osi</a:t>
                      </a:r>
                      <a:r>
                        <a:rPr sz="2300" dirty="0">
                          <a:latin typeface="Arial MT"/>
                          <a:cs typeface="Arial MT"/>
                        </a:rPr>
                        <a:t>t</a:t>
                      </a:r>
                      <a:r>
                        <a:rPr sz="2300" spc="-145" dirty="0">
                          <a:latin typeface="Arial MT"/>
                          <a:cs typeface="Arial MT"/>
                        </a:rPr>
                        <a:t> </a:t>
                      </a:r>
                      <a:r>
                        <a:rPr sz="2300" spc="-5" dirty="0">
                          <a:latin typeface="Arial MT"/>
                          <a:cs typeface="Arial MT"/>
                        </a:rPr>
                        <a:t>o</a:t>
                      </a:r>
                      <a:r>
                        <a:rPr sz="2300" dirty="0">
                          <a:latin typeface="Arial MT"/>
                          <a:cs typeface="Arial MT"/>
                        </a:rPr>
                        <a:t>r</a:t>
                      </a:r>
                      <a:r>
                        <a:rPr sz="2300" spc="-125" dirty="0">
                          <a:latin typeface="Arial MT"/>
                          <a:cs typeface="Arial MT"/>
                        </a:rPr>
                        <a:t> </a:t>
                      </a:r>
                      <a:r>
                        <a:rPr sz="2300" spc="-5" dirty="0">
                          <a:latin typeface="Arial MT"/>
                          <a:cs typeface="Arial MT"/>
                        </a:rPr>
                        <a:t>a</a:t>
                      </a:r>
                      <a:r>
                        <a:rPr sz="2300" spc="5" dirty="0">
                          <a:latin typeface="Arial MT"/>
                          <a:cs typeface="Arial MT"/>
                        </a:rPr>
                        <a:t>d</a:t>
                      </a:r>
                      <a:r>
                        <a:rPr sz="2300" spc="-5" dirty="0">
                          <a:latin typeface="Arial MT"/>
                          <a:cs typeface="Arial MT"/>
                        </a:rPr>
                        <a:t>va</a:t>
                      </a:r>
                      <a:r>
                        <a:rPr sz="2300" spc="5" dirty="0">
                          <a:latin typeface="Arial MT"/>
                          <a:cs typeface="Arial MT"/>
                        </a:rPr>
                        <a:t>n</a:t>
                      </a:r>
                      <a:r>
                        <a:rPr sz="2300" spc="-5" dirty="0">
                          <a:latin typeface="Arial MT"/>
                          <a:cs typeface="Arial MT"/>
                        </a:rPr>
                        <a:t>c</a:t>
                      </a:r>
                      <a:r>
                        <a:rPr sz="2300" dirty="0">
                          <a:latin typeface="Arial MT"/>
                          <a:cs typeface="Arial MT"/>
                        </a:rPr>
                        <a:t>e</a:t>
                      </a:r>
                      <a:r>
                        <a:rPr sz="2300" spc="-155" dirty="0">
                          <a:latin typeface="Arial MT"/>
                          <a:cs typeface="Arial MT"/>
                        </a:rPr>
                        <a:t> </a:t>
                      </a:r>
                      <a:r>
                        <a:rPr sz="2300" spc="-5" dirty="0">
                          <a:latin typeface="Arial MT"/>
                          <a:cs typeface="Arial MT"/>
                        </a:rPr>
                        <a:t>for</a:t>
                      </a:r>
                      <a:endParaRPr sz="2300">
                        <a:latin typeface="Arial MT"/>
                        <a:cs typeface="Arial MT"/>
                      </a:endParaRPr>
                    </a:p>
                    <a:p>
                      <a:pPr marL="91440">
                        <a:lnSpc>
                          <a:spcPts val="2630"/>
                        </a:lnSpc>
                      </a:pPr>
                      <a:r>
                        <a:rPr sz="2300" spc="-5" dirty="0">
                          <a:latin typeface="Arial MT"/>
                          <a:cs typeface="Arial MT"/>
                        </a:rPr>
                        <a:t>tra</a:t>
                      </a:r>
                      <a:r>
                        <a:rPr sz="2300" spc="5" dirty="0">
                          <a:latin typeface="Arial MT"/>
                          <a:cs typeface="Arial MT"/>
                        </a:rPr>
                        <a:t>n</a:t>
                      </a:r>
                      <a:r>
                        <a:rPr sz="2300" spc="-5" dirty="0">
                          <a:latin typeface="Arial MT"/>
                          <a:cs typeface="Arial MT"/>
                        </a:rPr>
                        <a:t>sf</a:t>
                      </a:r>
                      <a:r>
                        <a:rPr sz="2300" spc="5" dirty="0">
                          <a:latin typeface="Arial MT"/>
                          <a:cs typeface="Arial MT"/>
                        </a:rPr>
                        <a:t>e</a:t>
                      </a:r>
                      <a:r>
                        <a:rPr sz="2300" dirty="0">
                          <a:latin typeface="Arial MT"/>
                          <a:cs typeface="Arial MT"/>
                        </a:rPr>
                        <a:t>r</a:t>
                      </a:r>
                      <a:r>
                        <a:rPr sz="2300" spc="-155" dirty="0">
                          <a:latin typeface="Arial MT"/>
                          <a:cs typeface="Arial MT"/>
                        </a:rPr>
                        <a:t> </a:t>
                      </a:r>
                      <a:r>
                        <a:rPr sz="2300" spc="-5" dirty="0">
                          <a:latin typeface="Arial MT"/>
                          <a:cs typeface="Arial MT"/>
                        </a:rPr>
                        <a:t>o</a:t>
                      </a:r>
                      <a:r>
                        <a:rPr sz="2300" dirty="0">
                          <a:latin typeface="Arial MT"/>
                          <a:cs typeface="Arial MT"/>
                        </a:rPr>
                        <a:t>f</a:t>
                      </a:r>
                      <a:r>
                        <a:rPr sz="2300" spc="-120" dirty="0">
                          <a:latin typeface="Arial MT"/>
                          <a:cs typeface="Arial MT"/>
                        </a:rPr>
                        <a:t> </a:t>
                      </a:r>
                      <a:r>
                        <a:rPr sz="2300" spc="-5" dirty="0">
                          <a:latin typeface="Arial MT"/>
                          <a:cs typeface="Arial MT"/>
                        </a:rPr>
                        <a:t>Immo</a:t>
                      </a:r>
                      <a:r>
                        <a:rPr sz="2300" spc="5" dirty="0">
                          <a:latin typeface="Arial MT"/>
                          <a:cs typeface="Arial MT"/>
                        </a:rPr>
                        <a:t>v</a:t>
                      </a:r>
                      <a:r>
                        <a:rPr sz="2300" spc="-5" dirty="0">
                          <a:latin typeface="Arial MT"/>
                          <a:cs typeface="Arial MT"/>
                        </a:rPr>
                        <a:t>a</a:t>
                      </a:r>
                      <a:r>
                        <a:rPr sz="2300" spc="5" dirty="0">
                          <a:latin typeface="Arial MT"/>
                          <a:cs typeface="Arial MT"/>
                        </a:rPr>
                        <a:t>b</a:t>
                      </a:r>
                      <a:r>
                        <a:rPr sz="2300" spc="-5" dirty="0">
                          <a:latin typeface="Arial MT"/>
                          <a:cs typeface="Arial MT"/>
                        </a:rPr>
                        <a:t>l</a:t>
                      </a:r>
                      <a:r>
                        <a:rPr sz="2300" dirty="0">
                          <a:latin typeface="Arial MT"/>
                          <a:cs typeface="Arial MT"/>
                        </a:rPr>
                        <a:t>e</a:t>
                      </a:r>
                      <a:r>
                        <a:rPr sz="2300" spc="-135" dirty="0">
                          <a:latin typeface="Arial MT"/>
                          <a:cs typeface="Arial MT"/>
                        </a:rPr>
                        <a:t> </a:t>
                      </a:r>
                      <a:r>
                        <a:rPr sz="2300" dirty="0">
                          <a:latin typeface="Arial MT"/>
                          <a:cs typeface="Arial MT"/>
                        </a:rPr>
                        <a:t>Prop</a:t>
                      </a:r>
                      <a:r>
                        <a:rPr sz="2300" spc="5" dirty="0">
                          <a:latin typeface="Arial MT"/>
                          <a:cs typeface="Arial MT"/>
                        </a:rPr>
                        <a:t>e</a:t>
                      </a:r>
                      <a:r>
                        <a:rPr sz="2300" dirty="0">
                          <a:latin typeface="Arial MT"/>
                          <a:cs typeface="Arial MT"/>
                        </a:rPr>
                        <a:t>rty</a:t>
                      </a:r>
                      <a:endParaRPr sz="23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2300" spc="-210" dirty="0">
                          <a:latin typeface="Arial MT"/>
                          <a:cs typeface="Arial MT"/>
                        </a:rPr>
                        <a:t>Others</a:t>
                      </a:r>
                      <a:endParaRPr sz="23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2300" dirty="0">
                          <a:latin typeface="Arial MT"/>
                          <a:cs typeface="Arial MT"/>
                        </a:rPr>
                        <a:t>Cl</a:t>
                      </a:r>
                      <a:r>
                        <a:rPr sz="2300" spc="5" dirty="0">
                          <a:latin typeface="Arial MT"/>
                          <a:cs typeface="Arial MT"/>
                        </a:rPr>
                        <a:t>a</a:t>
                      </a:r>
                      <a:r>
                        <a:rPr sz="2300" spc="-5" dirty="0">
                          <a:latin typeface="Arial MT"/>
                          <a:cs typeface="Arial MT"/>
                        </a:rPr>
                        <a:t>us</a:t>
                      </a:r>
                      <a:r>
                        <a:rPr sz="2300" dirty="0">
                          <a:latin typeface="Arial MT"/>
                          <a:cs typeface="Arial MT"/>
                        </a:rPr>
                        <a:t>e</a:t>
                      </a:r>
                      <a:r>
                        <a:rPr sz="2300" spc="-140" dirty="0">
                          <a:latin typeface="Arial MT"/>
                          <a:cs typeface="Arial MT"/>
                        </a:rPr>
                        <a:t> </a:t>
                      </a:r>
                      <a:r>
                        <a:rPr sz="2300" spc="-5" dirty="0">
                          <a:latin typeface="Arial MT"/>
                          <a:cs typeface="Arial MT"/>
                        </a:rPr>
                        <a:t>3</a:t>
                      </a:r>
                      <a:r>
                        <a:rPr sz="2300" spc="5" dirty="0">
                          <a:latin typeface="Arial MT"/>
                          <a:cs typeface="Arial MT"/>
                        </a:rPr>
                        <a:t>1</a:t>
                      </a:r>
                      <a:r>
                        <a:rPr sz="2300" dirty="0">
                          <a:latin typeface="Arial MT"/>
                          <a:cs typeface="Arial MT"/>
                        </a:rPr>
                        <a:t>(c)</a:t>
                      </a:r>
                      <a:endParaRPr sz="23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1043939">
                <a:tc>
                  <a:txBody>
                    <a:bodyPr/>
                    <a:lstStyle/>
                    <a:p>
                      <a:pPr algn="ctr">
                        <a:lnSpc>
                          <a:spcPct val="100000"/>
                        </a:lnSpc>
                        <a:spcBef>
                          <a:spcPts val="55"/>
                        </a:spcBef>
                      </a:pPr>
                      <a:r>
                        <a:rPr sz="2300" b="1" spc="-229" dirty="0">
                          <a:latin typeface="Arial"/>
                          <a:cs typeface="Arial"/>
                        </a:rPr>
                        <a:t>11.</a:t>
                      </a:r>
                      <a:endParaRPr sz="23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370205">
                        <a:lnSpc>
                          <a:spcPct val="90500"/>
                        </a:lnSpc>
                        <a:spcBef>
                          <a:spcPts val="315"/>
                        </a:spcBef>
                      </a:pPr>
                      <a:r>
                        <a:rPr sz="2300" spc="-235" dirty="0">
                          <a:latin typeface="Arial MT"/>
                          <a:cs typeface="Arial MT"/>
                        </a:rPr>
                        <a:t>Repayment</a:t>
                      </a:r>
                      <a:r>
                        <a:rPr sz="2300" spc="-155" dirty="0">
                          <a:latin typeface="Arial MT"/>
                          <a:cs typeface="Arial MT"/>
                        </a:rPr>
                        <a:t> </a:t>
                      </a:r>
                      <a:r>
                        <a:rPr sz="2300" spc="-175" dirty="0">
                          <a:latin typeface="Arial MT"/>
                          <a:cs typeface="Arial MT"/>
                        </a:rPr>
                        <a:t>of</a:t>
                      </a:r>
                      <a:r>
                        <a:rPr sz="2300" spc="-120" dirty="0">
                          <a:latin typeface="Arial MT"/>
                          <a:cs typeface="Arial MT"/>
                        </a:rPr>
                        <a:t> </a:t>
                      </a:r>
                      <a:r>
                        <a:rPr sz="2300" spc="-200" dirty="0">
                          <a:latin typeface="Arial MT"/>
                          <a:cs typeface="Arial MT"/>
                        </a:rPr>
                        <a:t>loan</a:t>
                      </a:r>
                      <a:r>
                        <a:rPr sz="2300" spc="-114" dirty="0">
                          <a:latin typeface="Arial MT"/>
                          <a:cs typeface="Arial MT"/>
                        </a:rPr>
                        <a:t> </a:t>
                      </a:r>
                      <a:r>
                        <a:rPr sz="2300" spc="-190" dirty="0">
                          <a:latin typeface="Arial MT"/>
                          <a:cs typeface="Arial MT"/>
                        </a:rPr>
                        <a:t>or</a:t>
                      </a:r>
                      <a:r>
                        <a:rPr sz="2300" spc="-130" dirty="0">
                          <a:latin typeface="Arial MT"/>
                          <a:cs typeface="Arial MT"/>
                        </a:rPr>
                        <a:t> </a:t>
                      </a:r>
                      <a:r>
                        <a:rPr sz="2300" spc="-195" dirty="0">
                          <a:latin typeface="Arial MT"/>
                          <a:cs typeface="Arial MT"/>
                        </a:rPr>
                        <a:t>deposit</a:t>
                      </a:r>
                      <a:r>
                        <a:rPr sz="2300" spc="-145" dirty="0">
                          <a:latin typeface="Arial MT"/>
                          <a:cs typeface="Arial MT"/>
                        </a:rPr>
                        <a:t> </a:t>
                      </a:r>
                      <a:r>
                        <a:rPr sz="2300" spc="-190" dirty="0">
                          <a:latin typeface="Arial MT"/>
                          <a:cs typeface="Arial MT"/>
                        </a:rPr>
                        <a:t>or</a:t>
                      </a:r>
                      <a:r>
                        <a:rPr sz="2300" spc="-120" dirty="0">
                          <a:latin typeface="Arial MT"/>
                          <a:cs typeface="Arial MT"/>
                        </a:rPr>
                        <a:t> </a:t>
                      </a:r>
                      <a:r>
                        <a:rPr sz="2300" spc="-225" dirty="0">
                          <a:latin typeface="Arial MT"/>
                          <a:cs typeface="Arial MT"/>
                        </a:rPr>
                        <a:t>advance</a:t>
                      </a:r>
                      <a:r>
                        <a:rPr sz="2300" spc="-155" dirty="0">
                          <a:latin typeface="Arial MT"/>
                          <a:cs typeface="Arial MT"/>
                        </a:rPr>
                        <a:t> </a:t>
                      </a:r>
                      <a:r>
                        <a:rPr sz="2300" spc="-165" dirty="0">
                          <a:latin typeface="Arial MT"/>
                          <a:cs typeface="Arial MT"/>
                        </a:rPr>
                        <a:t>for </a:t>
                      </a:r>
                      <a:r>
                        <a:rPr sz="2300" spc="-160" dirty="0">
                          <a:latin typeface="Arial MT"/>
                          <a:cs typeface="Arial MT"/>
                        </a:rPr>
                        <a:t> </a:t>
                      </a:r>
                      <a:r>
                        <a:rPr sz="2300" spc="-180" dirty="0">
                          <a:latin typeface="Arial MT"/>
                          <a:cs typeface="Arial MT"/>
                        </a:rPr>
                        <a:t>transfer</a:t>
                      </a:r>
                      <a:r>
                        <a:rPr sz="2300" spc="-150" dirty="0">
                          <a:latin typeface="Arial MT"/>
                          <a:cs typeface="Arial MT"/>
                        </a:rPr>
                        <a:t> </a:t>
                      </a:r>
                      <a:r>
                        <a:rPr sz="2300" spc="-175" dirty="0">
                          <a:latin typeface="Arial MT"/>
                          <a:cs typeface="Arial MT"/>
                        </a:rPr>
                        <a:t>of</a:t>
                      </a:r>
                      <a:r>
                        <a:rPr sz="2300" spc="-114" dirty="0">
                          <a:latin typeface="Arial MT"/>
                          <a:cs typeface="Arial MT"/>
                        </a:rPr>
                        <a:t> </a:t>
                      </a:r>
                      <a:r>
                        <a:rPr sz="2300" spc="-229" dirty="0">
                          <a:latin typeface="Arial MT"/>
                          <a:cs typeface="Arial MT"/>
                        </a:rPr>
                        <a:t>Immovable</a:t>
                      </a:r>
                      <a:r>
                        <a:rPr sz="2300" spc="-130" dirty="0">
                          <a:latin typeface="Arial MT"/>
                          <a:cs typeface="Arial MT"/>
                        </a:rPr>
                        <a:t> </a:t>
                      </a:r>
                      <a:r>
                        <a:rPr sz="2300" spc="-200" dirty="0">
                          <a:latin typeface="Arial MT"/>
                          <a:cs typeface="Arial MT"/>
                        </a:rPr>
                        <a:t>Property</a:t>
                      </a:r>
                      <a:r>
                        <a:rPr sz="2300" spc="-140" dirty="0">
                          <a:latin typeface="Arial MT"/>
                          <a:cs typeface="Arial MT"/>
                        </a:rPr>
                        <a:t> </a:t>
                      </a:r>
                      <a:r>
                        <a:rPr sz="2300" spc="-165" dirty="0">
                          <a:latin typeface="Arial MT"/>
                          <a:cs typeface="Arial MT"/>
                        </a:rPr>
                        <a:t>(originally </a:t>
                      </a:r>
                      <a:r>
                        <a:rPr sz="2300" spc="-160" dirty="0">
                          <a:latin typeface="Arial MT"/>
                          <a:cs typeface="Arial MT"/>
                        </a:rPr>
                        <a:t> </a:t>
                      </a:r>
                      <a:r>
                        <a:rPr sz="2300" spc="-5" dirty="0">
                          <a:latin typeface="Arial MT"/>
                          <a:cs typeface="Arial MT"/>
                        </a:rPr>
                        <a:t>a</a:t>
                      </a:r>
                      <a:r>
                        <a:rPr sz="2300" spc="5" dirty="0">
                          <a:latin typeface="Arial MT"/>
                          <a:cs typeface="Arial MT"/>
                        </a:rPr>
                        <a:t>c</a:t>
                      </a:r>
                      <a:r>
                        <a:rPr sz="2300" spc="-5" dirty="0">
                          <a:latin typeface="Arial MT"/>
                          <a:cs typeface="Arial MT"/>
                        </a:rPr>
                        <a:t>c</a:t>
                      </a:r>
                      <a:r>
                        <a:rPr sz="2300" spc="5" dirty="0">
                          <a:latin typeface="Arial MT"/>
                          <a:cs typeface="Arial MT"/>
                        </a:rPr>
                        <a:t>e</a:t>
                      </a:r>
                      <a:r>
                        <a:rPr sz="2300" spc="-5" dirty="0">
                          <a:latin typeface="Arial MT"/>
                          <a:cs typeface="Arial MT"/>
                        </a:rPr>
                        <a:t>pte</a:t>
                      </a:r>
                      <a:r>
                        <a:rPr sz="2300" dirty="0">
                          <a:latin typeface="Arial MT"/>
                          <a:cs typeface="Arial MT"/>
                        </a:rPr>
                        <a:t>d</a:t>
                      </a:r>
                      <a:r>
                        <a:rPr sz="2300" spc="-155" dirty="0">
                          <a:latin typeface="Arial MT"/>
                          <a:cs typeface="Arial MT"/>
                        </a:rPr>
                        <a:t> </a:t>
                      </a:r>
                      <a:r>
                        <a:rPr sz="2300" spc="-5" dirty="0">
                          <a:latin typeface="Arial MT"/>
                          <a:cs typeface="Arial MT"/>
                        </a:rPr>
                        <a:t>o</a:t>
                      </a:r>
                      <a:r>
                        <a:rPr sz="2300" dirty="0">
                          <a:latin typeface="Arial MT"/>
                          <a:cs typeface="Arial MT"/>
                        </a:rPr>
                        <a:t>t</a:t>
                      </a:r>
                      <a:r>
                        <a:rPr sz="2300" spc="-5" dirty="0">
                          <a:latin typeface="Arial MT"/>
                          <a:cs typeface="Arial MT"/>
                        </a:rPr>
                        <a:t>h</a:t>
                      </a:r>
                      <a:r>
                        <a:rPr sz="2300" spc="5" dirty="0">
                          <a:latin typeface="Arial MT"/>
                          <a:cs typeface="Arial MT"/>
                        </a:rPr>
                        <a:t>e</a:t>
                      </a:r>
                      <a:r>
                        <a:rPr sz="2300" dirty="0">
                          <a:latin typeface="Arial MT"/>
                          <a:cs typeface="Arial MT"/>
                        </a:rPr>
                        <a:t>r</a:t>
                      </a:r>
                      <a:r>
                        <a:rPr sz="2300" spc="-140" dirty="0">
                          <a:latin typeface="Arial MT"/>
                          <a:cs typeface="Arial MT"/>
                        </a:rPr>
                        <a:t> </a:t>
                      </a:r>
                      <a:r>
                        <a:rPr sz="2300" spc="-5" dirty="0">
                          <a:latin typeface="Arial MT"/>
                          <a:cs typeface="Arial MT"/>
                        </a:rPr>
                        <a:t>t</a:t>
                      </a:r>
                      <a:r>
                        <a:rPr sz="2300" dirty="0">
                          <a:latin typeface="Arial MT"/>
                          <a:cs typeface="Arial MT"/>
                        </a:rPr>
                        <a:t>h</a:t>
                      </a:r>
                      <a:r>
                        <a:rPr sz="2300" spc="-5" dirty="0">
                          <a:latin typeface="Arial MT"/>
                          <a:cs typeface="Arial MT"/>
                        </a:rPr>
                        <a:t>a</a:t>
                      </a:r>
                      <a:r>
                        <a:rPr sz="2300" dirty="0">
                          <a:latin typeface="Arial MT"/>
                          <a:cs typeface="Arial MT"/>
                        </a:rPr>
                        <a:t>n</a:t>
                      </a:r>
                      <a:r>
                        <a:rPr sz="2300" spc="-130" dirty="0">
                          <a:latin typeface="Arial MT"/>
                          <a:cs typeface="Arial MT"/>
                        </a:rPr>
                        <a:t> </a:t>
                      </a:r>
                      <a:r>
                        <a:rPr sz="2300" spc="-5" dirty="0">
                          <a:latin typeface="Arial MT"/>
                          <a:cs typeface="Arial MT"/>
                        </a:rPr>
                        <a:t>t</a:t>
                      </a:r>
                      <a:r>
                        <a:rPr sz="2300" dirty="0">
                          <a:latin typeface="Arial MT"/>
                          <a:cs typeface="Arial MT"/>
                        </a:rPr>
                        <a:t>hrou</a:t>
                      </a:r>
                      <a:r>
                        <a:rPr sz="2300" spc="5" dirty="0">
                          <a:latin typeface="Arial MT"/>
                          <a:cs typeface="Arial MT"/>
                        </a:rPr>
                        <a:t>g</a:t>
                      </a:r>
                      <a:r>
                        <a:rPr sz="2300" dirty="0">
                          <a:latin typeface="Arial MT"/>
                          <a:cs typeface="Arial MT"/>
                        </a:rPr>
                        <a:t>h</a:t>
                      </a:r>
                      <a:r>
                        <a:rPr sz="2300" spc="-145" dirty="0">
                          <a:latin typeface="Arial MT"/>
                          <a:cs typeface="Arial MT"/>
                        </a:rPr>
                        <a:t> </a:t>
                      </a:r>
                      <a:r>
                        <a:rPr sz="2300" spc="-5" dirty="0">
                          <a:latin typeface="Arial MT"/>
                          <a:cs typeface="Arial MT"/>
                        </a:rPr>
                        <a:t>c</a:t>
                      </a:r>
                      <a:r>
                        <a:rPr sz="2300" spc="5" dirty="0">
                          <a:latin typeface="Arial MT"/>
                          <a:cs typeface="Arial MT"/>
                        </a:rPr>
                        <a:t>h</a:t>
                      </a:r>
                      <a:r>
                        <a:rPr sz="2300" spc="-5" dirty="0">
                          <a:latin typeface="Arial MT"/>
                          <a:cs typeface="Arial MT"/>
                        </a:rPr>
                        <a:t>e</a:t>
                      </a:r>
                      <a:r>
                        <a:rPr sz="2300" spc="5" dirty="0">
                          <a:latin typeface="Arial MT"/>
                          <a:cs typeface="Arial MT"/>
                        </a:rPr>
                        <a:t>q</a:t>
                      </a:r>
                      <a:r>
                        <a:rPr sz="2300" spc="-5" dirty="0">
                          <a:latin typeface="Arial MT"/>
                          <a:cs typeface="Arial MT"/>
                        </a:rPr>
                        <a:t>u</a:t>
                      </a:r>
                      <a:r>
                        <a:rPr sz="2300" spc="5" dirty="0">
                          <a:latin typeface="Arial MT"/>
                          <a:cs typeface="Arial MT"/>
                        </a:rPr>
                        <a:t>e</a:t>
                      </a:r>
                      <a:r>
                        <a:rPr sz="2300" dirty="0">
                          <a:latin typeface="Arial MT"/>
                          <a:cs typeface="Arial MT"/>
                        </a:rPr>
                        <a:t>/</a:t>
                      </a:r>
                      <a:r>
                        <a:rPr sz="2300" spc="-145" dirty="0">
                          <a:latin typeface="Arial MT"/>
                          <a:cs typeface="Arial MT"/>
                        </a:rPr>
                        <a:t> </a:t>
                      </a:r>
                      <a:r>
                        <a:rPr sz="2300" dirty="0">
                          <a:latin typeface="Arial MT"/>
                          <a:cs typeface="Arial MT"/>
                        </a:rPr>
                        <a:t>D</a:t>
                      </a:r>
                      <a:r>
                        <a:rPr sz="2300" spc="5" dirty="0">
                          <a:latin typeface="Arial MT"/>
                          <a:cs typeface="Arial MT"/>
                        </a:rPr>
                        <a:t>D</a:t>
                      </a:r>
                      <a:r>
                        <a:rPr sz="2300" dirty="0">
                          <a:latin typeface="Arial MT"/>
                          <a:cs typeface="Arial MT"/>
                        </a:rPr>
                        <a:t>/</a:t>
                      </a:r>
                      <a:r>
                        <a:rPr sz="2300" spc="-135" dirty="0">
                          <a:latin typeface="Arial MT"/>
                          <a:cs typeface="Arial MT"/>
                        </a:rPr>
                        <a:t> </a:t>
                      </a:r>
                      <a:r>
                        <a:rPr sz="2300" dirty="0">
                          <a:latin typeface="Arial MT"/>
                          <a:cs typeface="Arial MT"/>
                        </a:rPr>
                        <a:t>ECS)</a:t>
                      </a:r>
                      <a:endParaRPr sz="2300">
                        <a:latin typeface="Arial MT"/>
                        <a:cs typeface="Arial MT"/>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2300" spc="-240" dirty="0">
                          <a:latin typeface="Arial MT"/>
                          <a:cs typeface="Arial MT"/>
                        </a:rPr>
                        <a:t>Any</a:t>
                      </a:r>
                      <a:endParaRPr sz="23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2300" dirty="0">
                          <a:latin typeface="Arial MT"/>
                          <a:cs typeface="Arial MT"/>
                        </a:rPr>
                        <a:t>Cl</a:t>
                      </a:r>
                      <a:r>
                        <a:rPr sz="2300" spc="5" dirty="0">
                          <a:latin typeface="Arial MT"/>
                          <a:cs typeface="Arial MT"/>
                        </a:rPr>
                        <a:t>a</a:t>
                      </a:r>
                      <a:r>
                        <a:rPr sz="2300" spc="-5" dirty="0">
                          <a:latin typeface="Arial MT"/>
                          <a:cs typeface="Arial MT"/>
                        </a:rPr>
                        <a:t>u</a:t>
                      </a:r>
                      <a:r>
                        <a:rPr sz="2300" spc="5" dirty="0">
                          <a:latin typeface="Arial MT"/>
                          <a:cs typeface="Arial MT"/>
                        </a:rPr>
                        <a:t>s</a:t>
                      </a:r>
                      <a:r>
                        <a:rPr sz="2300" dirty="0">
                          <a:latin typeface="Arial MT"/>
                          <a:cs typeface="Arial MT"/>
                        </a:rPr>
                        <a:t>e</a:t>
                      </a:r>
                      <a:r>
                        <a:rPr sz="2300" spc="-145" dirty="0">
                          <a:latin typeface="Arial MT"/>
                          <a:cs typeface="Arial MT"/>
                        </a:rPr>
                        <a:t> </a:t>
                      </a:r>
                      <a:r>
                        <a:rPr sz="2300" spc="-5" dirty="0">
                          <a:latin typeface="Arial MT"/>
                          <a:cs typeface="Arial MT"/>
                        </a:rPr>
                        <a:t>3</a:t>
                      </a:r>
                      <a:r>
                        <a:rPr sz="2300" spc="5" dirty="0">
                          <a:latin typeface="Arial MT"/>
                          <a:cs typeface="Arial MT"/>
                        </a:rPr>
                        <a:t>1</a:t>
                      </a:r>
                      <a:r>
                        <a:rPr sz="2300" dirty="0">
                          <a:latin typeface="Arial MT"/>
                          <a:cs typeface="Arial MT"/>
                        </a:rPr>
                        <a:t>(d)</a:t>
                      </a:r>
                      <a:endParaRPr sz="23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1361440">
                <a:tc>
                  <a:txBody>
                    <a:bodyPr/>
                    <a:lstStyle/>
                    <a:p>
                      <a:pPr algn="ctr">
                        <a:lnSpc>
                          <a:spcPct val="100000"/>
                        </a:lnSpc>
                        <a:spcBef>
                          <a:spcPts val="55"/>
                        </a:spcBef>
                      </a:pPr>
                      <a:r>
                        <a:rPr sz="2300" b="1" spc="-190" dirty="0">
                          <a:latin typeface="Arial"/>
                          <a:cs typeface="Arial"/>
                        </a:rPr>
                        <a:t>12.</a:t>
                      </a:r>
                      <a:endParaRPr sz="23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422275">
                        <a:lnSpc>
                          <a:spcPct val="90600"/>
                        </a:lnSpc>
                        <a:spcBef>
                          <a:spcPts val="315"/>
                        </a:spcBef>
                      </a:pPr>
                      <a:r>
                        <a:rPr sz="2300" spc="-235" dirty="0">
                          <a:latin typeface="Arial MT"/>
                          <a:cs typeface="Arial MT"/>
                        </a:rPr>
                        <a:t>Repayment</a:t>
                      </a:r>
                      <a:r>
                        <a:rPr sz="2300" spc="-155" dirty="0">
                          <a:latin typeface="Arial MT"/>
                          <a:cs typeface="Arial MT"/>
                        </a:rPr>
                        <a:t> </a:t>
                      </a:r>
                      <a:r>
                        <a:rPr sz="2300" spc="-175" dirty="0">
                          <a:latin typeface="Arial MT"/>
                          <a:cs typeface="Arial MT"/>
                        </a:rPr>
                        <a:t>of</a:t>
                      </a:r>
                      <a:r>
                        <a:rPr sz="2300" spc="-120" dirty="0">
                          <a:latin typeface="Arial MT"/>
                          <a:cs typeface="Arial MT"/>
                        </a:rPr>
                        <a:t> </a:t>
                      </a:r>
                      <a:r>
                        <a:rPr sz="2300" spc="-200" dirty="0">
                          <a:latin typeface="Arial MT"/>
                          <a:cs typeface="Arial MT"/>
                        </a:rPr>
                        <a:t>loan</a:t>
                      </a:r>
                      <a:r>
                        <a:rPr sz="2300" spc="-114" dirty="0">
                          <a:latin typeface="Arial MT"/>
                          <a:cs typeface="Arial MT"/>
                        </a:rPr>
                        <a:t> </a:t>
                      </a:r>
                      <a:r>
                        <a:rPr sz="2300" spc="-190" dirty="0">
                          <a:latin typeface="Arial MT"/>
                          <a:cs typeface="Arial MT"/>
                        </a:rPr>
                        <a:t>or</a:t>
                      </a:r>
                      <a:r>
                        <a:rPr sz="2300" spc="-130" dirty="0">
                          <a:latin typeface="Arial MT"/>
                          <a:cs typeface="Arial MT"/>
                        </a:rPr>
                        <a:t> </a:t>
                      </a:r>
                      <a:r>
                        <a:rPr sz="2300" spc="-195" dirty="0">
                          <a:latin typeface="Arial MT"/>
                          <a:cs typeface="Arial MT"/>
                        </a:rPr>
                        <a:t>deposit</a:t>
                      </a:r>
                      <a:r>
                        <a:rPr sz="2300" spc="-145" dirty="0">
                          <a:latin typeface="Arial MT"/>
                          <a:cs typeface="Arial MT"/>
                        </a:rPr>
                        <a:t> </a:t>
                      </a:r>
                      <a:r>
                        <a:rPr sz="2300" spc="-190" dirty="0">
                          <a:latin typeface="Arial MT"/>
                          <a:cs typeface="Arial MT"/>
                        </a:rPr>
                        <a:t>or</a:t>
                      </a:r>
                      <a:r>
                        <a:rPr sz="2300" spc="-120" dirty="0">
                          <a:latin typeface="Arial MT"/>
                          <a:cs typeface="Arial MT"/>
                        </a:rPr>
                        <a:t> </a:t>
                      </a:r>
                      <a:r>
                        <a:rPr sz="2300" spc="-225" dirty="0">
                          <a:latin typeface="Arial MT"/>
                          <a:cs typeface="Arial MT"/>
                        </a:rPr>
                        <a:t>advance</a:t>
                      </a:r>
                      <a:r>
                        <a:rPr sz="2300" spc="-155" dirty="0">
                          <a:latin typeface="Arial MT"/>
                          <a:cs typeface="Arial MT"/>
                        </a:rPr>
                        <a:t> </a:t>
                      </a:r>
                      <a:r>
                        <a:rPr sz="2300" spc="-165" dirty="0">
                          <a:latin typeface="Arial MT"/>
                          <a:cs typeface="Arial MT"/>
                        </a:rPr>
                        <a:t>for </a:t>
                      </a:r>
                      <a:r>
                        <a:rPr sz="2300" spc="-160" dirty="0">
                          <a:latin typeface="Arial MT"/>
                          <a:cs typeface="Arial MT"/>
                        </a:rPr>
                        <a:t> </a:t>
                      </a:r>
                      <a:r>
                        <a:rPr sz="2300" spc="-180" dirty="0">
                          <a:latin typeface="Arial MT"/>
                          <a:cs typeface="Arial MT"/>
                        </a:rPr>
                        <a:t>transfer</a:t>
                      </a:r>
                      <a:r>
                        <a:rPr sz="2300" spc="-155" dirty="0">
                          <a:latin typeface="Arial MT"/>
                          <a:cs typeface="Arial MT"/>
                        </a:rPr>
                        <a:t> </a:t>
                      </a:r>
                      <a:r>
                        <a:rPr sz="2300" spc="-175" dirty="0">
                          <a:latin typeface="Arial MT"/>
                          <a:cs typeface="Arial MT"/>
                        </a:rPr>
                        <a:t>of</a:t>
                      </a:r>
                      <a:r>
                        <a:rPr sz="2300" spc="-120" dirty="0">
                          <a:latin typeface="Arial MT"/>
                          <a:cs typeface="Arial MT"/>
                        </a:rPr>
                        <a:t> </a:t>
                      </a:r>
                      <a:r>
                        <a:rPr sz="2300" spc="-229" dirty="0">
                          <a:latin typeface="Arial MT"/>
                          <a:cs typeface="Arial MT"/>
                        </a:rPr>
                        <a:t>Immovable</a:t>
                      </a:r>
                      <a:r>
                        <a:rPr sz="2300" spc="-130" dirty="0">
                          <a:latin typeface="Arial MT"/>
                          <a:cs typeface="Arial MT"/>
                        </a:rPr>
                        <a:t> </a:t>
                      </a:r>
                      <a:r>
                        <a:rPr sz="2300" spc="-195" dirty="0">
                          <a:latin typeface="Arial MT"/>
                          <a:cs typeface="Arial MT"/>
                        </a:rPr>
                        <a:t>Property</a:t>
                      </a:r>
                      <a:r>
                        <a:rPr sz="2300" spc="-150" dirty="0">
                          <a:latin typeface="Arial MT"/>
                          <a:cs typeface="Arial MT"/>
                        </a:rPr>
                        <a:t> </a:t>
                      </a:r>
                      <a:r>
                        <a:rPr sz="2300" spc="-165" dirty="0">
                          <a:latin typeface="Arial MT"/>
                          <a:cs typeface="Arial MT"/>
                        </a:rPr>
                        <a:t>(originally </a:t>
                      </a:r>
                      <a:r>
                        <a:rPr sz="2300" spc="-160" dirty="0">
                          <a:latin typeface="Arial MT"/>
                          <a:cs typeface="Arial MT"/>
                        </a:rPr>
                        <a:t> </a:t>
                      </a:r>
                      <a:r>
                        <a:rPr sz="2300" spc="-215" dirty="0">
                          <a:latin typeface="Arial MT"/>
                          <a:cs typeface="Arial MT"/>
                        </a:rPr>
                        <a:t>accepted</a:t>
                      </a:r>
                      <a:r>
                        <a:rPr sz="2300" spc="-155" dirty="0">
                          <a:latin typeface="Arial MT"/>
                          <a:cs typeface="Arial MT"/>
                        </a:rPr>
                        <a:t> </a:t>
                      </a:r>
                      <a:r>
                        <a:rPr sz="2300" spc="-200" dirty="0">
                          <a:latin typeface="Arial MT"/>
                          <a:cs typeface="Arial MT"/>
                        </a:rPr>
                        <a:t>through</a:t>
                      </a:r>
                      <a:r>
                        <a:rPr sz="2300" spc="-140" dirty="0">
                          <a:latin typeface="Arial MT"/>
                          <a:cs typeface="Arial MT"/>
                        </a:rPr>
                        <a:t> </a:t>
                      </a:r>
                      <a:r>
                        <a:rPr sz="2300" spc="-229" dirty="0">
                          <a:latin typeface="Arial MT"/>
                          <a:cs typeface="Arial MT"/>
                        </a:rPr>
                        <a:t>cheque</a:t>
                      </a:r>
                      <a:r>
                        <a:rPr sz="2300" spc="-135" dirty="0">
                          <a:latin typeface="Arial MT"/>
                          <a:cs typeface="Arial MT"/>
                        </a:rPr>
                        <a:t> </a:t>
                      </a:r>
                      <a:r>
                        <a:rPr sz="2300" spc="-190" dirty="0">
                          <a:latin typeface="Arial MT"/>
                          <a:cs typeface="Arial MT"/>
                        </a:rPr>
                        <a:t>or</a:t>
                      </a:r>
                      <a:r>
                        <a:rPr sz="2300" spc="-120" dirty="0">
                          <a:latin typeface="Arial MT"/>
                          <a:cs typeface="Arial MT"/>
                        </a:rPr>
                        <a:t> </a:t>
                      </a:r>
                      <a:r>
                        <a:rPr sz="2300" spc="-170" dirty="0">
                          <a:latin typeface="Arial MT"/>
                          <a:cs typeface="Arial MT"/>
                        </a:rPr>
                        <a:t>draft</a:t>
                      </a:r>
                      <a:r>
                        <a:rPr sz="2300" spc="-130" dirty="0">
                          <a:latin typeface="Arial MT"/>
                          <a:cs typeface="Arial MT"/>
                        </a:rPr>
                        <a:t> </a:t>
                      </a:r>
                      <a:r>
                        <a:rPr sz="2300" spc="-195" dirty="0">
                          <a:latin typeface="Arial MT"/>
                          <a:cs typeface="Arial MT"/>
                        </a:rPr>
                        <a:t>not</a:t>
                      </a:r>
                      <a:r>
                        <a:rPr sz="2300" spc="-110" dirty="0">
                          <a:latin typeface="Arial MT"/>
                          <a:cs typeface="Arial MT"/>
                        </a:rPr>
                        <a:t> </a:t>
                      </a:r>
                      <a:r>
                        <a:rPr sz="2300" spc="-204" dirty="0">
                          <a:latin typeface="Arial MT"/>
                          <a:cs typeface="Arial MT"/>
                        </a:rPr>
                        <a:t>being</a:t>
                      </a:r>
                      <a:r>
                        <a:rPr sz="2300" spc="-235" dirty="0">
                          <a:latin typeface="Arial MT"/>
                          <a:cs typeface="Arial MT"/>
                        </a:rPr>
                        <a:t> </a:t>
                      </a:r>
                      <a:r>
                        <a:rPr sz="2300" spc="-200" dirty="0">
                          <a:latin typeface="Arial MT"/>
                          <a:cs typeface="Arial MT"/>
                        </a:rPr>
                        <a:t>A/c </a:t>
                      </a:r>
                      <a:r>
                        <a:rPr sz="2300" spc="-625" dirty="0">
                          <a:latin typeface="Arial MT"/>
                          <a:cs typeface="Arial MT"/>
                        </a:rPr>
                        <a:t> </a:t>
                      </a:r>
                      <a:r>
                        <a:rPr sz="2300" spc="-5" dirty="0">
                          <a:latin typeface="Arial MT"/>
                          <a:cs typeface="Arial MT"/>
                        </a:rPr>
                        <a:t>p</a:t>
                      </a:r>
                      <a:r>
                        <a:rPr sz="2300" spc="5" dirty="0">
                          <a:latin typeface="Arial MT"/>
                          <a:cs typeface="Arial MT"/>
                        </a:rPr>
                        <a:t>a</a:t>
                      </a:r>
                      <a:r>
                        <a:rPr sz="2300" spc="-5" dirty="0">
                          <a:latin typeface="Arial MT"/>
                          <a:cs typeface="Arial MT"/>
                        </a:rPr>
                        <a:t>y</a:t>
                      </a:r>
                      <a:r>
                        <a:rPr sz="2300" spc="5" dirty="0">
                          <a:latin typeface="Arial MT"/>
                          <a:cs typeface="Arial MT"/>
                        </a:rPr>
                        <a:t>e</a:t>
                      </a:r>
                      <a:r>
                        <a:rPr sz="2300" dirty="0">
                          <a:latin typeface="Arial MT"/>
                          <a:cs typeface="Arial MT"/>
                        </a:rPr>
                        <a:t>e</a:t>
                      </a:r>
                      <a:r>
                        <a:rPr sz="2300" spc="-145" dirty="0">
                          <a:latin typeface="Arial MT"/>
                          <a:cs typeface="Arial MT"/>
                        </a:rPr>
                        <a:t> </a:t>
                      </a:r>
                      <a:r>
                        <a:rPr sz="2300" spc="-5" dirty="0">
                          <a:latin typeface="Arial MT"/>
                          <a:cs typeface="Arial MT"/>
                        </a:rPr>
                        <a:t>c</a:t>
                      </a:r>
                      <a:r>
                        <a:rPr sz="2300" spc="5" dirty="0">
                          <a:latin typeface="Arial MT"/>
                          <a:cs typeface="Arial MT"/>
                        </a:rPr>
                        <a:t>h</a:t>
                      </a:r>
                      <a:r>
                        <a:rPr sz="2300" spc="-5" dirty="0">
                          <a:latin typeface="Arial MT"/>
                          <a:cs typeface="Arial MT"/>
                        </a:rPr>
                        <a:t>e</a:t>
                      </a:r>
                      <a:r>
                        <a:rPr sz="2300" spc="5" dirty="0">
                          <a:latin typeface="Arial MT"/>
                          <a:cs typeface="Arial MT"/>
                        </a:rPr>
                        <a:t>q</a:t>
                      </a:r>
                      <a:r>
                        <a:rPr sz="2300" spc="-5" dirty="0">
                          <a:latin typeface="Arial MT"/>
                          <a:cs typeface="Arial MT"/>
                        </a:rPr>
                        <a:t>ue</a:t>
                      </a:r>
                      <a:r>
                        <a:rPr sz="2300" dirty="0">
                          <a:latin typeface="Arial MT"/>
                          <a:cs typeface="Arial MT"/>
                        </a:rPr>
                        <a:t>/</a:t>
                      </a:r>
                      <a:r>
                        <a:rPr sz="2300" spc="-150" dirty="0">
                          <a:latin typeface="Arial MT"/>
                          <a:cs typeface="Arial MT"/>
                        </a:rPr>
                        <a:t> </a:t>
                      </a:r>
                      <a:r>
                        <a:rPr sz="2300" spc="-5" dirty="0">
                          <a:latin typeface="Arial MT"/>
                          <a:cs typeface="Arial MT"/>
                        </a:rPr>
                        <a:t>dra</a:t>
                      </a:r>
                      <a:r>
                        <a:rPr sz="2300" spc="5" dirty="0">
                          <a:latin typeface="Arial MT"/>
                          <a:cs typeface="Arial MT"/>
                        </a:rPr>
                        <a:t>f</a:t>
                      </a:r>
                      <a:r>
                        <a:rPr sz="2300" spc="-5" dirty="0">
                          <a:latin typeface="Arial MT"/>
                          <a:cs typeface="Arial MT"/>
                        </a:rPr>
                        <a:t>t)</a:t>
                      </a:r>
                      <a:endParaRPr sz="2300">
                        <a:latin typeface="Arial MT"/>
                        <a:cs typeface="Arial MT"/>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2300" spc="-240" dirty="0">
                          <a:latin typeface="Arial MT"/>
                          <a:cs typeface="Arial MT"/>
                        </a:rPr>
                        <a:t>Any</a:t>
                      </a:r>
                      <a:endParaRPr sz="23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55"/>
                        </a:spcBef>
                      </a:pPr>
                      <a:r>
                        <a:rPr sz="2300" dirty="0">
                          <a:latin typeface="Arial MT"/>
                          <a:cs typeface="Arial MT"/>
                        </a:rPr>
                        <a:t>Cl</a:t>
                      </a:r>
                      <a:r>
                        <a:rPr sz="2300" spc="5" dirty="0">
                          <a:latin typeface="Arial MT"/>
                          <a:cs typeface="Arial MT"/>
                        </a:rPr>
                        <a:t>a</a:t>
                      </a:r>
                      <a:r>
                        <a:rPr sz="2300" spc="-5" dirty="0">
                          <a:latin typeface="Arial MT"/>
                          <a:cs typeface="Arial MT"/>
                        </a:rPr>
                        <a:t>u</a:t>
                      </a:r>
                      <a:r>
                        <a:rPr sz="2300" spc="5" dirty="0">
                          <a:latin typeface="Arial MT"/>
                          <a:cs typeface="Arial MT"/>
                        </a:rPr>
                        <a:t>s</a:t>
                      </a:r>
                      <a:r>
                        <a:rPr sz="2300" dirty="0">
                          <a:latin typeface="Arial MT"/>
                          <a:cs typeface="Arial MT"/>
                        </a:rPr>
                        <a:t>e</a:t>
                      </a:r>
                      <a:r>
                        <a:rPr sz="2300" spc="-145" dirty="0">
                          <a:latin typeface="Arial MT"/>
                          <a:cs typeface="Arial MT"/>
                        </a:rPr>
                        <a:t> </a:t>
                      </a:r>
                      <a:r>
                        <a:rPr sz="2300" spc="-5" dirty="0">
                          <a:latin typeface="Arial MT"/>
                          <a:cs typeface="Arial MT"/>
                        </a:rPr>
                        <a:t>3</a:t>
                      </a:r>
                      <a:r>
                        <a:rPr sz="2300" spc="5" dirty="0">
                          <a:latin typeface="Arial MT"/>
                          <a:cs typeface="Arial MT"/>
                        </a:rPr>
                        <a:t>1</a:t>
                      </a:r>
                      <a:r>
                        <a:rPr sz="2300" dirty="0">
                          <a:latin typeface="Arial MT"/>
                          <a:cs typeface="Arial MT"/>
                        </a:rPr>
                        <a:t>(e)</a:t>
                      </a:r>
                      <a:endParaRPr sz="23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44091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xfrm>
            <a:off x="916939" y="6442443"/>
            <a:ext cx="2522452" cy="184666"/>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767676"/>
                </a:solidFill>
                <a:latin typeface="Arial MT"/>
                <a:ea typeface="+mn-ea"/>
                <a:cs typeface="Arial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25"/>
              </a:spcBef>
            </a:pPr>
            <a:r>
              <a:rPr lang="en-US" spc="-110"/>
              <a:t>Intricacies in TAR  -Jaipur Branch 31.08.2024</a:t>
            </a:r>
            <a:endParaRPr spc="-110" dirty="0"/>
          </a:p>
        </p:txBody>
      </p:sp>
      <p:sp>
        <p:nvSpPr>
          <p:cNvPr id="2" name="object 2"/>
          <p:cNvSpPr txBox="1">
            <a:spLocks noGrp="1"/>
          </p:cNvSpPr>
          <p:nvPr>
            <p:ph type="title"/>
          </p:nvPr>
        </p:nvSpPr>
        <p:spPr>
          <a:xfrm>
            <a:off x="916939" y="634060"/>
            <a:ext cx="10002520" cy="697230"/>
          </a:xfrm>
          <a:prstGeom prst="rect">
            <a:avLst/>
          </a:prstGeom>
        </p:spPr>
        <p:txBody>
          <a:bodyPr vert="horz" wrap="square" lIns="0" tIns="13335" rIns="0" bIns="0" rtlCol="0">
            <a:spAutoFit/>
          </a:bodyPr>
          <a:lstStyle/>
          <a:p>
            <a:pPr marL="12700">
              <a:lnSpc>
                <a:spcPct val="100000"/>
              </a:lnSpc>
              <a:spcBef>
                <a:spcPts val="105"/>
              </a:spcBef>
            </a:pPr>
            <a:r>
              <a:rPr sz="4400" spc="-385" dirty="0"/>
              <a:t>Quantitative</a:t>
            </a:r>
            <a:r>
              <a:rPr sz="4400" spc="-220" dirty="0"/>
              <a:t> </a:t>
            </a:r>
            <a:r>
              <a:rPr sz="4400" spc="-360" dirty="0"/>
              <a:t>details</a:t>
            </a:r>
            <a:r>
              <a:rPr sz="4400" spc="-235" dirty="0"/>
              <a:t> </a:t>
            </a:r>
            <a:r>
              <a:rPr sz="4400" spc="-459" dirty="0"/>
              <a:t>~</a:t>
            </a:r>
            <a:r>
              <a:rPr sz="4400" spc="-220" dirty="0"/>
              <a:t> </a:t>
            </a:r>
            <a:r>
              <a:rPr sz="4400" spc="-375" dirty="0"/>
              <a:t>to</a:t>
            </a:r>
            <a:r>
              <a:rPr sz="4400" spc="-229" dirty="0"/>
              <a:t> </a:t>
            </a:r>
            <a:r>
              <a:rPr sz="4400" spc="-459" dirty="0"/>
              <a:t>be</a:t>
            </a:r>
            <a:r>
              <a:rPr sz="4400" spc="-215" dirty="0"/>
              <a:t> </a:t>
            </a:r>
            <a:r>
              <a:rPr sz="4400" spc="-415" dirty="0"/>
              <a:t>given</a:t>
            </a:r>
            <a:r>
              <a:rPr sz="4400" spc="-220" dirty="0"/>
              <a:t> </a:t>
            </a:r>
            <a:r>
              <a:rPr sz="4400" spc="-355" dirty="0"/>
              <a:t>in</a:t>
            </a:r>
            <a:r>
              <a:rPr sz="4400" spc="-235" dirty="0"/>
              <a:t> </a:t>
            </a:r>
            <a:r>
              <a:rPr sz="4400" spc="-434" dirty="0"/>
              <a:t>Clause</a:t>
            </a:r>
            <a:r>
              <a:rPr sz="4400" spc="-225" dirty="0"/>
              <a:t> </a:t>
            </a:r>
            <a:r>
              <a:rPr sz="4400" spc="-445" dirty="0"/>
              <a:t>35</a:t>
            </a:r>
            <a:endParaRPr sz="4400"/>
          </a:p>
        </p:txBody>
      </p:sp>
      <p:sp>
        <p:nvSpPr>
          <p:cNvPr id="3" name="object 3"/>
          <p:cNvSpPr txBox="1">
            <a:spLocks noGrp="1"/>
          </p:cNvSpPr>
          <p:nvPr>
            <p:ph type="body" idx="1"/>
          </p:nvPr>
        </p:nvSpPr>
        <p:spPr>
          <a:prstGeom prst="rect">
            <a:avLst/>
          </a:prstGeom>
        </p:spPr>
        <p:txBody>
          <a:bodyPr vert="horz" wrap="square" lIns="0" tIns="60960" rIns="0" bIns="0" rtlCol="0">
            <a:spAutoFit/>
          </a:bodyPr>
          <a:lstStyle/>
          <a:p>
            <a:pPr marL="241300" marR="5715" indent="-229235" algn="just">
              <a:lnSpc>
                <a:spcPts val="3020"/>
              </a:lnSpc>
              <a:spcBef>
                <a:spcPts val="480"/>
              </a:spcBef>
              <a:buChar char="•"/>
              <a:tabLst>
                <a:tab pos="241935" algn="l"/>
              </a:tabLst>
            </a:pPr>
            <a:r>
              <a:rPr spc="-265" dirty="0"/>
              <a:t>Clause </a:t>
            </a:r>
            <a:r>
              <a:rPr spc="-285" dirty="0"/>
              <a:t>35</a:t>
            </a:r>
            <a:r>
              <a:rPr spc="204" dirty="0"/>
              <a:t> </a:t>
            </a:r>
            <a:r>
              <a:rPr spc="-235" dirty="0"/>
              <a:t>requires </a:t>
            </a:r>
            <a:r>
              <a:rPr spc="-220" dirty="0"/>
              <a:t>quantitative </a:t>
            </a:r>
            <a:r>
              <a:rPr spc="-215" dirty="0"/>
              <a:t>details of </a:t>
            </a:r>
            <a:r>
              <a:rPr b="1" spc="-225" dirty="0">
                <a:solidFill>
                  <a:srgbClr val="FF0000"/>
                </a:solidFill>
                <a:latin typeface="Arial"/>
                <a:cs typeface="Arial"/>
              </a:rPr>
              <a:t>'principal </a:t>
            </a:r>
            <a:r>
              <a:rPr b="1" spc="-245" dirty="0">
                <a:solidFill>
                  <a:srgbClr val="FF0000"/>
                </a:solidFill>
                <a:latin typeface="Arial"/>
                <a:cs typeface="Arial"/>
              </a:rPr>
              <a:t>items' </a:t>
            </a:r>
            <a:r>
              <a:rPr spc="-215" dirty="0"/>
              <a:t>of </a:t>
            </a:r>
            <a:r>
              <a:rPr spc="-275" dirty="0"/>
              <a:t>raw</a:t>
            </a:r>
            <a:r>
              <a:rPr spc="229" dirty="0"/>
              <a:t> </a:t>
            </a:r>
            <a:r>
              <a:rPr spc="-235" dirty="0"/>
              <a:t>materials </a:t>
            </a:r>
            <a:r>
              <a:rPr spc="-229" dirty="0"/>
              <a:t> </a:t>
            </a:r>
            <a:r>
              <a:rPr spc="-290" dirty="0"/>
              <a:t>an</a:t>
            </a:r>
            <a:r>
              <a:rPr spc="-285" dirty="0"/>
              <a:t>d</a:t>
            </a:r>
            <a:r>
              <a:rPr spc="-135" dirty="0"/>
              <a:t> fi</a:t>
            </a:r>
            <a:r>
              <a:rPr spc="-300" dirty="0"/>
              <a:t>n</a:t>
            </a:r>
            <a:r>
              <a:rPr spc="-225" dirty="0"/>
              <a:t>ish</a:t>
            </a:r>
            <a:r>
              <a:rPr spc="-295" dirty="0"/>
              <a:t>e</a:t>
            </a:r>
            <a:r>
              <a:rPr spc="-285" dirty="0"/>
              <a:t>d</a:t>
            </a:r>
            <a:r>
              <a:rPr spc="-125" dirty="0"/>
              <a:t> </a:t>
            </a:r>
            <a:r>
              <a:rPr spc="-290" dirty="0"/>
              <a:t>good</a:t>
            </a:r>
            <a:r>
              <a:rPr spc="-250" dirty="0"/>
              <a:t>s</a:t>
            </a:r>
            <a:r>
              <a:rPr spc="-140" dirty="0"/>
              <a:t>;</a:t>
            </a:r>
          </a:p>
          <a:p>
            <a:pPr marL="241300" marR="5080" indent="-229235" algn="just">
              <a:lnSpc>
                <a:spcPts val="3020"/>
              </a:lnSpc>
              <a:spcBef>
                <a:spcPts val="1005"/>
              </a:spcBef>
              <a:buChar char="•"/>
              <a:tabLst>
                <a:tab pos="241935" algn="l"/>
              </a:tabLst>
            </a:pPr>
            <a:r>
              <a:rPr spc="-235" dirty="0"/>
              <a:t>Therefore, information </a:t>
            </a:r>
            <a:r>
              <a:rPr spc="-260" dirty="0"/>
              <a:t>about </a:t>
            </a:r>
            <a:r>
              <a:rPr spc="-225" dirty="0"/>
              <a:t>petty </a:t>
            </a:r>
            <a:r>
              <a:rPr spc="-250" dirty="0"/>
              <a:t>items </a:t>
            </a:r>
            <a:r>
              <a:rPr spc="-290" dirty="0"/>
              <a:t>need</a:t>
            </a:r>
            <a:r>
              <a:rPr spc="195" dirty="0"/>
              <a:t> </a:t>
            </a:r>
            <a:r>
              <a:rPr spc="-240" dirty="0"/>
              <a:t>not </a:t>
            </a:r>
            <a:r>
              <a:rPr spc="-285" dirty="0"/>
              <a:t>be</a:t>
            </a:r>
            <a:r>
              <a:rPr spc="210" dirty="0"/>
              <a:t> </a:t>
            </a:r>
            <a:r>
              <a:rPr spc="-229" dirty="0"/>
              <a:t>given. </a:t>
            </a:r>
            <a:r>
              <a:rPr spc="-260" dirty="0"/>
              <a:t>Normally, </a:t>
            </a:r>
            <a:r>
              <a:rPr spc="-250" dirty="0"/>
              <a:t>items </a:t>
            </a:r>
            <a:r>
              <a:rPr spc="-245" dirty="0"/>
              <a:t> </a:t>
            </a:r>
            <a:r>
              <a:rPr spc="-215" dirty="0"/>
              <a:t>that</a:t>
            </a:r>
            <a:r>
              <a:rPr spc="-210" dirty="0"/>
              <a:t> </a:t>
            </a:r>
            <a:r>
              <a:rPr spc="-220" dirty="0"/>
              <a:t>constitute</a:t>
            </a:r>
            <a:r>
              <a:rPr spc="-215" dirty="0"/>
              <a:t> </a:t>
            </a:r>
            <a:r>
              <a:rPr spc="-295" dirty="0"/>
              <a:t>more</a:t>
            </a:r>
            <a:r>
              <a:rPr spc="-290" dirty="0"/>
              <a:t> </a:t>
            </a:r>
            <a:r>
              <a:rPr spc="-250" dirty="0"/>
              <a:t>than</a:t>
            </a:r>
            <a:r>
              <a:rPr spc="-245" dirty="0"/>
              <a:t> </a:t>
            </a:r>
            <a:r>
              <a:rPr b="1" spc="-345" dirty="0">
                <a:solidFill>
                  <a:srgbClr val="FF0000"/>
                </a:solidFill>
                <a:latin typeface="Arial"/>
                <a:cs typeface="Arial"/>
              </a:rPr>
              <a:t>10%</a:t>
            </a:r>
            <a:r>
              <a:rPr b="1" spc="-340" dirty="0">
                <a:solidFill>
                  <a:srgbClr val="FF0000"/>
                </a:solidFill>
                <a:latin typeface="Arial"/>
                <a:cs typeface="Arial"/>
              </a:rPr>
              <a:t> </a:t>
            </a:r>
            <a:r>
              <a:rPr b="1" spc="-240" dirty="0">
                <a:solidFill>
                  <a:srgbClr val="FF0000"/>
                </a:solidFill>
                <a:latin typeface="Arial"/>
                <a:cs typeface="Arial"/>
              </a:rPr>
              <a:t>of</a:t>
            </a:r>
            <a:r>
              <a:rPr b="1" spc="-235" dirty="0">
                <a:solidFill>
                  <a:srgbClr val="FF0000"/>
                </a:solidFill>
                <a:latin typeface="Arial"/>
                <a:cs typeface="Arial"/>
              </a:rPr>
              <a:t> </a:t>
            </a:r>
            <a:r>
              <a:rPr b="1" spc="-254" dirty="0">
                <a:solidFill>
                  <a:srgbClr val="FF0000"/>
                </a:solidFill>
                <a:latin typeface="Arial"/>
                <a:cs typeface="Arial"/>
              </a:rPr>
              <a:t>the</a:t>
            </a:r>
            <a:r>
              <a:rPr b="1" spc="-250" dirty="0">
                <a:solidFill>
                  <a:srgbClr val="FF0000"/>
                </a:solidFill>
                <a:latin typeface="Arial"/>
                <a:cs typeface="Arial"/>
              </a:rPr>
              <a:t> </a:t>
            </a:r>
            <a:r>
              <a:rPr b="1" spc="-275" dirty="0">
                <a:solidFill>
                  <a:srgbClr val="FF0000"/>
                </a:solidFill>
                <a:latin typeface="Arial"/>
                <a:cs typeface="Arial"/>
              </a:rPr>
              <a:t>aggregate</a:t>
            </a:r>
            <a:r>
              <a:rPr b="1" spc="-270" dirty="0">
                <a:solidFill>
                  <a:srgbClr val="FF0000"/>
                </a:solidFill>
                <a:latin typeface="Arial"/>
                <a:cs typeface="Arial"/>
              </a:rPr>
              <a:t> </a:t>
            </a:r>
            <a:r>
              <a:rPr b="1" spc="-265" dirty="0">
                <a:solidFill>
                  <a:srgbClr val="FF0000"/>
                </a:solidFill>
                <a:latin typeface="Arial"/>
                <a:cs typeface="Arial"/>
              </a:rPr>
              <a:t>value</a:t>
            </a:r>
            <a:r>
              <a:rPr b="1" spc="-260" dirty="0">
                <a:solidFill>
                  <a:srgbClr val="FF0000"/>
                </a:solidFill>
                <a:latin typeface="Arial"/>
                <a:cs typeface="Arial"/>
              </a:rPr>
              <a:t> </a:t>
            </a:r>
            <a:r>
              <a:rPr b="1" spc="-240" dirty="0">
                <a:solidFill>
                  <a:srgbClr val="FF0000"/>
                </a:solidFill>
                <a:latin typeface="Arial"/>
                <a:cs typeface="Arial"/>
              </a:rPr>
              <a:t>of</a:t>
            </a:r>
            <a:r>
              <a:rPr b="1" spc="-235" dirty="0">
                <a:solidFill>
                  <a:srgbClr val="FF0000"/>
                </a:solidFill>
                <a:latin typeface="Arial"/>
                <a:cs typeface="Arial"/>
              </a:rPr>
              <a:t> </a:t>
            </a:r>
            <a:r>
              <a:rPr b="1" spc="-270" dirty="0">
                <a:solidFill>
                  <a:srgbClr val="FF0000"/>
                </a:solidFill>
                <a:latin typeface="Arial"/>
                <a:cs typeface="Arial"/>
              </a:rPr>
              <a:t>purchases</a:t>
            </a:r>
            <a:r>
              <a:rPr spc="-270" dirty="0"/>
              <a:t>, </a:t>
            </a:r>
            <a:r>
              <a:rPr spc="-265" dirty="0"/>
              <a:t> </a:t>
            </a:r>
            <a:r>
              <a:rPr spc="-260" dirty="0"/>
              <a:t>consumption,</a:t>
            </a:r>
            <a:r>
              <a:rPr spc="-114" dirty="0"/>
              <a:t> </a:t>
            </a:r>
            <a:r>
              <a:rPr spc="-229" dirty="0"/>
              <a:t>or</a:t>
            </a:r>
            <a:r>
              <a:rPr spc="-140" dirty="0"/>
              <a:t> </a:t>
            </a:r>
            <a:r>
              <a:rPr spc="-240" dirty="0"/>
              <a:t>turnover</a:t>
            </a:r>
            <a:r>
              <a:rPr spc="-140" dirty="0"/>
              <a:t> </a:t>
            </a:r>
            <a:r>
              <a:rPr spc="-325" dirty="0"/>
              <a:t>may</a:t>
            </a:r>
            <a:r>
              <a:rPr spc="-140" dirty="0"/>
              <a:t> </a:t>
            </a:r>
            <a:r>
              <a:rPr spc="-285" dirty="0"/>
              <a:t>be</a:t>
            </a:r>
            <a:r>
              <a:rPr spc="-135" dirty="0"/>
              <a:t> </a:t>
            </a:r>
            <a:r>
              <a:rPr spc="-215" dirty="0"/>
              <a:t>classified</a:t>
            </a:r>
            <a:r>
              <a:rPr spc="-110" dirty="0"/>
              <a:t> </a:t>
            </a:r>
            <a:r>
              <a:rPr spc="-275" dirty="0"/>
              <a:t>as</a:t>
            </a:r>
            <a:r>
              <a:rPr spc="-135" dirty="0"/>
              <a:t> </a:t>
            </a:r>
            <a:r>
              <a:rPr spc="-220" dirty="0"/>
              <a:t>principal</a:t>
            </a:r>
            <a:r>
              <a:rPr spc="-125" dirty="0"/>
              <a:t> </a:t>
            </a:r>
            <a:r>
              <a:rPr spc="-229" dirty="0"/>
              <a:t>items.</a:t>
            </a:r>
          </a:p>
        </p:txBody>
      </p:sp>
    </p:spTree>
    <p:extLst>
      <p:ext uri="{BB962C8B-B14F-4D97-AF65-F5344CB8AC3E}">
        <p14:creationId xmlns:p14="http://schemas.microsoft.com/office/powerpoint/2010/main" val="4145154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ftr" sz="quarter" idx="5"/>
          </p:nvPr>
        </p:nvSpPr>
        <p:spPr>
          <a:xfrm>
            <a:off x="916939" y="6442444"/>
            <a:ext cx="2688706" cy="184666"/>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767676"/>
                </a:solidFill>
                <a:latin typeface="Arial MT"/>
                <a:ea typeface="+mn-ea"/>
                <a:cs typeface="Arial M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25"/>
              </a:spcBef>
            </a:pPr>
            <a:r>
              <a:rPr lang="en-US" spc="-110"/>
              <a:t>Intricacies in TAR  -Jaipur Branch 31.08.2024</a:t>
            </a:r>
            <a:endParaRPr spc="-110" dirty="0"/>
          </a:p>
        </p:txBody>
      </p:sp>
      <p:sp>
        <p:nvSpPr>
          <p:cNvPr id="2" name="object 2"/>
          <p:cNvSpPr txBox="1"/>
          <p:nvPr/>
        </p:nvSpPr>
        <p:spPr>
          <a:xfrm>
            <a:off x="916939" y="620090"/>
            <a:ext cx="10359390" cy="5058410"/>
          </a:xfrm>
          <a:prstGeom prst="rect">
            <a:avLst/>
          </a:prstGeom>
        </p:spPr>
        <p:txBody>
          <a:bodyPr vert="horz" wrap="square" lIns="0" tIns="60325" rIns="0" bIns="0" rtlCol="0">
            <a:spAutoFit/>
          </a:bodyPr>
          <a:lstStyle/>
          <a:p>
            <a:pPr marL="241300" marR="5080" indent="-229235" algn="just">
              <a:lnSpc>
                <a:spcPts val="3030"/>
              </a:lnSpc>
              <a:spcBef>
                <a:spcPts val="475"/>
              </a:spcBef>
              <a:buFont typeface="Arial MT"/>
              <a:buChar char="•"/>
              <a:tabLst>
                <a:tab pos="241935" algn="l"/>
              </a:tabLst>
            </a:pPr>
            <a:r>
              <a:rPr sz="2800" spc="-265" dirty="0">
                <a:latin typeface="Arial MT"/>
                <a:cs typeface="Arial MT"/>
              </a:rPr>
              <a:t>Clause </a:t>
            </a:r>
            <a:r>
              <a:rPr sz="2800" spc="-285" dirty="0">
                <a:latin typeface="Arial MT"/>
                <a:cs typeface="Arial MT"/>
              </a:rPr>
              <a:t>44</a:t>
            </a:r>
            <a:r>
              <a:rPr sz="2800" spc="-280" dirty="0">
                <a:latin typeface="Arial MT"/>
                <a:cs typeface="Arial MT"/>
              </a:rPr>
              <a:t> </a:t>
            </a:r>
            <a:r>
              <a:rPr sz="2800" spc="-265" dirty="0">
                <a:latin typeface="Arial MT"/>
                <a:cs typeface="Arial MT"/>
              </a:rPr>
              <a:t>would </a:t>
            </a:r>
            <a:r>
              <a:rPr sz="2800" b="1" spc="-270" dirty="0">
                <a:solidFill>
                  <a:srgbClr val="FF0000"/>
                </a:solidFill>
                <a:latin typeface="Arial"/>
                <a:cs typeface="Arial"/>
              </a:rPr>
              <a:t>apply</a:t>
            </a:r>
            <a:r>
              <a:rPr sz="2800" b="1" spc="-265" dirty="0">
                <a:solidFill>
                  <a:srgbClr val="FF0000"/>
                </a:solidFill>
                <a:latin typeface="Arial"/>
                <a:cs typeface="Arial"/>
              </a:rPr>
              <a:t> </a:t>
            </a:r>
            <a:r>
              <a:rPr sz="2800" b="1" spc="-240" dirty="0">
                <a:solidFill>
                  <a:srgbClr val="FF0000"/>
                </a:solidFill>
                <a:latin typeface="Arial"/>
                <a:cs typeface="Arial"/>
              </a:rPr>
              <a:t>to </a:t>
            </a:r>
            <a:r>
              <a:rPr sz="2800" b="1" spc="-290" dirty="0">
                <a:solidFill>
                  <a:srgbClr val="FF0000"/>
                </a:solidFill>
                <a:latin typeface="Arial"/>
                <a:cs typeface="Arial"/>
              </a:rPr>
              <a:t>assessees</a:t>
            </a:r>
            <a:r>
              <a:rPr sz="2800" b="1" spc="-285" dirty="0">
                <a:solidFill>
                  <a:srgbClr val="FF0000"/>
                </a:solidFill>
                <a:latin typeface="Arial"/>
                <a:cs typeface="Arial"/>
              </a:rPr>
              <a:t> whether</a:t>
            </a:r>
            <a:r>
              <a:rPr sz="2800" b="1" spc="204" dirty="0">
                <a:solidFill>
                  <a:srgbClr val="FF0000"/>
                </a:solidFill>
                <a:latin typeface="Arial"/>
                <a:cs typeface="Arial"/>
              </a:rPr>
              <a:t> </a:t>
            </a:r>
            <a:r>
              <a:rPr sz="2800" b="1" spc="-260" dirty="0">
                <a:solidFill>
                  <a:srgbClr val="FF0000"/>
                </a:solidFill>
                <a:latin typeface="Arial"/>
                <a:cs typeface="Arial"/>
              </a:rPr>
              <a:t>they are </a:t>
            </a:r>
            <a:r>
              <a:rPr sz="2800" b="1" spc="-250" dirty="0">
                <a:solidFill>
                  <a:srgbClr val="FF0000"/>
                </a:solidFill>
                <a:latin typeface="Arial"/>
                <a:cs typeface="Arial"/>
              </a:rPr>
              <a:t>registered </a:t>
            </a:r>
            <a:r>
              <a:rPr sz="2800" b="1" spc="-280" dirty="0">
                <a:solidFill>
                  <a:srgbClr val="FF0000"/>
                </a:solidFill>
                <a:latin typeface="Arial"/>
                <a:cs typeface="Arial"/>
              </a:rPr>
              <a:t>under </a:t>
            </a:r>
            <a:r>
              <a:rPr sz="2800" b="1" spc="-275" dirty="0">
                <a:solidFill>
                  <a:srgbClr val="FF0000"/>
                </a:solidFill>
                <a:latin typeface="Arial"/>
                <a:cs typeface="Arial"/>
              </a:rPr>
              <a:t> </a:t>
            </a:r>
            <a:r>
              <a:rPr sz="2800" b="1" spc="-355" dirty="0">
                <a:solidFill>
                  <a:srgbClr val="FF0000"/>
                </a:solidFill>
                <a:latin typeface="Arial"/>
                <a:cs typeface="Arial"/>
              </a:rPr>
              <a:t>GST</a:t>
            </a:r>
            <a:r>
              <a:rPr sz="2800" b="1" spc="-135" dirty="0">
                <a:solidFill>
                  <a:srgbClr val="FF0000"/>
                </a:solidFill>
                <a:latin typeface="Arial"/>
                <a:cs typeface="Arial"/>
              </a:rPr>
              <a:t> </a:t>
            </a:r>
            <a:r>
              <a:rPr sz="2800" b="1" spc="-254" dirty="0">
                <a:solidFill>
                  <a:srgbClr val="FF0000"/>
                </a:solidFill>
                <a:latin typeface="Arial"/>
                <a:cs typeface="Arial"/>
              </a:rPr>
              <a:t>or</a:t>
            </a:r>
            <a:r>
              <a:rPr sz="2800" b="1" spc="-150" dirty="0">
                <a:solidFill>
                  <a:srgbClr val="FF0000"/>
                </a:solidFill>
                <a:latin typeface="Arial"/>
                <a:cs typeface="Arial"/>
              </a:rPr>
              <a:t> </a:t>
            </a:r>
            <a:r>
              <a:rPr sz="2800" b="1" spc="-235" dirty="0">
                <a:solidFill>
                  <a:srgbClr val="FF0000"/>
                </a:solidFill>
                <a:latin typeface="Arial"/>
                <a:cs typeface="Arial"/>
              </a:rPr>
              <a:t>not</a:t>
            </a:r>
            <a:r>
              <a:rPr sz="2800" spc="-235" dirty="0">
                <a:latin typeface="Arial MT"/>
                <a:cs typeface="Arial MT"/>
              </a:rPr>
              <a:t>;</a:t>
            </a:r>
            <a:endParaRPr sz="2800">
              <a:latin typeface="Arial MT"/>
              <a:cs typeface="Arial MT"/>
            </a:endParaRPr>
          </a:p>
          <a:p>
            <a:pPr marL="241300" marR="5715" indent="-229235" algn="just">
              <a:lnSpc>
                <a:spcPct val="89900"/>
              </a:lnSpc>
              <a:spcBef>
                <a:spcPts val="960"/>
              </a:spcBef>
              <a:buFont typeface="Arial MT"/>
              <a:buChar char="•"/>
              <a:tabLst>
                <a:tab pos="241935" algn="l"/>
              </a:tabLst>
            </a:pPr>
            <a:r>
              <a:rPr sz="2800" b="1" spc="-280" dirty="0">
                <a:solidFill>
                  <a:srgbClr val="FF0000"/>
                </a:solidFill>
                <a:latin typeface="Arial"/>
                <a:cs typeface="Arial"/>
              </a:rPr>
              <a:t>Allowance </a:t>
            </a:r>
            <a:r>
              <a:rPr sz="2800" b="1" spc="-254" dirty="0">
                <a:solidFill>
                  <a:srgbClr val="FF0000"/>
                </a:solidFill>
                <a:latin typeface="Arial"/>
                <a:cs typeface="Arial"/>
              </a:rPr>
              <a:t>or </a:t>
            </a:r>
            <a:r>
              <a:rPr sz="2800" b="1" spc="-265" dirty="0">
                <a:solidFill>
                  <a:srgbClr val="FF0000"/>
                </a:solidFill>
                <a:latin typeface="Arial"/>
                <a:cs typeface="Arial"/>
              </a:rPr>
              <a:t>disallowance </a:t>
            </a:r>
            <a:r>
              <a:rPr sz="2800" b="1" spc="-240" dirty="0">
                <a:solidFill>
                  <a:srgbClr val="FF0000"/>
                </a:solidFill>
                <a:latin typeface="Arial"/>
                <a:cs typeface="Arial"/>
              </a:rPr>
              <a:t>of </a:t>
            </a:r>
            <a:r>
              <a:rPr sz="2800" b="1" spc="-265" dirty="0">
                <a:solidFill>
                  <a:srgbClr val="FF0000"/>
                </a:solidFill>
                <a:latin typeface="Arial"/>
                <a:cs typeface="Arial"/>
              </a:rPr>
              <a:t>expenditure </a:t>
            </a:r>
            <a:r>
              <a:rPr sz="2800" b="1" spc="-220" dirty="0">
                <a:solidFill>
                  <a:srgbClr val="FF0000"/>
                </a:solidFill>
                <a:latin typeface="Arial"/>
                <a:cs typeface="Arial"/>
              </a:rPr>
              <a:t>is </a:t>
            </a:r>
            <a:r>
              <a:rPr sz="2800" b="1" spc="-265" dirty="0">
                <a:solidFill>
                  <a:srgbClr val="FF0000"/>
                </a:solidFill>
                <a:latin typeface="Arial"/>
                <a:cs typeface="Arial"/>
              </a:rPr>
              <a:t>not </a:t>
            </a:r>
            <a:r>
              <a:rPr sz="2800" b="1" spc="-290" dirty="0">
                <a:solidFill>
                  <a:srgbClr val="FF0000"/>
                </a:solidFill>
                <a:latin typeface="Arial"/>
                <a:cs typeface="Arial"/>
              </a:rPr>
              <a:t>dependent </a:t>
            </a:r>
            <a:r>
              <a:rPr sz="2800" b="1" spc="-315" dirty="0">
                <a:solidFill>
                  <a:srgbClr val="FF0000"/>
                </a:solidFill>
                <a:latin typeface="Arial"/>
                <a:cs typeface="Arial"/>
              </a:rPr>
              <a:t>on </a:t>
            </a:r>
            <a:r>
              <a:rPr sz="2800" b="1" spc="-254" dirty="0">
                <a:solidFill>
                  <a:srgbClr val="FF0000"/>
                </a:solidFill>
                <a:latin typeface="Arial"/>
                <a:cs typeface="Arial"/>
              </a:rPr>
              <a:t>the </a:t>
            </a:r>
            <a:r>
              <a:rPr sz="2800" b="1" spc="-340" dirty="0">
                <a:solidFill>
                  <a:srgbClr val="FF0000"/>
                </a:solidFill>
                <a:latin typeface="Arial"/>
                <a:cs typeface="Arial"/>
              </a:rPr>
              <a:t>GST- </a:t>
            </a:r>
            <a:r>
              <a:rPr sz="2800" b="1" spc="-335" dirty="0">
                <a:solidFill>
                  <a:srgbClr val="FF0000"/>
                </a:solidFill>
                <a:latin typeface="Arial"/>
                <a:cs typeface="Arial"/>
              </a:rPr>
              <a:t> </a:t>
            </a:r>
            <a:r>
              <a:rPr sz="2800" b="1" spc="-235" dirty="0">
                <a:solidFill>
                  <a:srgbClr val="FF0000"/>
                </a:solidFill>
                <a:latin typeface="Arial"/>
                <a:cs typeface="Arial"/>
              </a:rPr>
              <a:t>registration </a:t>
            </a:r>
            <a:r>
              <a:rPr sz="2800" spc="-229" dirty="0">
                <a:latin typeface="Arial MT"/>
                <a:cs typeface="Arial MT"/>
              </a:rPr>
              <a:t>status </a:t>
            </a:r>
            <a:r>
              <a:rPr sz="2800" spc="-215" dirty="0">
                <a:latin typeface="Arial MT"/>
                <a:cs typeface="Arial MT"/>
              </a:rPr>
              <a:t>of </a:t>
            </a:r>
            <a:r>
              <a:rPr sz="2800" spc="-240" dirty="0">
                <a:latin typeface="Arial MT"/>
                <a:cs typeface="Arial MT"/>
              </a:rPr>
              <a:t>the </a:t>
            </a:r>
            <a:r>
              <a:rPr sz="2800" spc="-260" dirty="0">
                <a:latin typeface="Arial MT"/>
                <a:cs typeface="Arial MT"/>
              </a:rPr>
              <a:t>payee.</a:t>
            </a:r>
            <a:r>
              <a:rPr sz="2800" spc="254" dirty="0">
                <a:latin typeface="Arial MT"/>
                <a:cs typeface="Arial MT"/>
              </a:rPr>
              <a:t> </a:t>
            </a:r>
            <a:r>
              <a:rPr sz="2800" spc="-254" dirty="0">
                <a:latin typeface="Arial MT"/>
                <a:cs typeface="Arial MT"/>
              </a:rPr>
              <a:t>Deduction</a:t>
            </a:r>
            <a:r>
              <a:rPr sz="2800" spc="270" dirty="0">
                <a:latin typeface="Arial MT"/>
                <a:cs typeface="Arial MT"/>
              </a:rPr>
              <a:t> </a:t>
            </a:r>
            <a:r>
              <a:rPr sz="2800" spc="-215" dirty="0">
                <a:latin typeface="Arial MT"/>
                <a:cs typeface="Arial MT"/>
              </a:rPr>
              <a:t>of </a:t>
            </a:r>
            <a:r>
              <a:rPr sz="2800" spc="-245" dirty="0">
                <a:latin typeface="Arial MT"/>
                <a:cs typeface="Arial MT"/>
              </a:rPr>
              <a:t>expenditure </a:t>
            </a:r>
            <a:r>
              <a:rPr sz="2800" spc="-190" dirty="0">
                <a:latin typeface="Arial MT"/>
                <a:cs typeface="Arial MT"/>
              </a:rPr>
              <a:t>is </a:t>
            </a:r>
            <a:r>
              <a:rPr sz="2800" spc="-250" dirty="0">
                <a:latin typeface="Arial MT"/>
                <a:cs typeface="Arial MT"/>
              </a:rPr>
              <a:t>allowed </a:t>
            </a:r>
            <a:r>
              <a:rPr sz="2800" spc="-265" dirty="0">
                <a:latin typeface="Arial MT"/>
                <a:cs typeface="Arial MT"/>
              </a:rPr>
              <a:t>under </a:t>
            </a:r>
            <a:r>
              <a:rPr sz="2800" spc="-260" dirty="0">
                <a:latin typeface="Arial MT"/>
                <a:cs typeface="Arial MT"/>
              </a:rPr>
              <a:t> </a:t>
            </a:r>
            <a:r>
              <a:rPr sz="2800" spc="-240" dirty="0">
                <a:latin typeface="Arial MT"/>
                <a:cs typeface="Arial MT"/>
              </a:rPr>
              <a:t>the </a:t>
            </a:r>
            <a:r>
              <a:rPr sz="2800" spc="-245" dirty="0">
                <a:latin typeface="Arial MT"/>
                <a:cs typeface="Arial MT"/>
              </a:rPr>
              <a:t>Act </a:t>
            </a:r>
            <a:r>
              <a:rPr sz="2800" spc="-125" dirty="0">
                <a:latin typeface="Arial MT"/>
                <a:cs typeface="Arial MT"/>
              </a:rPr>
              <a:t>if </a:t>
            </a:r>
            <a:r>
              <a:rPr sz="2800" spc="-135" dirty="0">
                <a:latin typeface="Arial MT"/>
                <a:cs typeface="Arial MT"/>
              </a:rPr>
              <a:t>it </a:t>
            </a:r>
            <a:r>
              <a:rPr sz="2800" spc="-180" dirty="0">
                <a:latin typeface="Arial MT"/>
                <a:cs typeface="Arial MT"/>
              </a:rPr>
              <a:t>is </a:t>
            </a:r>
            <a:r>
              <a:rPr sz="2800" spc="-235" dirty="0">
                <a:latin typeface="Arial MT"/>
                <a:cs typeface="Arial MT"/>
              </a:rPr>
              <a:t>incurred wholly </a:t>
            </a:r>
            <a:r>
              <a:rPr sz="2800" spc="-285" dirty="0">
                <a:latin typeface="Arial MT"/>
                <a:cs typeface="Arial MT"/>
              </a:rPr>
              <a:t>and </a:t>
            </a:r>
            <a:r>
              <a:rPr sz="2800" spc="-229" dirty="0">
                <a:latin typeface="Arial MT"/>
                <a:cs typeface="Arial MT"/>
              </a:rPr>
              <a:t>exclusively </a:t>
            </a:r>
            <a:r>
              <a:rPr sz="2800" spc="-200" dirty="0">
                <a:latin typeface="Arial MT"/>
                <a:cs typeface="Arial MT"/>
              </a:rPr>
              <a:t>for </a:t>
            </a:r>
            <a:r>
              <a:rPr sz="2800" spc="-254" dirty="0">
                <a:latin typeface="Arial MT"/>
                <a:cs typeface="Arial MT"/>
              </a:rPr>
              <a:t>business </a:t>
            </a:r>
            <a:r>
              <a:rPr sz="2800" spc="-229" dirty="0">
                <a:latin typeface="Arial MT"/>
                <a:cs typeface="Arial MT"/>
              </a:rPr>
              <a:t>or </a:t>
            </a:r>
            <a:r>
              <a:rPr sz="2800" spc="-240" dirty="0">
                <a:latin typeface="Arial MT"/>
                <a:cs typeface="Arial MT"/>
              </a:rPr>
              <a:t>profession </a:t>
            </a:r>
            <a:r>
              <a:rPr sz="2800" spc="-215" dirty="0">
                <a:latin typeface="Arial MT"/>
                <a:cs typeface="Arial MT"/>
              </a:rPr>
              <a:t>of </a:t>
            </a:r>
            <a:r>
              <a:rPr sz="2800" spc="-240" dirty="0">
                <a:latin typeface="Arial MT"/>
                <a:cs typeface="Arial MT"/>
              </a:rPr>
              <a:t>the </a:t>
            </a:r>
            <a:r>
              <a:rPr sz="2800" spc="-235" dirty="0">
                <a:latin typeface="Arial MT"/>
                <a:cs typeface="Arial MT"/>
              </a:rPr>
              <a:t> </a:t>
            </a:r>
            <a:r>
              <a:rPr sz="2800" spc="-260" dirty="0">
                <a:latin typeface="Arial MT"/>
                <a:cs typeface="Arial MT"/>
              </a:rPr>
              <a:t>assessee;</a:t>
            </a:r>
            <a:endParaRPr sz="2800">
              <a:latin typeface="Arial MT"/>
              <a:cs typeface="Arial MT"/>
            </a:endParaRPr>
          </a:p>
          <a:p>
            <a:pPr marL="241300" indent="-229235">
              <a:lnSpc>
                <a:spcPct val="100000"/>
              </a:lnSpc>
              <a:spcBef>
                <a:spcPts val="670"/>
              </a:spcBef>
              <a:buFont typeface="Arial MT"/>
              <a:buChar char="•"/>
              <a:tabLst>
                <a:tab pos="241935" algn="l"/>
              </a:tabLst>
            </a:pPr>
            <a:r>
              <a:rPr sz="2800" b="1" spc="-305" dirty="0">
                <a:solidFill>
                  <a:srgbClr val="FF0000"/>
                </a:solidFill>
                <a:latin typeface="Arial"/>
                <a:cs typeface="Arial"/>
              </a:rPr>
              <a:t>Asse</a:t>
            </a:r>
            <a:r>
              <a:rPr sz="2800" b="1" spc="-300" dirty="0">
                <a:solidFill>
                  <a:srgbClr val="FF0000"/>
                </a:solidFill>
                <a:latin typeface="Arial"/>
                <a:cs typeface="Arial"/>
              </a:rPr>
              <a:t>s</a:t>
            </a:r>
            <a:r>
              <a:rPr sz="2800" b="1" spc="-290" dirty="0">
                <a:solidFill>
                  <a:srgbClr val="FF0000"/>
                </a:solidFill>
                <a:latin typeface="Arial"/>
                <a:cs typeface="Arial"/>
              </a:rPr>
              <a:t>se</a:t>
            </a:r>
            <a:r>
              <a:rPr sz="2800" b="1" spc="-285" dirty="0">
                <a:solidFill>
                  <a:srgbClr val="FF0000"/>
                </a:solidFill>
                <a:latin typeface="Arial"/>
                <a:cs typeface="Arial"/>
              </a:rPr>
              <a:t>e</a:t>
            </a:r>
            <a:r>
              <a:rPr sz="2800" b="1" spc="-135" dirty="0">
                <a:solidFill>
                  <a:srgbClr val="FF0000"/>
                </a:solidFill>
                <a:latin typeface="Arial"/>
                <a:cs typeface="Arial"/>
              </a:rPr>
              <a:t> </a:t>
            </a:r>
            <a:r>
              <a:rPr sz="2800" b="1" spc="-275" dirty="0">
                <a:solidFill>
                  <a:srgbClr val="FF0000"/>
                </a:solidFill>
                <a:latin typeface="Arial"/>
                <a:cs typeface="Arial"/>
              </a:rPr>
              <a:t>unable</a:t>
            </a:r>
            <a:r>
              <a:rPr sz="2800" b="1" spc="-140" dirty="0">
                <a:solidFill>
                  <a:srgbClr val="FF0000"/>
                </a:solidFill>
                <a:latin typeface="Arial"/>
                <a:cs typeface="Arial"/>
              </a:rPr>
              <a:t> </a:t>
            </a:r>
            <a:r>
              <a:rPr sz="2800" b="1" spc="-240" dirty="0">
                <a:solidFill>
                  <a:srgbClr val="FF0000"/>
                </a:solidFill>
                <a:latin typeface="Arial"/>
                <a:cs typeface="Arial"/>
              </a:rPr>
              <a:t>to</a:t>
            </a:r>
            <a:r>
              <a:rPr sz="2800" b="1" spc="-140" dirty="0">
                <a:solidFill>
                  <a:srgbClr val="FF0000"/>
                </a:solidFill>
                <a:latin typeface="Arial"/>
                <a:cs typeface="Arial"/>
              </a:rPr>
              <a:t> </a:t>
            </a:r>
            <a:r>
              <a:rPr sz="2800" b="1" spc="-265" dirty="0">
                <a:solidFill>
                  <a:srgbClr val="FF0000"/>
                </a:solidFill>
                <a:latin typeface="Arial"/>
                <a:cs typeface="Arial"/>
              </a:rPr>
              <a:t>provide</a:t>
            </a:r>
            <a:r>
              <a:rPr sz="2800" b="1" spc="-160" dirty="0">
                <a:solidFill>
                  <a:srgbClr val="FF0000"/>
                </a:solidFill>
                <a:latin typeface="Arial"/>
                <a:cs typeface="Arial"/>
              </a:rPr>
              <a:t> </a:t>
            </a:r>
            <a:r>
              <a:rPr sz="2800" b="1" spc="-254" dirty="0">
                <a:solidFill>
                  <a:srgbClr val="FF0000"/>
                </a:solidFill>
                <a:latin typeface="Arial"/>
                <a:cs typeface="Arial"/>
              </a:rPr>
              <a:t>the</a:t>
            </a:r>
            <a:r>
              <a:rPr sz="2800" b="1" spc="-140" dirty="0">
                <a:solidFill>
                  <a:srgbClr val="FF0000"/>
                </a:solidFill>
                <a:latin typeface="Arial"/>
                <a:cs typeface="Arial"/>
              </a:rPr>
              <a:t> </a:t>
            </a:r>
            <a:r>
              <a:rPr sz="2800" b="1" spc="-270" dirty="0">
                <a:solidFill>
                  <a:srgbClr val="FF0000"/>
                </a:solidFill>
                <a:latin typeface="Arial"/>
                <a:cs typeface="Arial"/>
              </a:rPr>
              <a:t>brea</a:t>
            </a:r>
            <a:r>
              <a:rPr sz="2800" b="1" spc="-295" dirty="0">
                <a:solidFill>
                  <a:srgbClr val="FF0000"/>
                </a:solidFill>
                <a:latin typeface="Arial"/>
                <a:cs typeface="Arial"/>
              </a:rPr>
              <a:t>k</a:t>
            </a:r>
            <a:r>
              <a:rPr sz="2800" b="1" spc="-170" dirty="0">
                <a:solidFill>
                  <a:srgbClr val="FF0000"/>
                </a:solidFill>
                <a:latin typeface="Arial"/>
                <a:cs typeface="Arial"/>
              </a:rPr>
              <a:t>-</a:t>
            </a:r>
            <a:r>
              <a:rPr sz="2800" b="1" spc="-310" dirty="0">
                <a:solidFill>
                  <a:srgbClr val="FF0000"/>
                </a:solidFill>
                <a:latin typeface="Arial"/>
                <a:cs typeface="Arial"/>
              </a:rPr>
              <a:t>up</a:t>
            </a:r>
            <a:r>
              <a:rPr sz="2800" b="1" spc="-170" dirty="0">
                <a:solidFill>
                  <a:srgbClr val="FF0000"/>
                </a:solidFill>
                <a:latin typeface="Arial"/>
                <a:cs typeface="Arial"/>
              </a:rPr>
              <a:t>:</a:t>
            </a:r>
            <a:endParaRPr sz="2800">
              <a:latin typeface="Arial"/>
              <a:cs typeface="Arial"/>
            </a:endParaRPr>
          </a:p>
          <a:p>
            <a:pPr marL="927100" marR="5080" lvl="1" indent="-457200" algn="just">
              <a:lnSpc>
                <a:spcPts val="3030"/>
              </a:lnSpc>
              <a:spcBef>
                <a:spcPts val="535"/>
              </a:spcBef>
              <a:buAutoNum type="arabicParenR"/>
              <a:tabLst>
                <a:tab pos="927735" algn="l"/>
              </a:tabLst>
            </a:pPr>
            <a:r>
              <a:rPr sz="2800" spc="-145" dirty="0">
                <a:latin typeface="Arial MT"/>
                <a:cs typeface="Arial MT"/>
              </a:rPr>
              <a:t>If </a:t>
            </a:r>
            <a:r>
              <a:rPr sz="2800" spc="-240" dirty="0">
                <a:latin typeface="Arial MT"/>
                <a:cs typeface="Arial MT"/>
              </a:rPr>
              <a:t>the</a:t>
            </a:r>
            <a:r>
              <a:rPr sz="2800" spc="-235" dirty="0">
                <a:latin typeface="Arial MT"/>
                <a:cs typeface="Arial MT"/>
              </a:rPr>
              <a:t> </a:t>
            </a:r>
            <a:r>
              <a:rPr sz="2800" spc="-270" dirty="0">
                <a:latin typeface="Arial MT"/>
                <a:cs typeface="Arial MT"/>
              </a:rPr>
              <a:t>assessee</a:t>
            </a:r>
            <a:r>
              <a:rPr sz="2800" spc="-265" dirty="0">
                <a:latin typeface="Arial MT"/>
                <a:cs typeface="Arial MT"/>
              </a:rPr>
              <a:t> </a:t>
            </a:r>
            <a:r>
              <a:rPr sz="2800" spc="-190" dirty="0">
                <a:latin typeface="Arial MT"/>
                <a:cs typeface="Arial MT"/>
              </a:rPr>
              <a:t>is </a:t>
            </a:r>
            <a:r>
              <a:rPr sz="2800" spc="-240" dirty="0">
                <a:latin typeface="Arial MT"/>
                <a:cs typeface="Arial MT"/>
              </a:rPr>
              <a:t>not</a:t>
            </a:r>
            <a:r>
              <a:rPr sz="2800" spc="-235" dirty="0">
                <a:latin typeface="Arial MT"/>
                <a:cs typeface="Arial MT"/>
              </a:rPr>
              <a:t> </a:t>
            </a:r>
            <a:r>
              <a:rPr sz="2800" spc="-204" dirty="0">
                <a:latin typeface="Arial MT"/>
                <a:cs typeface="Arial MT"/>
              </a:rPr>
              <a:t>in</a:t>
            </a:r>
            <a:r>
              <a:rPr sz="2800" spc="-200" dirty="0">
                <a:latin typeface="Arial MT"/>
                <a:cs typeface="Arial MT"/>
              </a:rPr>
              <a:t> </a:t>
            </a:r>
            <a:r>
              <a:rPr sz="2800" spc="-285" dirty="0">
                <a:latin typeface="Arial MT"/>
                <a:cs typeface="Arial MT"/>
              </a:rPr>
              <a:t>a</a:t>
            </a:r>
            <a:r>
              <a:rPr sz="2800" spc="-280" dirty="0">
                <a:latin typeface="Arial MT"/>
                <a:cs typeface="Arial MT"/>
              </a:rPr>
              <a:t> </a:t>
            </a:r>
            <a:r>
              <a:rPr sz="2800" spc="-225" dirty="0">
                <a:latin typeface="Arial MT"/>
                <a:cs typeface="Arial MT"/>
              </a:rPr>
              <a:t>position</a:t>
            </a:r>
            <a:r>
              <a:rPr sz="2800" spc="-220" dirty="0">
                <a:latin typeface="Arial MT"/>
                <a:cs typeface="Arial MT"/>
              </a:rPr>
              <a:t> </a:t>
            </a:r>
            <a:r>
              <a:rPr sz="2800" spc="-215" dirty="0">
                <a:latin typeface="Arial MT"/>
                <a:cs typeface="Arial MT"/>
              </a:rPr>
              <a:t>to</a:t>
            </a:r>
            <a:r>
              <a:rPr sz="2800" spc="-210" dirty="0">
                <a:latin typeface="Arial MT"/>
                <a:cs typeface="Arial MT"/>
              </a:rPr>
              <a:t> </a:t>
            </a:r>
            <a:r>
              <a:rPr sz="2800" spc="-240" dirty="0">
                <a:latin typeface="Arial MT"/>
                <a:cs typeface="Arial MT"/>
              </a:rPr>
              <a:t>give</a:t>
            </a:r>
            <a:r>
              <a:rPr sz="2800" spc="-235" dirty="0">
                <a:latin typeface="Arial MT"/>
                <a:cs typeface="Arial MT"/>
              </a:rPr>
              <a:t> </a:t>
            </a:r>
            <a:r>
              <a:rPr sz="2800" spc="-240" dirty="0">
                <a:latin typeface="Arial MT"/>
                <a:cs typeface="Arial MT"/>
              </a:rPr>
              <a:t>the</a:t>
            </a:r>
            <a:r>
              <a:rPr sz="2800" spc="-235" dirty="0">
                <a:latin typeface="Arial MT"/>
                <a:cs typeface="Arial MT"/>
              </a:rPr>
              <a:t> </a:t>
            </a:r>
            <a:r>
              <a:rPr sz="2800" spc="-215" dirty="0">
                <a:latin typeface="Arial MT"/>
                <a:cs typeface="Arial MT"/>
              </a:rPr>
              <a:t>details</a:t>
            </a:r>
            <a:r>
              <a:rPr sz="2800" spc="345" dirty="0">
                <a:latin typeface="Arial MT"/>
                <a:cs typeface="Arial MT"/>
              </a:rPr>
              <a:t> </a:t>
            </a:r>
            <a:r>
              <a:rPr sz="2800" spc="-270" dirty="0">
                <a:latin typeface="Arial MT"/>
                <a:cs typeface="Arial MT"/>
              </a:rPr>
              <a:t>as</a:t>
            </a:r>
            <a:r>
              <a:rPr sz="2800" spc="240" dirty="0">
                <a:latin typeface="Arial MT"/>
                <a:cs typeface="Arial MT"/>
              </a:rPr>
              <a:t> </a:t>
            </a:r>
            <a:r>
              <a:rPr sz="2800" spc="-235" dirty="0">
                <a:latin typeface="Arial MT"/>
                <a:cs typeface="Arial MT"/>
              </a:rPr>
              <a:t>required</a:t>
            </a:r>
            <a:r>
              <a:rPr sz="2800" spc="305" dirty="0">
                <a:latin typeface="Arial MT"/>
                <a:cs typeface="Arial MT"/>
              </a:rPr>
              <a:t> </a:t>
            </a:r>
            <a:r>
              <a:rPr sz="2800" spc="-210" dirty="0">
                <a:latin typeface="Arial MT"/>
                <a:cs typeface="Arial MT"/>
              </a:rPr>
              <a:t>in </a:t>
            </a:r>
            <a:r>
              <a:rPr sz="2800" spc="-204" dirty="0">
                <a:latin typeface="Arial MT"/>
                <a:cs typeface="Arial MT"/>
              </a:rPr>
              <a:t> </a:t>
            </a:r>
            <a:r>
              <a:rPr sz="2800" spc="-265" dirty="0">
                <a:latin typeface="Arial MT"/>
                <a:cs typeface="Arial MT"/>
              </a:rPr>
              <a:t>Clause</a:t>
            </a:r>
            <a:r>
              <a:rPr sz="2800" spc="-260" dirty="0">
                <a:latin typeface="Arial MT"/>
                <a:cs typeface="Arial MT"/>
              </a:rPr>
              <a:t> </a:t>
            </a:r>
            <a:r>
              <a:rPr sz="2800" spc="-240" dirty="0">
                <a:latin typeface="Arial MT"/>
                <a:cs typeface="Arial MT"/>
              </a:rPr>
              <a:t>44,</a:t>
            </a:r>
            <a:r>
              <a:rPr sz="2800" spc="-235" dirty="0">
                <a:latin typeface="Arial MT"/>
                <a:cs typeface="Arial MT"/>
              </a:rPr>
              <a:t> </a:t>
            </a:r>
            <a:r>
              <a:rPr sz="2800" spc="-285" dirty="0">
                <a:latin typeface="Arial MT"/>
                <a:cs typeface="Arial MT"/>
              </a:rPr>
              <a:t>an</a:t>
            </a:r>
            <a:r>
              <a:rPr sz="2800" spc="-280" dirty="0">
                <a:latin typeface="Arial MT"/>
                <a:cs typeface="Arial MT"/>
              </a:rPr>
              <a:t> </a:t>
            </a:r>
            <a:r>
              <a:rPr sz="2800" spc="-235" dirty="0">
                <a:latin typeface="Arial MT"/>
                <a:cs typeface="Arial MT"/>
              </a:rPr>
              <a:t>appropriate</a:t>
            </a:r>
            <a:r>
              <a:rPr sz="2800" spc="-229" dirty="0">
                <a:latin typeface="Arial MT"/>
                <a:cs typeface="Arial MT"/>
              </a:rPr>
              <a:t> disclosure/disclaimer</a:t>
            </a:r>
            <a:r>
              <a:rPr sz="2800" spc="-225" dirty="0">
                <a:latin typeface="Arial MT"/>
                <a:cs typeface="Arial MT"/>
              </a:rPr>
              <a:t> </a:t>
            </a:r>
            <a:r>
              <a:rPr sz="2800" spc="-325" dirty="0">
                <a:latin typeface="Arial MT"/>
                <a:cs typeface="Arial MT"/>
              </a:rPr>
              <a:t>may</a:t>
            </a:r>
            <a:r>
              <a:rPr sz="2800" spc="-320" dirty="0">
                <a:latin typeface="Arial MT"/>
                <a:cs typeface="Arial MT"/>
              </a:rPr>
              <a:t> </a:t>
            </a:r>
            <a:r>
              <a:rPr sz="2800" spc="-280" dirty="0">
                <a:latin typeface="Arial MT"/>
                <a:cs typeface="Arial MT"/>
              </a:rPr>
              <a:t>be</a:t>
            </a:r>
            <a:r>
              <a:rPr sz="2800" spc="-275" dirty="0">
                <a:latin typeface="Arial MT"/>
                <a:cs typeface="Arial MT"/>
              </a:rPr>
              <a:t> </a:t>
            </a:r>
            <a:r>
              <a:rPr sz="2800" spc="-325" dirty="0">
                <a:latin typeface="Arial MT"/>
                <a:cs typeface="Arial MT"/>
              </a:rPr>
              <a:t>made</a:t>
            </a:r>
            <a:r>
              <a:rPr sz="2800" spc="-320" dirty="0">
                <a:latin typeface="Arial MT"/>
                <a:cs typeface="Arial MT"/>
              </a:rPr>
              <a:t> </a:t>
            </a:r>
            <a:r>
              <a:rPr sz="2800" spc="-275" dirty="0">
                <a:latin typeface="Arial MT"/>
                <a:cs typeface="Arial MT"/>
              </a:rPr>
              <a:t>by</a:t>
            </a:r>
            <a:r>
              <a:rPr sz="2800" spc="-270" dirty="0">
                <a:latin typeface="Arial MT"/>
                <a:cs typeface="Arial MT"/>
              </a:rPr>
              <a:t> </a:t>
            </a:r>
            <a:r>
              <a:rPr sz="2800" spc="-240" dirty="0">
                <a:latin typeface="Arial MT"/>
                <a:cs typeface="Arial MT"/>
              </a:rPr>
              <a:t>the </a:t>
            </a:r>
            <a:r>
              <a:rPr sz="2800" spc="-235" dirty="0">
                <a:latin typeface="Arial MT"/>
                <a:cs typeface="Arial MT"/>
              </a:rPr>
              <a:t> </a:t>
            </a:r>
            <a:r>
              <a:rPr sz="2800" spc="-290" dirty="0">
                <a:latin typeface="Arial MT"/>
                <a:cs typeface="Arial MT"/>
              </a:rPr>
              <a:t>au</a:t>
            </a:r>
            <a:r>
              <a:rPr sz="2800" spc="-295" dirty="0">
                <a:latin typeface="Arial MT"/>
                <a:cs typeface="Arial MT"/>
              </a:rPr>
              <a:t>d</a:t>
            </a:r>
            <a:r>
              <a:rPr sz="2800" spc="-135" dirty="0">
                <a:latin typeface="Arial MT"/>
                <a:cs typeface="Arial MT"/>
              </a:rPr>
              <a:t>it</a:t>
            </a:r>
            <a:r>
              <a:rPr sz="2800" spc="-295" dirty="0">
                <a:latin typeface="Arial MT"/>
                <a:cs typeface="Arial MT"/>
              </a:rPr>
              <a:t>o</a:t>
            </a:r>
            <a:r>
              <a:rPr sz="2800" spc="-170" dirty="0">
                <a:latin typeface="Arial MT"/>
                <a:cs typeface="Arial MT"/>
              </a:rPr>
              <a:t>r</a:t>
            </a:r>
            <a:r>
              <a:rPr sz="2800" spc="-130" dirty="0">
                <a:latin typeface="Arial MT"/>
                <a:cs typeface="Arial MT"/>
              </a:rPr>
              <a:t> </a:t>
            </a:r>
            <a:r>
              <a:rPr sz="2800" spc="-125" dirty="0">
                <a:latin typeface="Arial MT"/>
                <a:cs typeface="Arial MT"/>
              </a:rPr>
              <a:t>i</a:t>
            </a:r>
            <a:r>
              <a:rPr sz="2800" spc="-285" dirty="0">
                <a:latin typeface="Arial MT"/>
                <a:cs typeface="Arial MT"/>
              </a:rPr>
              <a:t>n</a:t>
            </a:r>
            <a:r>
              <a:rPr sz="2800" spc="-125" dirty="0">
                <a:latin typeface="Arial MT"/>
                <a:cs typeface="Arial MT"/>
              </a:rPr>
              <a:t> </a:t>
            </a:r>
            <a:r>
              <a:rPr sz="2800" spc="-300" dirty="0">
                <a:latin typeface="Arial MT"/>
                <a:cs typeface="Arial MT"/>
              </a:rPr>
              <a:t>Form</a:t>
            </a:r>
            <a:r>
              <a:rPr sz="2800" spc="-140" dirty="0">
                <a:latin typeface="Arial MT"/>
                <a:cs typeface="Arial MT"/>
              </a:rPr>
              <a:t> </a:t>
            </a:r>
            <a:r>
              <a:rPr sz="2800" spc="-290" dirty="0">
                <a:latin typeface="Arial MT"/>
                <a:cs typeface="Arial MT"/>
              </a:rPr>
              <a:t>3</a:t>
            </a:r>
            <a:r>
              <a:rPr sz="2800" spc="-285" dirty="0">
                <a:latin typeface="Arial MT"/>
                <a:cs typeface="Arial MT"/>
              </a:rPr>
              <a:t>CA/</a:t>
            </a:r>
            <a:r>
              <a:rPr sz="2800" spc="-125" dirty="0">
                <a:latin typeface="Arial MT"/>
                <a:cs typeface="Arial MT"/>
              </a:rPr>
              <a:t> </a:t>
            </a:r>
            <a:r>
              <a:rPr sz="2800" spc="-290" dirty="0">
                <a:latin typeface="Arial MT"/>
                <a:cs typeface="Arial MT"/>
              </a:rPr>
              <a:t>3</a:t>
            </a:r>
            <a:r>
              <a:rPr sz="2800" spc="-370" dirty="0">
                <a:latin typeface="Arial MT"/>
                <a:cs typeface="Arial MT"/>
              </a:rPr>
              <a:t>C</a:t>
            </a:r>
            <a:r>
              <a:rPr sz="2800" spc="-350" dirty="0">
                <a:latin typeface="Arial MT"/>
                <a:cs typeface="Arial MT"/>
              </a:rPr>
              <a:t>B</a:t>
            </a:r>
            <a:r>
              <a:rPr sz="2800" spc="-145" dirty="0">
                <a:latin typeface="Arial MT"/>
                <a:cs typeface="Arial MT"/>
              </a:rPr>
              <a:t>;</a:t>
            </a:r>
            <a:endParaRPr sz="2800">
              <a:latin typeface="Arial MT"/>
              <a:cs typeface="Arial MT"/>
            </a:endParaRPr>
          </a:p>
          <a:p>
            <a:pPr marL="927100" marR="6985" lvl="1" indent="-457200" algn="just">
              <a:lnSpc>
                <a:spcPts val="3020"/>
              </a:lnSpc>
              <a:spcBef>
                <a:spcPts val="495"/>
              </a:spcBef>
              <a:buAutoNum type="arabicParenR"/>
              <a:tabLst>
                <a:tab pos="927735" algn="l"/>
              </a:tabLst>
            </a:pPr>
            <a:r>
              <a:rPr sz="2800" spc="-305" dirty="0">
                <a:latin typeface="Arial MT"/>
                <a:cs typeface="Arial MT"/>
              </a:rPr>
              <a:t>Where </a:t>
            </a:r>
            <a:r>
              <a:rPr sz="2800" spc="-240" dirty="0">
                <a:latin typeface="Arial MT"/>
                <a:cs typeface="Arial MT"/>
              </a:rPr>
              <a:t>the </a:t>
            </a:r>
            <a:r>
              <a:rPr sz="2800" spc="-275" dirty="0">
                <a:latin typeface="Arial MT"/>
                <a:cs typeface="Arial MT"/>
              </a:rPr>
              <a:t>assessee </a:t>
            </a:r>
            <a:r>
              <a:rPr sz="2800" spc="-280" dirty="0">
                <a:latin typeface="Arial MT"/>
                <a:cs typeface="Arial MT"/>
              </a:rPr>
              <a:t>has </a:t>
            </a:r>
            <a:r>
              <a:rPr sz="2800" spc="-250" dirty="0">
                <a:latin typeface="Arial MT"/>
                <a:cs typeface="Arial MT"/>
              </a:rPr>
              <a:t>provided </a:t>
            </a:r>
            <a:r>
              <a:rPr sz="2800" spc="-260" dirty="0">
                <a:latin typeface="Arial MT"/>
                <a:cs typeface="Arial MT"/>
              </a:rPr>
              <a:t>reason </a:t>
            </a:r>
            <a:r>
              <a:rPr sz="2800" spc="-204" dirty="0">
                <a:latin typeface="Arial MT"/>
                <a:cs typeface="Arial MT"/>
              </a:rPr>
              <a:t>for </a:t>
            </a:r>
            <a:r>
              <a:rPr sz="2800" spc="-240" dirty="0">
                <a:latin typeface="Arial MT"/>
                <a:cs typeface="Arial MT"/>
              </a:rPr>
              <a:t>not </a:t>
            </a:r>
            <a:r>
              <a:rPr sz="2800" spc="-254" dirty="0">
                <a:latin typeface="Arial MT"/>
                <a:cs typeface="Arial MT"/>
              </a:rPr>
              <a:t>being </a:t>
            </a:r>
            <a:r>
              <a:rPr sz="2800" spc="-250" dirty="0">
                <a:latin typeface="Arial MT"/>
                <a:cs typeface="Arial MT"/>
              </a:rPr>
              <a:t>able </a:t>
            </a:r>
            <a:r>
              <a:rPr sz="2800" spc="-210" dirty="0">
                <a:latin typeface="Arial MT"/>
                <a:cs typeface="Arial MT"/>
              </a:rPr>
              <a:t>to </a:t>
            </a:r>
            <a:r>
              <a:rPr sz="2800" spc="-245" dirty="0">
                <a:latin typeface="Arial MT"/>
                <a:cs typeface="Arial MT"/>
              </a:rPr>
              <a:t>provide </a:t>
            </a:r>
            <a:r>
              <a:rPr sz="2800" spc="-240" dirty="0">
                <a:latin typeface="Arial MT"/>
                <a:cs typeface="Arial MT"/>
              </a:rPr>
              <a:t> </a:t>
            </a:r>
            <a:r>
              <a:rPr sz="2800" spc="-210" dirty="0">
                <a:latin typeface="Arial MT"/>
                <a:cs typeface="Arial MT"/>
              </a:rPr>
              <a:t>details,</a:t>
            </a:r>
            <a:r>
              <a:rPr sz="2800" spc="-125" dirty="0">
                <a:latin typeface="Arial MT"/>
                <a:cs typeface="Arial MT"/>
              </a:rPr>
              <a:t> </a:t>
            </a:r>
            <a:r>
              <a:rPr sz="2800" spc="-240" dirty="0">
                <a:latin typeface="Arial MT"/>
                <a:cs typeface="Arial MT"/>
              </a:rPr>
              <a:t>the</a:t>
            </a:r>
            <a:r>
              <a:rPr sz="2800" spc="-145" dirty="0">
                <a:latin typeface="Arial MT"/>
                <a:cs typeface="Arial MT"/>
              </a:rPr>
              <a:t> </a:t>
            </a:r>
            <a:r>
              <a:rPr sz="2800" spc="-315" dirty="0">
                <a:latin typeface="Arial MT"/>
                <a:cs typeface="Arial MT"/>
              </a:rPr>
              <a:t>same</a:t>
            </a:r>
            <a:r>
              <a:rPr sz="2800" spc="-135" dirty="0">
                <a:latin typeface="Arial MT"/>
                <a:cs typeface="Arial MT"/>
              </a:rPr>
              <a:t> </a:t>
            </a:r>
            <a:r>
              <a:rPr sz="2800" spc="-325" dirty="0">
                <a:latin typeface="Arial MT"/>
                <a:cs typeface="Arial MT"/>
              </a:rPr>
              <a:t>may</a:t>
            </a:r>
            <a:r>
              <a:rPr sz="2800" spc="-130" dirty="0">
                <a:latin typeface="Arial MT"/>
                <a:cs typeface="Arial MT"/>
              </a:rPr>
              <a:t> </a:t>
            </a:r>
            <a:r>
              <a:rPr sz="2800" spc="-285" dirty="0">
                <a:latin typeface="Arial MT"/>
                <a:cs typeface="Arial MT"/>
              </a:rPr>
              <a:t>be</a:t>
            </a:r>
            <a:r>
              <a:rPr sz="2800" spc="-145" dirty="0">
                <a:latin typeface="Arial MT"/>
                <a:cs typeface="Arial MT"/>
              </a:rPr>
              <a:t> </a:t>
            </a:r>
            <a:r>
              <a:rPr sz="2800" spc="-229" dirty="0">
                <a:latin typeface="Arial MT"/>
                <a:cs typeface="Arial MT"/>
              </a:rPr>
              <a:t>reported,</a:t>
            </a:r>
            <a:r>
              <a:rPr sz="2800" spc="-135" dirty="0">
                <a:latin typeface="Arial MT"/>
                <a:cs typeface="Arial MT"/>
              </a:rPr>
              <a:t> if </a:t>
            </a:r>
            <a:r>
              <a:rPr sz="2800" spc="-260" dirty="0">
                <a:latin typeface="Arial MT"/>
                <a:cs typeface="Arial MT"/>
              </a:rPr>
              <a:t>found</a:t>
            </a:r>
            <a:r>
              <a:rPr sz="2800" spc="-140" dirty="0">
                <a:latin typeface="Arial MT"/>
                <a:cs typeface="Arial MT"/>
              </a:rPr>
              <a:t> </a:t>
            </a:r>
            <a:r>
              <a:rPr sz="2800" spc="-240" dirty="0">
                <a:latin typeface="Arial MT"/>
                <a:cs typeface="Arial MT"/>
              </a:rPr>
              <a:t>appropriate</a:t>
            </a:r>
            <a:endParaRPr sz="2800">
              <a:latin typeface="Arial MT"/>
              <a:cs typeface="Arial MT"/>
            </a:endParaRPr>
          </a:p>
        </p:txBody>
      </p:sp>
    </p:spTree>
    <p:extLst>
      <p:ext uri="{BB962C8B-B14F-4D97-AF65-F5344CB8AC3E}">
        <p14:creationId xmlns:p14="http://schemas.microsoft.com/office/powerpoint/2010/main" val="235472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824366306"/>
              </p:ext>
            </p:extLst>
          </p:nvPr>
        </p:nvGraphicFramePr>
        <p:xfrm>
          <a:off x="831850" y="216915"/>
          <a:ext cx="10515600" cy="6405942"/>
        </p:xfrm>
        <a:graphic>
          <a:graphicData uri="http://schemas.openxmlformats.org/drawingml/2006/table">
            <a:tbl>
              <a:tblPr firstRow="1" bandRow="1">
                <a:tableStyleId>{2D5ABB26-0587-4C30-8999-92F81FD0307C}</a:tableStyleId>
              </a:tblPr>
              <a:tblGrid>
                <a:gridCol w="35052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gridCol w="3505200">
                  <a:extLst>
                    <a:ext uri="{9D8B030D-6E8A-4147-A177-3AD203B41FA5}">
                      <a16:colId xmlns:a16="http://schemas.microsoft.com/office/drawing/2014/main" val="20002"/>
                    </a:ext>
                  </a:extLst>
                </a:gridCol>
              </a:tblGrid>
              <a:tr h="370839">
                <a:tc>
                  <a:txBody>
                    <a:bodyPr/>
                    <a:lstStyle/>
                    <a:p>
                      <a:pPr algn="ctr">
                        <a:lnSpc>
                          <a:spcPct val="100000"/>
                        </a:lnSpc>
                        <a:spcBef>
                          <a:spcPts val="90"/>
                        </a:spcBef>
                      </a:pPr>
                      <a:r>
                        <a:rPr sz="1400" b="1" spc="-200" dirty="0">
                          <a:solidFill>
                            <a:srgbClr val="FFFFFF"/>
                          </a:solidFill>
                          <a:latin typeface="Arial"/>
                          <a:cs typeface="Arial"/>
                        </a:rPr>
                        <a:t>Company</a:t>
                      </a:r>
                      <a:endParaRPr sz="1400">
                        <a:latin typeface="Arial"/>
                        <a:cs typeface="Arial"/>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00000"/>
                    </a:solidFill>
                  </a:tcPr>
                </a:tc>
                <a:tc>
                  <a:txBody>
                    <a:bodyPr/>
                    <a:lstStyle/>
                    <a:p>
                      <a:pPr algn="ctr">
                        <a:lnSpc>
                          <a:spcPct val="100000"/>
                        </a:lnSpc>
                        <a:spcBef>
                          <a:spcPts val="90"/>
                        </a:spcBef>
                      </a:pPr>
                      <a:r>
                        <a:rPr sz="1400" b="1" spc="-200" dirty="0">
                          <a:solidFill>
                            <a:srgbClr val="FFFFFF"/>
                          </a:solidFill>
                          <a:latin typeface="Arial"/>
                          <a:cs typeface="Arial"/>
                        </a:rPr>
                        <a:t>LLP</a:t>
                      </a:r>
                      <a:endParaRPr sz="1400">
                        <a:latin typeface="Arial"/>
                        <a:cs typeface="Arial"/>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00000"/>
                    </a:solidFill>
                  </a:tcPr>
                </a:tc>
                <a:tc>
                  <a:txBody>
                    <a:bodyPr/>
                    <a:lstStyle/>
                    <a:p>
                      <a:pPr marL="635" algn="ctr">
                        <a:lnSpc>
                          <a:spcPct val="100000"/>
                        </a:lnSpc>
                        <a:spcBef>
                          <a:spcPts val="90"/>
                        </a:spcBef>
                      </a:pPr>
                      <a:r>
                        <a:rPr sz="1400" b="1" spc="-5" dirty="0">
                          <a:solidFill>
                            <a:srgbClr val="FFFFFF"/>
                          </a:solidFill>
                          <a:latin typeface="Arial"/>
                          <a:cs typeface="Arial"/>
                        </a:rPr>
                        <a:t>O</a:t>
                      </a:r>
                      <a:r>
                        <a:rPr sz="1400" b="1" dirty="0">
                          <a:solidFill>
                            <a:srgbClr val="FFFFFF"/>
                          </a:solidFill>
                          <a:latin typeface="Arial"/>
                          <a:cs typeface="Arial"/>
                        </a:rPr>
                        <a:t>ther</a:t>
                      </a:r>
                      <a:r>
                        <a:rPr sz="1400" b="1" spc="-105" dirty="0">
                          <a:solidFill>
                            <a:srgbClr val="FFFFFF"/>
                          </a:solidFill>
                          <a:latin typeface="Arial"/>
                          <a:cs typeface="Arial"/>
                        </a:rPr>
                        <a:t> </a:t>
                      </a:r>
                      <a:r>
                        <a:rPr sz="1400" b="1" dirty="0">
                          <a:solidFill>
                            <a:srgbClr val="FFFFFF"/>
                          </a:solidFill>
                          <a:latin typeface="Arial"/>
                          <a:cs typeface="Arial"/>
                        </a:rPr>
                        <a:t>NCEs</a:t>
                      </a:r>
                      <a:endParaRPr sz="1400">
                        <a:latin typeface="Arial"/>
                        <a:cs typeface="Arial"/>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00000"/>
                    </a:solidFill>
                  </a:tcPr>
                </a:tc>
                <a:extLst>
                  <a:ext uri="{0D108BD9-81ED-4DB2-BD59-A6C34878D82A}">
                    <a16:rowId xmlns:a16="http://schemas.microsoft.com/office/drawing/2014/main" val="10000"/>
                  </a:ext>
                </a:extLst>
              </a:tr>
              <a:tr h="6035103">
                <a:tc>
                  <a:txBody>
                    <a:bodyPr/>
                    <a:lstStyle/>
                    <a:p>
                      <a:pPr marL="91440" marR="83185" algn="just">
                        <a:lnSpc>
                          <a:spcPts val="1800"/>
                        </a:lnSpc>
                        <a:spcBef>
                          <a:spcPts val="335"/>
                        </a:spcBef>
                      </a:pPr>
                      <a:r>
                        <a:rPr sz="1400" spc="-25" dirty="0">
                          <a:latin typeface="Arial MT"/>
                          <a:cs typeface="Arial MT"/>
                        </a:rPr>
                        <a:t>W</a:t>
                      </a:r>
                      <a:r>
                        <a:rPr sz="1400" dirty="0">
                          <a:latin typeface="Arial MT"/>
                          <a:cs typeface="Arial MT"/>
                        </a:rPr>
                        <a:t>e</a:t>
                      </a:r>
                      <a:r>
                        <a:rPr sz="1400" spc="60" dirty="0">
                          <a:latin typeface="Arial MT"/>
                          <a:cs typeface="Arial MT"/>
                        </a:rPr>
                        <a:t> </a:t>
                      </a:r>
                      <a:r>
                        <a:rPr sz="1400" spc="-5" dirty="0">
                          <a:latin typeface="Arial MT"/>
                          <a:cs typeface="Arial MT"/>
                        </a:rPr>
                        <a:t>h</a:t>
                      </a:r>
                      <a:r>
                        <a:rPr sz="1400" dirty="0">
                          <a:latin typeface="Arial MT"/>
                          <a:cs typeface="Arial MT"/>
                        </a:rPr>
                        <a:t>a</a:t>
                      </a:r>
                      <a:r>
                        <a:rPr sz="1400" spc="-5" dirty="0">
                          <a:latin typeface="Arial MT"/>
                          <a:cs typeface="Arial MT"/>
                        </a:rPr>
                        <a:t>v</a:t>
                      </a:r>
                      <a:r>
                        <a:rPr sz="1400" dirty="0">
                          <a:latin typeface="Arial MT"/>
                          <a:cs typeface="Arial MT"/>
                        </a:rPr>
                        <a:t>e</a:t>
                      </a:r>
                      <a:r>
                        <a:rPr sz="1400" spc="55" dirty="0">
                          <a:latin typeface="Arial MT"/>
                          <a:cs typeface="Arial MT"/>
                        </a:rPr>
                        <a:t> </a:t>
                      </a:r>
                      <a:r>
                        <a:rPr sz="1400" spc="-5" dirty="0">
                          <a:latin typeface="Arial MT"/>
                          <a:cs typeface="Arial MT"/>
                        </a:rPr>
                        <a:t>b</a:t>
                      </a:r>
                      <a:r>
                        <a:rPr sz="1400" spc="-10" dirty="0">
                          <a:latin typeface="Arial MT"/>
                          <a:cs typeface="Arial MT"/>
                        </a:rPr>
                        <a:t>e</a:t>
                      </a:r>
                      <a:r>
                        <a:rPr sz="1400" spc="-5" dirty="0">
                          <a:latin typeface="Arial MT"/>
                          <a:cs typeface="Arial MT"/>
                        </a:rPr>
                        <a:t>e</a:t>
                      </a:r>
                      <a:r>
                        <a:rPr sz="1400" dirty="0">
                          <a:latin typeface="Arial MT"/>
                          <a:cs typeface="Arial MT"/>
                        </a:rPr>
                        <a:t>n</a:t>
                      </a:r>
                      <a:r>
                        <a:rPr sz="1400" spc="60" dirty="0">
                          <a:latin typeface="Arial MT"/>
                          <a:cs typeface="Arial MT"/>
                        </a:rPr>
                        <a:t> </a:t>
                      </a:r>
                      <a:r>
                        <a:rPr sz="1400" spc="-5" dirty="0">
                          <a:latin typeface="Arial MT"/>
                          <a:cs typeface="Arial MT"/>
                        </a:rPr>
                        <a:t>inf</a:t>
                      </a:r>
                      <a:r>
                        <a:rPr sz="1400" spc="-10" dirty="0">
                          <a:latin typeface="Arial MT"/>
                          <a:cs typeface="Arial MT"/>
                        </a:rPr>
                        <a:t>o</a:t>
                      </a:r>
                      <a:r>
                        <a:rPr sz="1400" dirty="0">
                          <a:latin typeface="Arial MT"/>
                          <a:cs typeface="Arial MT"/>
                        </a:rPr>
                        <a:t>rmed</a:t>
                      </a:r>
                      <a:r>
                        <a:rPr sz="1400" spc="60" dirty="0">
                          <a:latin typeface="Arial MT"/>
                          <a:cs typeface="Arial MT"/>
                        </a:rPr>
                        <a:t> </a:t>
                      </a:r>
                      <a:r>
                        <a:rPr sz="1400" dirty="0">
                          <a:latin typeface="Arial MT"/>
                          <a:cs typeface="Arial MT"/>
                        </a:rPr>
                        <a:t>by</a:t>
                      </a:r>
                      <a:r>
                        <a:rPr sz="1400" spc="50" dirty="0">
                          <a:latin typeface="Arial MT"/>
                          <a:cs typeface="Arial MT"/>
                        </a:rPr>
                        <a:t> </a:t>
                      </a:r>
                      <a:r>
                        <a:rPr sz="1400" dirty="0">
                          <a:latin typeface="Arial MT"/>
                          <a:cs typeface="Arial MT"/>
                        </a:rPr>
                        <a:t>the</a:t>
                      </a:r>
                      <a:r>
                        <a:rPr sz="1400" spc="60" dirty="0">
                          <a:latin typeface="Arial MT"/>
                          <a:cs typeface="Arial MT"/>
                        </a:rPr>
                        <a:t> </a:t>
                      </a:r>
                      <a:r>
                        <a:rPr sz="1400" spc="-5" dirty="0">
                          <a:latin typeface="Arial MT"/>
                          <a:cs typeface="Arial MT"/>
                        </a:rPr>
                        <a:t>assessee  </a:t>
                      </a:r>
                      <a:r>
                        <a:rPr sz="1400" spc="-130" dirty="0">
                          <a:latin typeface="Arial MT"/>
                          <a:cs typeface="Arial MT"/>
                        </a:rPr>
                        <a:t>that</a:t>
                      </a:r>
                      <a:r>
                        <a:rPr sz="1400" spc="-20" dirty="0">
                          <a:latin typeface="Arial MT"/>
                          <a:cs typeface="Arial MT"/>
                        </a:rPr>
                        <a:t> </a:t>
                      </a:r>
                      <a:r>
                        <a:rPr sz="1400" spc="-145" dirty="0">
                          <a:latin typeface="Arial MT"/>
                          <a:cs typeface="Arial MT"/>
                        </a:rPr>
                        <a:t>the</a:t>
                      </a:r>
                      <a:r>
                        <a:rPr sz="1400" spc="-10" dirty="0">
                          <a:latin typeface="Arial MT"/>
                          <a:cs typeface="Arial MT"/>
                        </a:rPr>
                        <a:t> </a:t>
                      </a:r>
                      <a:r>
                        <a:rPr sz="1400" spc="-145" dirty="0">
                          <a:latin typeface="Arial MT"/>
                          <a:cs typeface="Arial MT"/>
                        </a:rPr>
                        <a:t>information</a:t>
                      </a:r>
                      <a:r>
                        <a:rPr sz="1400" spc="-15" dirty="0">
                          <a:latin typeface="Arial MT"/>
                          <a:cs typeface="Arial MT"/>
                        </a:rPr>
                        <a:t> </a:t>
                      </a:r>
                      <a:r>
                        <a:rPr sz="1400" spc="-145" dirty="0">
                          <a:latin typeface="Arial MT"/>
                          <a:cs typeface="Arial MT"/>
                        </a:rPr>
                        <a:t>required</a:t>
                      </a:r>
                      <a:r>
                        <a:rPr sz="1400" spc="-25" dirty="0">
                          <a:latin typeface="Arial MT"/>
                          <a:cs typeface="Arial MT"/>
                        </a:rPr>
                        <a:t> </a:t>
                      </a:r>
                      <a:r>
                        <a:rPr sz="1400" spc="-160" dirty="0">
                          <a:latin typeface="Arial MT"/>
                          <a:cs typeface="Arial MT"/>
                        </a:rPr>
                        <a:t>under</a:t>
                      </a:r>
                      <a:r>
                        <a:rPr sz="1400" spc="-10" dirty="0">
                          <a:latin typeface="Arial MT"/>
                          <a:cs typeface="Arial MT"/>
                        </a:rPr>
                        <a:t> </a:t>
                      </a:r>
                      <a:r>
                        <a:rPr sz="1400" spc="-155" dirty="0">
                          <a:latin typeface="Arial MT"/>
                          <a:cs typeface="Arial MT"/>
                        </a:rPr>
                        <a:t>clause</a:t>
                      </a:r>
                      <a:endParaRPr sz="1400" dirty="0">
                        <a:latin typeface="Arial MT"/>
                        <a:cs typeface="Arial MT"/>
                      </a:endParaRPr>
                    </a:p>
                    <a:p>
                      <a:pPr marL="91440" marR="84455" algn="just">
                        <a:lnSpc>
                          <a:spcPts val="1800"/>
                        </a:lnSpc>
                      </a:pPr>
                      <a:r>
                        <a:rPr sz="1400" spc="-170" dirty="0">
                          <a:latin typeface="Arial MT"/>
                          <a:cs typeface="Arial MT"/>
                        </a:rPr>
                        <a:t>44</a:t>
                      </a:r>
                      <a:r>
                        <a:rPr sz="1400" spc="135" dirty="0">
                          <a:latin typeface="Arial MT"/>
                          <a:cs typeface="Arial MT"/>
                        </a:rPr>
                        <a:t> </a:t>
                      </a:r>
                      <a:r>
                        <a:rPr sz="1400" spc="-130" dirty="0">
                          <a:latin typeface="Arial MT"/>
                          <a:cs typeface="Arial MT"/>
                        </a:rPr>
                        <a:t>of</a:t>
                      </a:r>
                      <a:r>
                        <a:rPr sz="1400" spc="-125" dirty="0">
                          <a:latin typeface="Arial MT"/>
                          <a:cs typeface="Arial MT"/>
                        </a:rPr>
                        <a:t> </a:t>
                      </a:r>
                      <a:r>
                        <a:rPr sz="1400" spc="-180" dirty="0">
                          <a:latin typeface="Arial MT"/>
                          <a:cs typeface="Arial MT"/>
                        </a:rPr>
                        <a:t>Form</a:t>
                      </a:r>
                      <a:r>
                        <a:rPr sz="1400" spc="-175" dirty="0">
                          <a:latin typeface="Arial MT"/>
                          <a:cs typeface="Arial MT"/>
                        </a:rPr>
                        <a:t> </a:t>
                      </a:r>
                      <a:r>
                        <a:rPr sz="1400" spc="-160" dirty="0">
                          <a:latin typeface="Arial MT"/>
                          <a:cs typeface="Arial MT"/>
                        </a:rPr>
                        <a:t>No.</a:t>
                      </a:r>
                      <a:r>
                        <a:rPr sz="1400" spc="-155" dirty="0">
                          <a:latin typeface="Arial MT"/>
                          <a:cs typeface="Arial MT"/>
                        </a:rPr>
                        <a:t> </a:t>
                      </a:r>
                      <a:r>
                        <a:rPr sz="1400" spc="-204" dirty="0">
                          <a:latin typeface="Arial MT"/>
                          <a:cs typeface="Arial MT"/>
                        </a:rPr>
                        <a:t>3CD</a:t>
                      </a:r>
                      <a:r>
                        <a:rPr sz="1400" spc="-200" dirty="0">
                          <a:latin typeface="Arial MT"/>
                          <a:cs typeface="Arial MT"/>
                        </a:rPr>
                        <a:t> </a:t>
                      </a:r>
                      <a:r>
                        <a:rPr sz="1400" spc="-165" dirty="0">
                          <a:latin typeface="Arial MT"/>
                          <a:cs typeface="Arial MT"/>
                        </a:rPr>
                        <a:t>has</a:t>
                      </a:r>
                      <a:r>
                        <a:rPr sz="1400" spc="-160" dirty="0">
                          <a:latin typeface="Arial MT"/>
                          <a:cs typeface="Arial MT"/>
                        </a:rPr>
                        <a:t> </a:t>
                      </a:r>
                      <a:r>
                        <a:rPr sz="1400" spc="-140" dirty="0">
                          <a:latin typeface="Arial MT"/>
                          <a:cs typeface="Arial MT"/>
                        </a:rPr>
                        <a:t>not</a:t>
                      </a:r>
                      <a:r>
                        <a:rPr sz="1400" spc="-135" dirty="0">
                          <a:latin typeface="Arial MT"/>
                          <a:cs typeface="Arial MT"/>
                        </a:rPr>
                        <a:t> </a:t>
                      </a:r>
                      <a:r>
                        <a:rPr sz="1400" spc="-175" dirty="0">
                          <a:latin typeface="Arial MT"/>
                          <a:cs typeface="Arial MT"/>
                        </a:rPr>
                        <a:t>been </a:t>
                      </a:r>
                      <a:r>
                        <a:rPr sz="1400" spc="-170" dirty="0">
                          <a:latin typeface="Arial MT"/>
                          <a:cs typeface="Arial MT"/>
                        </a:rPr>
                        <a:t> </a:t>
                      </a:r>
                      <a:r>
                        <a:rPr sz="1400" spc="-155" dirty="0">
                          <a:latin typeface="Arial MT"/>
                          <a:cs typeface="Arial MT"/>
                        </a:rPr>
                        <a:t>maintained</a:t>
                      </a:r>
                      <a:r>
                        <a:rPr sz="1400" spc="-150" dirty="0">
                          <a:latin typeface="Arial MT"/>
                          <a:cs typeface="Arial MT"/>
                        </a:rPr>
                        <a:t> </a:t>
                      </a:r>
                      <a:r>
                        <a:rPr sz="1400" spc="-160" dirty="0">
                          <a:latin typeface="Arial MT"/>
                          <a:cs typeface="Arial MT"/>
                        </a:rPr>
                        <a:t>by</a:t>
                      </a:r>
                      <a:r>
                        <a:rPr sz="1400" spc="-155" dirty="0">
                          <a:latin typeface="Arial MT"/>
                          <a:cs typeface="Arial MT"/>
                        </a:rPr>
                        <a:t> </a:t>
                      </a:r>
                      <a:r>
                        <a:rPr sz="1400" spc="-80" dirty="0">
                          <a:latin typeface="Arial MT"/>
                          <a:cs typeface="Arial MT"/>
                        </a:rPr>
                        <a:t>it </a:t>
                      </a:r>
                      <a:r>
                        <a:rPr sz="1400" spc="-160" dirty="0">
                          <a:latin typeface="Arial MT"/>
                          <a:cs typeface="Arial MT"/>
                        </a:rPr>
                        <a:t>as</a:t>
                      </a:r>
                      <a:r>
                        <a:rPr sz="1400" spc="-155" dirty="0">
                          <a:latin typeface="Arial MT"/>
                          <a:cs typeface="Arial MT"/>
                        </a:rPr>
                        <a:t> </a:t>
                      </a:r>
                      <a:r>
                        <a:rPr sz="1400" spc="-140" dirty="0">
                          <a:latin typeface="Arial MT"/>
                          <a:cs typeface="Arial MT"/>
                        </a:rPr>
                        <a:t>there</a:t>
                      </a:r>
                      <a:r>
                        <a:rPr sz="1400" spc="-135" dirty="0">
                          <a:latin typeface="Arial MT"/>
                          <a:cs typeface="Arial MT"/>
                        </a:rPr>
                        <a:t> </a:t>
                      </a:r>
                      <a:r>
                        <a:rPr sz="1400" spc="-110" dirty="0">
                          <a:latin typeface="Arial MT"/>
                          <a:cs typeface="Arial MT"/>
                        </a:rPr>
                        <a:t>is </a:t>
                      </a:r>
                      <a:r>
                        <a:rPr sz="1400" spc="-170" dirty="0">
                          <a:latin typeface="Arial MT"/>
                          <a:cs typeface="Arial MT"/>
                        </a:rPr>
                        <a:t>no</a:t>
                      </a:r>
                      <a:r>
                        <a:rPr sz="1400" spc="-165" dirty="0">
                          <a:latin typeface="Arial MT"/>
                          <a:cs typeface="Arial MT"/>
                        </a:rPr>
                        <a:t> </a:t>
                      </a:r>
                      <a:r>
                        <a:rPr sz="1400" spc="-135" dirty="0">
                          <a:latin typeface="Arial MT"/>
                          <a:cs typeface="Arial MT"/>
                        </a:rPr>
                        <a:t>statutory </a:t>
                      </a:r>
                      <a:r>
                        <a:rPr sz="1400" spc="-130" dirty="0">
                          <a:latin typeface="Arial MT"/>
                          <a:cs typeface="Arial MT"/>
                        </a:rPr>
                        <a:t> </a:t>
                      </a:r>
                      <a:r>
                        <a:rPr sz="1400" spc="-155" dirty="0">
                          <a:latin typeface="Arial MT"/>
                          <a:cs typeface="Arial MT"/>
                        </a:rPr>
                        <a:t>requirement</a:t>
                      </a:r>
                      <a:r>
                        <a:rPr sz="1400" spc="120" dirty="0">
                          <a:latin typeface="Arial MT"/>
                          <a:cs typeface="Arial MT"/>
                        </a:rPr>
                        <a:t> </a:t>
                      </a:r>
                      <a:r>
                        <a:rPr sz="1400" spc="-130" dirty="0">
                          <a:latin typeface="Arial MT"/>
                          <a:cs typeface="Arial MT"/>
                        </a:rPr>
                        <a:t>to</a:t>
                      </a:r>
                      <a:r>
                        <a:rPr sz="1400" spc="125" dirty="0">
                          <a:latin typeface="Arial MT"/>
                          <a:cs typeface="Arial MT"/>
                        </a:rPr>
                        <a:t> </a:t>
                      </a:r>
                      <a:r>
                        <a:rPr sz="1400" spc="-145" dirty="0">
                          <a:latin typeface="Arial MT"/>
                          <a:cs typeface="Arial MT"/>
                        </a:rPr>
                        <a:t>maintain</a:t>
                      </a:r>
                      <a:r>
                        <a:rPr sz="1400" spc="125" dirty="0">
                          <a:latin typeface="Arial MT"/>
                          <a:cs typeface="Arial MT"/>
                        </a:rPr>
                        <a:t> </a:t>
                      </a:r>
                      <a:r>
                        <a:rPr sz="1400" spc="-135" dirty="0">
                          <a:latin typeface="Arial MT"/>
                          <a:cs typeface="Arial MT"/>
                        </a:rPr>
                        <a:t>or</a:t>
                      </a:r>
                      <a:r>
                        <a:rPr sz="1400" spc="125" dirty="0">
                          <a:latin typeface="Arial MT"/>
                          <a:cs typeface="Arial MT"/>
                        </a:rPr>
                        <a:t> </a:t>
                      </a:r>
                      <a:r>
                        <a:rPr sz="1400" spc="-145" dirty="0">
                          <a:latin typeface="Arial MT"/>
                          <a:cs typeface="Arial MT"/>
                        </a:rPr>
                        <a:t>disclose</a:t>
                      </a:r>
                      <a:r>
                        <a:rPr sz="1400" spc="125" dirty="0">
                          <a:latin typeface="Arial MT"/>
                          <a:cs typeface="Arial MT"/>
                        </a:rPr>
                        <a:t> </a:t>
                      </a:r>
                      <a:r>
                        <a:rPr sz="1400" spc="-165" dirty="0">
                          <a:latin typeface="Arial MT"/>
                          <a:cs typeface="Arial MT"/>
                        </a:rPr>
                        <a:t>such</a:t>
                      </a:r>
                      <a:endParaRPr sz="1400" dirty="0">
                        <a:latin typeface="Arial MT"/>
                        <a:cs typeface="Arial MT"/>
                      </a:endParaRPr>
                    </a:p>
                    <a:p>
                      <a:pPr marL="91440" marR="82550" algn="just">
                        <a:lnSpc>
                          <a:spcPts val="1800"/>
                        </a:lnSpc>
                        <a:spcBef>
                          <a:spcPts val="5"/>
                        </a:spcBef>
                      </a:pPr>
                      <a:r>
                        <a:rPr sz="1400" spc="-145" dirty="0">
                          <a:latin typeface="Arial MT"/>
                          <a:cs typeface="Arial MT"/>
                        </a:rPr>
                        <a:t>information</a:t>
                      </a:r>
                      <a:r>
                        <a:rPr sz="1400" spc="-140" dirty="0">
                          <a:latin typeface="Arial MT"/>
                          <a:cs typeface="Arial MT"/>
                        </a:rPr>
                        <a:t> </a:t>
                      </a:r>
                      <a:r>
                        <a:rPr sz="1400" spc="-135" dirty="0">
                          <a:latin typeface="Arial MT"/>
                          <a:cs typeface="Arial MT"/>
                        </a:rPr>
                        <a:t>either</a:t>
                      </a:r>
                      <a:r>
                        <a:rPr sz="1400" spc="-130" dirty="0">
                          <a:latin typeface="Arial MT"/>
                          <a:cs typeface="Arial MT"/>
                        </a:rPr>
                        <a:t> </a:t>
                      </a:r>
                      <a:r>
                        <a:rPr sz="1400" spc="-160" dirty="0">
                          <a:latin typeface="Arial MT"/>
                          <a:cs typeface="Arial MT"/>
                        </a:rPr>
                        <a:t>under</a:t>
                      </a:r>
                      <a:r>
                        <a:rPr sz="1400" spc="-155" dirty="0">
                          <a:latin typeface="Arial MT"/>
                          <a:cs typeface="Arial MT"/>
                        </a:rPr>
                        <a:t> </a:t>
                      </a:r>
                      <a:r>
                        <a:rPr sz="1400" spc="-150" dirty="0">
                          <a:latin typeface="Arial MT"/>
                          <a:cs typeface="Arial MT"/>
                        </a:rPr>
                        <a:t>the</a:t>
                      </a:r>
                      <a:r>
                        <a:rPr sz="1400" spc="-145" dirty="0">
                          <a:latin typeface="Arial MT"/>
                          <a:cs typeface="Arial MT"/>
                        </a:rPr>
                        <a:t> </a:t>
                      </a:r>
                      <a:r>
                        <a:rPr sz="1400" spc="-140" dirty="0">
                          <a:latin typeface="Arial MT"/>
                          <a:cs typeface="Arial MT"/>
                        </a:rPr>
                        <a:t>statutes </a:t>
                      </a:r>
                      <a:r>
                        <a:rPr sz="1400" spc="-459" dirty="0">
                          <a:latin typeface="Arial MT"/>
                          <a:cs typeface="Arial MT"/>
                        </a:rPr>
                        <a:t> </a:t>
                      </a:r>
                      <a:r>
                        <a:rPr sz="1400" spc="-130" dirty="0">
                          <a:latin typeface="Arial MT"/>
                          <a:cs typeface="Arial MT"/>
                        </a:rPr>
                        <a:t>relating</a:t>
                      </a:r>
                      <a:r>
                        <a:rPr sz="1400" spc="-125" dirty="0">
                          <a:latin typeface="Arial MT"/>
                          <a:cs typeface="Arial MT"/>
                        </a:rPr>
                        <a:t> </a:t>
                      </a:r>
                      <a:r>
                        <a:rPr sz="1400" spc="-130" dirty="0">
                          <a:latin typeface="Arial MT"/>
                          <a:cs typeface="Arial MT"/>
                        </a:rPr>
                        <a:t>to</a:t>
                      </a:r>
                      <a:r>
                        <a:rPr sz="1400" spc="-125" dirty="0">
                          <a:latin typeface="Arial MT"/>
                          <a:cs typeface="Arial MT"/>
                        </a:rPr>
                        <a:t> </a:t>
                      </a:r>
                      <a:r>
                        <a:rPr sz="1400" spc="-185" dirty="0">
                          <a:latin typeface="Arial MT"/>
                          <a:cs typeface="Arial MT"/>
                        </a:rPr>
                        <a:t>Goods</a:t>
                      </a:r>
                      <a:r>
                        <a:rPr sz="1400" spc="-180" dirty="0">
                          <a:latin typeface="Arial MT"/>
                          <a:cs typeface="Arial MT"/>
                        </a:rPr>
                        <a:t> </a:t>
                      </a:r>
                      <a:r>
                        <a:rPr sz="1400" spc="-170" dirty="0">
                          <a:latin typeface="Arial MT"/>
                          <a:cs typeface="Arial MT"/>
                        </a:rPr>
                        <a:t>and</a:t>
                      </a:r>
                      <a:r>
                        <a:rPr sz="1400" spc="-165" dirty="0">
                          <a:latin typeface="Arial MT"/>
                          <a:cs typeface="Arial MT"/>
                        </a:rPr>
                        <a:t> </a:t>
                      </a:r>
                      <a:r>
                        <a:rPr sz="1400" spc="-150" dirty="0">
                          <a:latin typeface="Arial MT"/>
                          <a:cs typeface="Arial MT"/>
                        </a:rPr>
                        <a:t>Services</a:t>
                      </a:r>
                      <a:r>
                        <a:rPr sz="1400" spc="-145" dirty="0">
                          <a:latin typeface="Arial MT"/>
                          <a:cs typeface="Arial MT"/>
                        </a:rPr>
                        <a:t> </a:t>
                      </a:r>
                      <a:r>
                        <a:rPr sz="1400" spc="-225" dirty="0">
                          <a:latin typeface="Arial MT"/>
                          <a:cs typeface="Arial MT"/>
                        </a:rPr>
                        <a:t>Tax</a:t>
                      </a:r>
                      <a:r>
                        <a:rPr sz="1400" spc="-220" dirty="0">
                          <a:latin typeface="Arial MT"/>
                          <a:cs typeface="Arial MT"/>
                        </a:rPr>
                        <a:t> </a:t>
                      </a:r>
                      <a:r>
                        <a:rPr sz="1400" spc="-135" dirty="0">
                          <a:latin typeface="Arial MT"/>
                          <a:cs typeface="Arial MT"/>
                        </a:rPr>
                        <a:t>or </a:t>
                      </a:r>
                      <a:r>
                        <a:rPr sz="1400" spc="-130" dirty="0">
                          <a:latin typeface="Arial MT"/>
                          <a:cs typeface="Arial MT"/>
                        </a:rPr>
                        <a:t> </a:t>
                      </a:r>
                      <a:r>
                        <a:rPr sz="1400" spc="-160" dirty="0">
                          <a:latin typeface="Arial MT"/>
                          <a:cs typeface="Arial MT"/>
                        </a:rPr>
                        <a:t>under </a:t>
                      </a:r>
                      <a:r>
                        <a:rPr sz="1400" spc="-145" dirty="0">
                          <a:latin typeface="Arial MT"/>
                          <a:cs typeface="Arial MT"/>
                        </a:rPr>
                        <a:t>the </a:t>
                      </a:r>
                      <a:r>
                        <a:rPr sz="1400" spc="-180" dirty="0">
                          <a:latin typeface="Arial MT"/>
                          <a:cs typeface="Arial MT"/>
                        </a:rPr>
                        <a:t>Companies </a:t>
                      </a:r>
                      <a:r>
                        <a:rPr sz="1400" spc="-135" dirty="0">
                          <a:latin typeface="Arial MT"/>
                          <a:cs typeface="Arial MT"/>
                        </a:rPr>
                        <a:t>Act, </a:t>
                      </a:r>
                      <a:r>
                        <a:rPr sz="1400" spc="-170" dirty="0">
                          <a:latin typeface="Arial MT"/>
                          <a:cs typeface="Arial MT"/>
                        </a:rPr>
                        <a:t>2013 </a:t>
                      </a:r>
                      <a:r>
                        <a:rPr sz="1400" spc="-135" dirty="0">
                          <a:latin typeface="Arial MT"/>
                          <a:cs typeface="Arial MT"/>
                        </a:rPr>
                        <a:t>or </a:t>
                      </a:r>
                      <a:r>
                        <a:rPr sz="1400" spc="-120" dirty="0">
                          <a:latin typeface="Arial MT"/>
                          <a:cs typeface="Arial MT"/>
                        </a:rPr>
                        <a:t>in </a:t>
                      </a:r>
                      <a:r>
                        <a:rPr sz="1400" spc="-145" dirty="0">
                          <a:latin typeface="Arial MT"/>
                          <a:cs typeface="Arial MT"/>
                        </a:rPr>
                        <a:t>the </a:t>
                      </a:r>
                      <a:r>
                        <a:rPr sz="1400" spc="-140" dirty="0">
                          <a:latin typeface="Arial MT"/>
                          <a:cs typeface="Arial MT"/>
                        </a:rPr>
                        <a:t> </a:t>
                      </a:r>
                      <a:r>
                        <a:rPr sz="1400" spc="-150" dirty="0">
                          <a:latin typeface="Arial MT"/>
                          <a:cs typeface="Arial MT"/>
                        </a:rPr>
                        <a:t>Income-tax</a:t>
                      </a:r>
                      <a:r>
                        <a:rPr sz="1400" spc="-145" dirty="0">
                          <a:latin typeface="Arial MT"/>
                          <a:cs typeface="Arial MT"/>
                        </a:rPr>
                        <a:t> Act,1961.</a:t>
                      </a:r>
                      <a:r>
                        <a:rPr sz="1400" spc="185" dirty="0">
                          <a:latin typeface="Arial MT"/>
                          <a:cs typeface="Arial MT"/>
                        </a:rPr>
                        <a:t> </a:t>
                      </a:r>
                      <a:r>
                        <a:rPr sz="1400" spc="-130" dirty="0">
                          <a:latin typeface="Arial MT"/>
                          <a:cs typeface="Arial MT"/>
                        </a:rPr>
                        <a:t>In</a:t>
                      </a:r>
                      <a:r>
                        <a:rPr sz="1400" spc="-125" dirty="0">
                          <a:latin typeface="Arial MT"/>
                          <a:cs typeface="Arial MT"/>
                        </a:rPr>
                        <a:t> </a:t>
                      </a:r>
                      <a:r>
                        <a:rPr sz="1400" spc="-160" dirty="0">
                          <a:latin typeface="Arial MT"/>
                          <a:cs typeface="Arial MT"/>
                        </a:rPr>
                        <a:t>view</a:t>
                      </a:r>
                      <a:r>
                        <a:rPr sz="1400" spc="-155" dirty="0">
                          <a:latin typeface="Arial MT"/>
                          <a:cs typeface="Arial MT"/>
                        </a:rPr>
                        <a:t> </a:t>
                      </a:r>
                      <a:r>
                        <a:rPr sz="1400" spc="-130" dirty="0">
                          <a:latin typeface="Arial MT"/>
                          <a:cs typeface="Arial MT"/>
                        </a:rPr>
                        <a:t>of</a:t>
                      </a:r>
                      <a:r>
                        <a:rPr sz="1400" spc="-125" dirty="0">
                          <a:latin typeface="Arial MT"/>
                          <a:cs typeface="Arial MT"/>
                        </a:rPr>
                        <a:t> </a:t>
                      </a:r>
                      <a:r>
                        <a:rPr sz="1400" spc="-145" dirty="0">
                          <a:latin typeface="Arial MT"/>
                          <a:cs typeface="Arial MT"/>
                        </a:rPr>
                        <a:t>the </a:t>
                      </a:r>
                      <a:r>
                        <a:rPr sz="1400" spc="-140" dirty="0">
                          <a:latin typeface="Arial MT"/>
                          <a:cs typeface="Arial MT"/>
                        </a:rPr>
                        <a:t> foregoing,</a:t>
                      </a:r>
                      <a:r>
                        <a:rPr sz="1400" spc="-135" dirty="0">
                          <a:latin typeface="Arial MT"/>
                          <a:cs typeface="Arial MT"/>
                        </a:rPr>
                        <a:t> </a:t>
                      </a:r>
                      <a:r>
                        <a:rPr sz="1400" spc="-80" dirty="0">
                          <a:latin typeface="Arial MT"/>
                          <a:cs typeface="Arial MT"/>
                        </a:rPr>
                        <a:t>it</a:t>
                      </a:r>
                      <a:r>
                        <a:rPr sz="1400" spc="-75" dirty="0">
                          <a:latin typeface="Arial MT"/>
                          <a:cs typeface="Arial MT"/>
                        </a:rPr>
                        <a:t> </a:t>
                      </a:r>
                      <a:r>
                        <a:rPr sz="1400" spc="-110" dirty="0">
                          <a:latin typeface="Arial MT"/>
                          <a:cs typeface="Arial MT"/>
                        </a:rPr>
                        <a:t>is</a:t>
                      </a:r>
                      <a:r>
                        <a:rPr sz="1400" spc="-105" dirty="0">
                          <a:latin typeface="Arial MT"/>
                          <a:cs typeface="Arial MT"/>
                        </a:rPr>
                        <a:t> </a:t>
                      </a:r>
                      <a:r>
                        <a:rPr sz="1400" spc="-140" dirty="0">
                          <a:latin typeface="Arial MT"/>
                          <a:cs typeface="Arial MT"/>
                        </a:rPr>
                        <a:t>not</a:t>
                      </a:r>
                      <a:r>
                        <a:rPr sz="1400" spc="-135" dirty="0">
                          <a:latin typeface="Arial MT"/>
                          <a:cs typeface="Arial MT"/>
                        </a:rPr>
                        <a:t> </a:t>
                      </a:r>
                      <a:r>
                        <a:rPr sz="1400" spc="-145" dirty="0">
                          <a:latin typeface="Arial MT"/>
                          <a:cs typeface="Arial MT"/>
                        </a:rPr>
                        <a:t>possible</a:t>
                      </a:r>
                      <a:r>
                        <a:rPr sz="1400" spc="185" dirty="0">
                          <a:latin typeface="Arial MT"/>
                          <a:cs typeface="Arial MT"/>
                        </a:rPr>
                        <a:t> </a:t>
                      </a:r>
                      <a:r>
                        <a:rPr sz="1400" spc="-120" dirty="0">
                          <a:latin typeface="Arial MT"/>
                          <a:cs typeface="Arial MT"/>
                        </a:rPr>
                        <a:t>for</a:t>
                      </a:r>
                      <a:r>
                        <a:rPr sz="1400" spc="-114" dirty="0">
                          <a:latin typeface="Arial MT"/>
                          <a:cs typeface="Arial MT"/>
                        </a:rPr>
                        <a:t> </a:t>
                      </a:r>
                      <a:r>
                        <a:rPr sz="1400" spc="-165" dirty="0">
                          <a:latin typeface="Arial MT"/>
                          <a:cs typeface="Arial MT"/>
                        </a:rPr>
                        <a:t>us</a:t>
                      </a:r>
                      <a:r>
                        <a:rPr sz="1400" spc="-160" dirty="0">
                          <a:latin typeface="Arial MT"/>
                          <a:cs typeface="Arial MT"/>
                        </a:rPr>
                        <a:t> </a:t>
                      </a:r>
                      <a:r>
                        <a:rPr sz="1400" spc="-135" dirty="0">
                          <a:latin typeface="Arial MT"/>
                          <a:cs typeface="Arial MT"/>
                        </a:rPr>
                        <a:t>to </a:t>
                      </a:r>
                      <a:r>
                        <a:rPr sz="1400" spc="-130" dirty="0">
                          <a:latin typeface="Arial MT"/>
                          <a:cs typeface="Arial MT"/>
                        </a:rPr>
                        <a:t> </a:t>
                      </a:r>
                      <a:r>
                        <a:rPr sz="1400" spc="-5" dirty="0">
                          <a:latin typeface="Arial MT"/>
                          <a:cs typeface="Arial MT"/>
                        </a:rPr>
                        <a:t>dete</a:t>
                      </a:r>
                      <a:r>
                        <a:rPr sz="1400" spc="-10" dirty="0">
                          <a:latin typeface="Arial MT"/>
                          <a:cs typeface="Arial MT"/>
                        </a:rPr>
                        <a:t>r</a:t>
                      </a:r>
                      <a:r>
                        <a:rPr sz="1400" spc="-5" dirty="0">
                          <a:latin typeface="Arial MT"/>
                          <a:cs typeface="Arial MT"/>
                        </a:rPr>
                        <a:t>min</a:t>
                      </a:r>
                      <a:r>
                        <a:rPr sz="1400" dirty="0">
                          <a:latin typeface="Arial MT"/>
                          <a:cs typeface="Arial MT"/>
                        </a:rPr>
                        <a:t>e</a:t>
                      </a:r>
                      <a:r>
                        <a:rPr sz="1400" spc="-40" dirty="0">
                          <a:latin typeface="Arial MT"/>
                          <a:cs typeface="Arial MT"/>
                        </a:rPr>
                        <a:t> </a:t>
                      </a:r>
                      <a:r>
                        <a:rPr sz="1400" spc="-15" dirty="0">
                          <a:latin typeface="Arial MT"/>
                          <a:cs typeface="Arial MT"/>
                        </a:rPr>
                        <a:t>b</a:t>
                      </a:r>
                      <a:r>
                        <a:rPr sz="1400" dirty="0">
                          <a:latin typeface="Arial MT"/>
                          <a:cs typeface="Arial MT"/>
                        </a:rPr>
                        <a:t>rea</a:t>
                      </a:r>
                      <a:r>
                        <a:rPr sz="1400" spc="-15" dirty="0">
                          <a:latin typeface="Arial MT"/>
                          <a:cs typeface="Arial MT"/>
                        </a:rPr>
                        <a:t>k</a:t>
                      </a:r>
                      <a:r>
                        <a:rPr sz="1400" dirty="0">
                          <a:latin typeface="Arial MT"/>
                          <a:cs typeface="Arial MT"/>
                        </a:rPr>
                        <a:t>-up</a:t>
                      </a:r>
                      <a:r>
                        <a:rPr sz="1400" spc="-55" dirty="0">
                          <a:latin typeface="Arial MT"/>
                          <a:cs typeface="Arial MT"/>
                        </a:rPr>
                        <a:t> </a:t>
                      </a:r>
                      <a:r>
                        <a:rPr sz="1400" dirty="0">
                          <a:latin typeface="Arial MT"/>
                          <a:cs typeface="Arial MT"/>
                        </a:rPr>
                        <a:t>of</a:t>
                      </a:r>
                      <a:r>
                        <a:rPr sz="1400" spc="-50" dirty="0">
                          <a:latin typeface="Arial MT"/>
                          <a:cs typeface="Arial MT"/>
                        </a:rPr>
                        <a:t> </a:t>
                      </a:r>
                      <a:r>
                        <a:rPr sz="1400" dirty="0">
                          <a:latin typeface="Arial MT"/>
                          <a:cs typeface="Arial MT"/>
                        </a:rPr>
                        <a:t>to</a:t>
                      </a:r>
                      <a:r>
                        <a:rPr sz="1400" spc="-10" dirty="0">
                          <a:latin typeface="Arial MT"/>
                          <a:cs typeface="Arial MT"/>
                        </a:rPr>
                        <a:t>t</a:t>
                      </a:r>
                      <a:r>
                        <a:rPr sz="1400" spc="-5" dirty="0">
                          <a:latin typeface="Arial MT"/>
                          <a:cs typeface="Arial MT"/>
                        </a:rPr>
                        <a:t>a</a:t>
                      </a:r>
                      <a:r>
                        <a:rPr sz="1400" dirty="0">
                          <a:latin typeface="Arial MT"/>
                          <a:cs typeface="Arial MT"/>
                        </a:rPr>
                        <a:t>l</a:t>
                      </a:r>
                      <a:r>
                        <a:rPr sz="1400" spc="-25" dirty="0">
                          <a:latin typeface="Arial MT"/>
                          <a:cs typeface="Arial MT"/>
                        </a:rPr>
                        <a:t> </a:t>
                      </a:r>
                      <a:r>
                        <a:rPr sz="1400" spc="-5" dirty="0">
                          <a:latin typeface="Arial MT"/>
                          <a:cs typeface="Arial MT"/>
                        </a:rPr>
                        <a:t>expen</a:t>
                      </a:r>
                      <a:r>
                        <a:rPr sz="1400" dirty="0">
                          <a:latin typeface="Arial MT"/>
                          <a:cs typeface="Arial MT"/>
                        </a:rPr>
                        <a:t>d</a:t>
                      </a:r>
                      <a:r>
                        <a:rPr sz="1400" spc="-5" dirty="0">
                          <a:latin typeface="Arial MT"/>
                          <a:cs typeface="Arial MT"/>
                        </a:rPr>
                        <a:t>it</a:t>
                      </a:r>
                      <a:r>
                        <a:rPr sz="1400" spc="-15" dirty="0">
                          <a:latin typeface="Arial MT"/>
                          <a:cs typeface="Arial MT"/>
                        </a:rPr>
                        <a:t>ur</a:t>
                      </a:r>
                      <a:r>
                        <a:rPr sz="1400" dirty="0">
                          <a:latin typeface="Arial MT"/>
                          <a:cs typeface="Arial MT"/>
                        </a:rPr>
                        <a:t>e</a:t>
                      </a:r>
                      <a:r>
                        <a:rPr sz="1400" spc="-35" dirty="0">
                          <a:latin typeface="Arial MT"/>
                          <a:cs typeface="Arial MT"/>
                        </a:rPr>
                        <a:t> </a:t>
                      </a:r>
                      <a:r>
                        <a:rPr sz="1400" dirty="0">
                          <a:latin typeface="Arial MT"/>
                          <a:cs typeface="Arial MT"/>
                        </a:rPr>
                        <a:t>of</a:t>
                      </a:r>
                    </a:p>
                    <a:p>
                      <a:pPr marL="91440" marR="82550" algn="just">
                        <a:lnSpc>
                          <a:spcPts val="1800"/>
                        </a:lnSpc>
                      </a:pPr>
                      <a:r>
                        <a:rPr sz="1400" spc="-125" dirty="0">
                          <a:latin typeface="Arial MT"/>
                          <a:cs typeface="Arial MT"/>
                        </a:rPr>
                        <a:t>entities</a:t>
                      </a:r>
                      <a:r>
                        <a:rPr sz="1400" spc="-120" dirty="0">
                          <a:latin typeface="Arial MT"/>
                          <a:cs typeface="Arial MT"/>
                        </a:rPr>
                        <a:t> </a:t>
                      </a:r>
                      <a:r>
                        <a:rPr sz="1400" spc="-140" dirty="0">
                          <a:latin typeface="Arial MT"/>
                          <a:cs typeface="Arial MT"/>
                        </a:rPr>
                        <a:t>registered</a:t>
                      </a:r>
                      <a:r>
                        <a:rPr sz="1400" spc="-135" dirty="0">
                          <a:latin typeface="Arial MT"/>
                          <a:cs typeface="Arial MT"/>
                        </a:rPr>
                        <a:t> or</a:t>
                      </a:r>
                      <a:r>
                        <a:rPr sz="1400" spc="-130" dirty="0">
                          <a:latin typeface="Arial MT"/>
                          <a:cs typeface="Arial MT"/>
                        </a:rPr>
                        <a:t> </a:t>
                      </a:r>
                      <a:r>
                        <a:rPr sz="1400" spc="-145" dirty="0">
                          <a:latin typeface="Arial MT"/>
                          <a:cs typeface="Arial MT"/>
                        </a:rPr>
                        <a:t>not</a:t>
                      </a:r>
                      <a:r>
                        <a:rPr sz="1400" spc="-140" dirty="0">
                          <a:latin typeface="Arial MT"/>
                          <a:cs typeface="Arial MT"/>
                        </a:rPr>
                        <a:t> </a:t>
                      </a:r>
                      <a:r>
                        <a:rPr sz="1400" spc="-160" dirty="0">
                          <a:latin typeface="Arial MT"/>
                          <a:cs typeface="Arial MT"/>
                        </a:rPr>
                        <a:t>under</a:t>
                      </a:r>
                      <a:r>
                        <a:rPr sz="1400" spc="-155" dirty="0">
                          <a:latin typeface="Arial MT"/>
                          <a:cs typeface="Arial MT"/>
                        </a:rPr>
                        <a:t> </a:t>
                      </a:r>
                      <a:r>
                        <a:rPr sz="1400" spc="-220" dirty="0">
                          <a:latin typeface="Arial MT"/>
                          <a:cs typeface="Arial MT"/>
                        </a:rPr>
                        <a:t>GST,</a:t>
                      </a:r>
                      <a:r>
                        <a:rPr sz="1400" spc="-215" dirty="0">
                          <a:latin typeface="Arial MT"/>
                          <a:cs typeface="Arial MT"/>
                        </a:rPr>
                        <a:t> </a:t>
                      </a:r>
                      <a:r>
                        <a:rPr sz="1400" spc="-160" dirty="0">
                          <a:latin typeface="Arial MT"/>
                          <a:cs typeface="Arial MT"/>
                        </a:rPr>
                        <a:t>as </a:t>
                      </a:r>
                      <a:r>
                        <a:rPr sz="1400" spc="-155" dirty="0">
                          <a:latin typeface="Arial MT"/>
                          <a:cs typeface="Arial MT"/>
                        </a:rPr>
                        <a:t> </a:t>
                      </a:r>
                      <a:r>
                        <a:rPr sz="1400" spc="-160" dirty="0">
                          <a:latin typeface="Arial MT"/>
                          <a:cs typeface="Arial MT"/>
                        </a:rPr>
                        <a:t>necessary</a:t>
                      </a:r>
                      <a:r>
                        <a:rPr sz="1400" spc="-155" dirty="0">
                          <a:latin typeface="Arial MT"/>
                          <a:cs typeface="Arial MT"/>
                        </a:rPr>
                        <a:t> </a:t>
                      </a:r>
                      <a:r>
                        <a:rPr sz="1400" spc="-145" dirty="0">
                          <a:latin typeface="Arial MT"/>
                          <a:cs typeface="Arial MT"/>
                        </a:rPr>
                        <a:t>information</a:t>
                      </a:r>
                      <a:r>
                        <a:rPr sz="1400" spc="-140" dirty="0">
                          <a:latin typeface="Arial MT"/>
                          <a:cs typeface="Arial MT"/>
                        </a:rPr>
                        <a:t> </a:t>
                      </a:r>
                      <a:r>
                        <a:rPr sz="1400" spc="-110" dirty="0">
                          <a:latin typeface="Arial MT"/>
                          <a:cs typeface="Arial MT"/>
                        </a:rPr>
                        <a:t>is</a:t>
                      </a:r>
                      <a:r>
                        <a:rPr sz="1400" spc="250" dirty="0">
                          <a:latin typeface="Arial MT"/>
                          <a:cs typeface="Arial MT"/>
                        </a:rPr>
                        <a:t> </a:t>
                      </a:r>
                      <a:r>
                        <a:rPr sz="1400" spc="-150" dirty="0">
                          <a:latin typeface="Arial MT"/>
                          <a:cs typeface="Arial MT"/>
                        </a:rPr>
                        <a:t>not</a:t>
                      </a:r>
                      <a:r>
                        <a:rPr sz="1400" spc="170" dirty="0">
                          <a:latin typeface="Arial MT"/>
                          <a:cs typeface="Arial MT"/>
                        </a:rPr>
                        <a:t> </a:t>
                      </a:r>
                      <a:r>
                        <a:rPr sz="1400" spc="-155" dirty="0">
                          <a:latin typeface="Arial MT"/>
                          <a:cs typeface="Arial MT"/>
                        </a:rPr>
                        <a:t>maintained </a:t>
                      </a:r>
                      <a:r>
                        <a:rPr sz="1400" spc="-150" dirty="0">
                          <a:latin typeface="Arial MT"/>
                          <a:cs typeface="Arial MT"/>
                        </a:rPr>
                        <a:t> </a:t>
                      </a:r>
                      <a:r>
                        <a:rPr sz="1400" spc="-160" dirty="0">
                          <a:latin typeface="Arial MT"/>
                          <a:cs typeface="Arial MT"/>
                        </a:rPr>
                        <a:t>by </a:t>
                      </a:r>
                      <a:r>
                        <a:rPr sz="1400" spc="-145" dirty="0">
                          <a:latin typeface="Arial MT"/>
                          <a:cs typeface="Arial MT"/>
                        </a:rPr>
                        <a:t>the </a:t>
                      </a:r>
                      <a:r>
                        <a:rPr sz="1400" spc="-165" dirty="0">
                          <a:latin typeface="Arial MT"/>
                          <a:cs typeface="Arial MT"/>
                        </a:rPr>
                        <a:t>assessee </a:t>
                      </a:r>
                      <a:r>
                        <a:rPr sz="1400" spc="-130" dirty="0">
                          <a:latin typeface="Arial MT"/>
                          <a:cs typeface="Arial MT"/>
                        </a:rPr>
                        <a:t>in </a:t>
                      </a:r>
                      <a:r>
                        <a:rPr sz="1400" spc="-105" dirty="0">
                          <a:latin typeface="Arial MT"/>
                          <a:cs typeface="Arial MT"/>
                        </a:rPr>
                        <a:t>its </a:t>
                      </a:r>
                      <a:r>
                        <a:rPr sz="1400" spc="-165" dirty="0">
                          <a:latin typeface="Arial MT"/>
                          <a:cs typeface="Arial MT"/>
                        </a:rPr>
                        <a:t>books </a:t>
                      </a:r>
                      <a:r>
                        <a:rPr sz="1400" spc="-125" dirty="0">
                          <a:latin typeface="Arial MT"/>
                          <a:cs typeface="Arial MT"/>
                        </a:rPr>
                        <a:t>of </a:t>
                      </a:r>
                      <a:r>
                        <a:rPr sz="1400" spc="-150" dirty="0">
                          <a:latin typeface="Arial MT"/>
                          <a:cs typeface="Arial MT"/>
                        </a:rPr>
                        <a:t>account. </a:t>
                      </a:r>
                      <a:r>
                        <a:rPr sz="1400" spc="-145" dirty="0">
                          <a:latin typeface="Arial MT"/>
                          <a:cs typeface="Arial MT"/>
                        </a:rPr>
                        <a:t> Further,</a:t>
                      </a:r>
                      <a:r>
                        <a:rPr sz="1400" spc="-140" dirty="0">
                          <a:latin typeface="Arial MT"/>
                          <a:cs typeface="Arial MT"/>
                        </a:rPr>
                        <a:t> </a:t>
                      </a:r>
                      <a:r>
                        <a:rPr sz="1400" spc="-160" dirty="0">
                          <a:latin typeface="Arial MT"/>
                          <a:cs typeface="Arial MT"/>
                        </a:rPr>
                        <a:t>as</a:t>
                      </a:r>
                      <a:r>
                        <a:rPr sz="1400" spc="-155" dirty="0">
                          <a:latin typeface="Arial MT"/>
                          <a:cs typeface="Arial MT"/>
                        </a:rPr>
                        <a:t> </a:t>
                      </a:r>
                      <a:r>
                        <a:rPr sz="1400" spc="-150" dirty="0">
                          <a:latin typeface="Arial MT"/>
                          <a:cs typeface="Arial MT"/>
                        </a:rPr>
                        <a:t>per</a:t>
                      </a:r>
                      <a:r>
                        <a:rPr sz="1400" spc="-145" dirty="0">
                          <a:latin typeface="Arial MT"/>
                          <a:cs typeface="Arial MT"/>
                        </a:rPr>
                        <a:t> the</a:t>
                      </a:r>
                      <a:r>
                        <a:rPr sz="1400" spc="-140" dirty="0">
                          <a:latin typeface="Arial MT"/>
                          <a:cs typeface="Arial MT"/>
                        </a:rPr>
                        <a:t> </a:t>
                      </a:r>
                      <a:r>
                        <a:rPr sz="1400" spc="-145" dirty="0">
                          <a:latin typeface="Arial MT"/>
                          <a:cs typeface="Arial MT"/>
                        </a:rPr>
                        <a:t>information</a:t>
                      </a:r>
                      <a:r>
                        <a:rPr sz="1400" spc="-140" dirty="0">
                          <a:latin typeface="Arial MT"/>
                          <a:cs typeface="Arial MT"/>
                        </a:rPr>
                        <a:t> </a:t>
                      </a:r>
                      <a:r>
                        <a:rPr sz="1400" spc="-170" dirty="0">
                          <a:latin typeface="Arial MT"/>
                          <a:cs typeface="Arial MT"/>
                        </a:rPr>
                        <a:t>and </a:t>
                      </a:r>
                      <a:r>
                        <a:rPr sz="1400" spc="-459" dirty="0">
                          <a:latin typeface="Arial MT"/>
                          <a:cs typeface="Arial MT"/>
                        </a:rPr>
                        <a:t> </a:t>
                      </a:r>
                      <a:r>
                        <a:rPr sz="1400" spc="-150" dirty="0">
                          <a:latin typeface="Arial MT"/>
                          <a:cs typeface="Arial MT"/>
                        </a:rPr>
                        <a:t>explanation</a:t>
                      </a:r>
                      <a:r>
                        <a:rPr sz="1400" spc="-145" dirty="0">
                          <a:latin typeface="Arial MT"/>
                          <a:cs typeface="Arial MT"/>
                        </a:rPr>
                        <a:t> </a:t>
                      </a:r>
                      <a:r>
                        <a:rPr sz="1400" spc="-150" dirty="0">
                          <a:latin typeface="Arial MT"/>
                          <a:cs typeface="Arial MT"/>
                        </a:rPr>
                        <a:t>received</a:t>
                      </a:r>
                      <a:r>
                        <a:rPr sz="1400" spc="-145" dirty="0">
                          <a:latin typeface="Arial MT"/>
                          <a:cs typeface="Arial MT"/>
                        </a:rPr>
                        <a:t> </a:t>
                      </a:r>
                      <a:r>
                        <a:rPr sz="1400" spc="-160" dirty="0">
                          <a:latin typeface="Arial MT"/>
                          <a:cs typeface="Arial MT"/>
                        </a:rPr>
                        <a:t>by</a:t>
                      </a:r>
                      <a:r>
                        <a:rPr sz="1400" spc="-155" dirty="0">
                          <a:latin typeface="Arial MT"/>
                          <a:cs typeface="Arial MT"/>
                        </a:rPr>
                        <a:t> </a:t>
                      </a:r>
                      <a:r>
                        <a:rPr sz="1400" spc="-160" dirty="0">
                          <a:latin typeface="Arial MT"/>
                          <a:cs typeface="Arial MT"/>
                        </a:rPr>
                        <a:t>us</a:t>
                      </a:r>
                      <a:r>
                        <a:rPr sz="1400" spc="-155" dirty="0">
                          <a:latin typeface="Arial MT"/>
                          <a:cs typeface="Arial MT"/>
                        </a:rPr>
                        <a:t> from</a:t>
                      </a:r>
                      <a:r>
                        <a:rPr sz="1400" spc="-150" dirty="0">
                          <a:latin typeface="Arial MT"/>
                          <a:cs typeface="Arial MT"/>
                        </a:rPr>
                        <a:t> </a:t>
                      </a:r>
                      <a:r>
                        <a:rPr sz="1400" spc="-145" dirty="0">
                          <a:latin typeface="Arial MT"/>
                          <a:cs typeface="Arial MT"/>
                        </a:rPr>
                        <a:t>the </a:t>
                      </a:r>
                      <a:r>
                        <a:rPr sz="1400" spc="-140" dirty="0">
                          <a:latin typeface="Arial MT"/>
                          <a:cs typeface="Arial MT"/>
                        </a:rPr>
                        <a:t> </a:t>
                      </a:r>
                      <a:r>
                        <a:rPr sz="1400" spc="-160" dirty="0">
                          <a:latin typeface="Arial MT"/>
                          <a:cs typeface="Arial MT"/>
                        </a:rPr>
                        <a:t>assessee,</a:t>
                      </a:r>
                      <a:r>
                        <a:rPr sz="1400" spc="-155" dirty="0">
                          <a:latin typeface="Arial MT"/>
                          <a:cs typeface="Arial MT"/>
                        </a:rPr>
                        <a:t> </a:t>
                      </a:r>
                      <a:r>
                        <a:rPr sz="1400" spc="-145" dirty="0">
                          <a:latin typeface="Arial MT"/>
                          <a:cs typeface="Arial MT"/>
                        </a:rPr>
                        <a:t>the</a:t>
                      </a:r>
                      <a:r>
                        <a:rPr sz="1400" spc="-140" dirty="0">
                          <a:latin typeface="Arial MT"/>
                          <a:cs typeface="Arial MT"/>
                        </a:rPr>
                        <a:t> </a:t>
                      </a:r>
                      <a:r>
                        <a:rPr sz="1400" spc="-155" dirty="0">
                          <a:latin typeface="Arial MT"/>
                          <a:cs typeface="Arial MT"/>
                        </a:rPr>
                        <a:t>standard</a:t>
                      </a:r>
                      <a:r>
                        <a:rPr sz="1400" spc="-150" dirty="0">
                          <a:latin typeface="Arial MT"/>
                          <a:cs typeface="Arial MT"/>
                        </a:rPr>
                        <a:t> accounting </a:t>
                      </a:r>
                      <a:r>
                        <a:rPr sz="1400" spc="-145" dirty="0">
                          <a:latin typeface="Arial MT"/>
                          <a:cs typeface="Arial MT"/>
                        </a:rPr>
                        <a:t> </a:t>
                      </a:r>
                      <a:r>
                        <a:rPr sz="1400" spc="-150" dirty="0">
                          <a:latin typeface="Arial MT"/>
                          <a:cs typeface="Arial MT"/>
                        </a:rPr>
                        <a:t>software</a:t>
                      </a:r>
                      <a:r>
                        <a:rPr sz="1400" spc="450" dirty="0">
                          <a:latin typeface="Arial MT"/>
                          <a:cs typeface="Arial MT"/>
                        </a:rPr>
                        <a:t> </a:t>
                      </a:r>
                      <a:r>
                        <a:rPr sz="1400" spc="-170" dirty="0">
                          <a:latin typeface="Arial MT"/>
                          <a:cs typeface="Arial MT"/>
                        </a:rPr>
                        <a:t>used</a:t>
                      </a:r>
                      <a:r>
                        <a:rPr sz="1400" spc="445" dirty="0">
                          <a:latin typeface="Arial MT"/>
                          <a:cs typeface="Arial MT"/>
                        </a:rPr>
                        <a:t> </a:t>
                      </a:r>
                      <a:r>
                        <a:rPr sz="1400" spc="-160" dirty="0">
                          <a:latin typeface="Arial MT"/>
                          <a:cs typeface="Arial MT"/>
                        </a:rPr>
                        <a:t>by</a:t>
                      </a:r>
                      <a:r>
                        <a:rPr sz="1400" spc="440" dirty="0">
                          <a:latin typeface="Arial MT"/>
                          <a:cs typeface="Arial MT"/>
                        </a:rPr>
                        <a:t> </a:t>
                      </a:r>
                      <a:r>
                        <a:rPr sz="1400" spc="-140" dirty="0">
                          <a:latin typeface="Arial MT"/>
                          <a:cs typeface="Arial MT"/>
                        </a:rPr>
                        <a:t>the</a:t>
                      </a:r>
                      <a:r>
                        <a:rPr sz="1400" spc="440" dirty="0">
                          <a:latin typeface="Arial MT"/>
                          <a:cs typeface="Arial MT"/>
                        </a:rPr>
                        <a:t> </a:t>
                      </a:r>
                      <a:r>
                        <a:rPr sz="1400" spc="-165" dirty="0">
                          <a:latin typeface="Arial MT"/>
                          <a:cs typeface="Arial MT"/>
                        </a:rPr>
                        <a:t>assessee</a:t>
                      </a:r>
                      <a:r>
                        <a:rPr sz="1400" spc="445" dirty="0">
                          <a:latin typeface="Arial MT"/>
                          <a:cs typeface="Arial MT"/>
                        </a:rPr>
                        <a:t> </a:t>
                      </a:r>
                      <a:r>
                        <a:rPr sz="1400" spc="-110" dirty="0">
                          <a:latin typeface="Arial MT"/>
                          <a:cs typeface="Arial MT"/>
                        </a:rPr>
                        <a:t>is</a:t>
                      </a:r>
                      <a:r>
                        <a:rPr sz="1400" spc="450" dirty="0">
                          <a:latin typeface="Arial MT"/>
                          <a:cs typeface="Arial MT"/>
                        </a:rPr>
                        <a:t> </a:t>
                      </a:r>
                      <a:r>
                        <a:rPr sz="1400" spc="-140" dirty="0">
                          <a:latin typeface="Arial MT"/>
                          <a:cs typeface="Arial MT"/>
                        </a:rPr>
                        <a:t>not</a:t>
                      </a:r>
                      <a:endParaRPr sz="1400" dirty="0">
                        <a:latin typeface="Arial MT"/>
                        <a:cs typeface="Arial MT"/>
                      </a:endParaRPr>
                    </a:p>
                    <a:p>
                      <a:pPr marL="91440" marR="82550" algn="just">
                        <a:lnSpc>
                          <a:spcPts val="1800"/>
                        </a:lnSpc>
                        <a:spcBef>
                          <a:spcPts val="5"/>
                        </a:spcBef>
                      </a:pPr>
                      <a:r>
                        <a:rPr sz="1400" spc="-150" dirty="0">
                          <a:latin typeface="Arial MT"/>
                          <a:cs typeface="Arial MT"/>
                        </a:rPr>
                        <a:t>configured</a:t>
                      </a:r>
                      <a:r>
                        <a:rPr sz="1400" spc="-145" dirty="0">
                          <a:latin typeface="Arial MT"/>
                          <a:cs typeface="Arial MT"/>
                        </a:rPr>
                        <a:t> </a:t>
                      </a:r>
                      <a:r>
                        <a:rPr sz="1400" spc="-130" dirty="0">
                          <a:latin typeface="Arial MT"/>
                          <a:cs typeface="Arial MT"/>
                        </a:rPr>
                        <a:t>to</a:t>
                      </a:r>
                      <a:r>
                        <a:rPr sz="1400" spc="-125" dirty="0">
                          <a:latin typeface="Arial MT"/>
                          <a:cs typeface="Arial MT"/>
                        </a:rPr>
                        <a:t> </a:t>
                      </a:r>
                      <a:r>
                        <a:rPr sz="1400" spc="-155" dirty="0">
                          <a:latin typeface="Arial MT"/>
                          <a:cs typeface="Arial MT"/>
                        </a:rPr>
                        <a:t>generate</a:t>
                      </a:r>
                      <a:r>
                        <a:rPr sz="1400" spc="-150" dirty="0">
                          <a:latin typeface="Arial MT"/>
                          <a:cs typeface="Arial MT"/>
                        </a:rPr>
                        <a:t> </a:t>
                      </a:r>
                      <a:r>
                        <a:rPr sz="1400" spc="-170" dirty="0">
                          <a:latin typeface="Arial MT"/>
                          <a:cs typeface="Arial MT"/>
                        </a:rPr>
                        <a:t>any</a:t>
                      </a:r>
                      <a:r>
                        <a:rPr sz="1400" spc="-165" dirty="0">
                          <a:latin typeface="Arial MT"/>
                          <a:cs typeface="Arial MT"/>
                        </a:rPr>
                        <a:t> </a:t>
                      </a:r>
                      <a:r>
                        <a:rPr sz="1400" spc="-140" dirty="0">
                          <a:latin typeface="Arial MT"/>
                          <a:cs typeface="Arial MT"/>
                        </a:rPr>
                        <a:t>report</a:t>
                      </a:r>
                      <a:r>
                        <a:rPr sz="1400" spc="195" dirty="0">
                          <a:latin typeface="Arial MT"/>
                          <a:cs typeface="Arial MT"/>
                        </a:rPr>
                        <a:t> </a:t>
                      </a:r>
                      <a:r>
                        <a:rPr sz="1400" spc="-120" dirty="0">
                          <a:latin typeface="Arial MT"/>
                          <a:cs typeface="Arial MT"/>
                        </a:rPr>
                        <a:t>in </a:t>
                      </a:r>
                      <a:r>
                        <a:rPr sz="1400" spc="-114" dirty="0">
                          <a:latin typeface="Arial MT"/>
                          <a:cs typeface="Arial MT"/>
                        </a:rPr>
                        <a:t> </a:t>
                      </a:r>
                      <a:r>
                        <a:rPr sz="1400" spc="-145" dirty="0">
                          <a:latin typeface="Arial MT"/>
                          <a:cs typeface="Arial MT"/>
                        </a:rPr>
                        <a:t>respect</a:t>
                      </a:r>
                      <a:r>
                        <a:rPr sz="1400" spc="185" dirty="0">
                          <a:latin typeface="Arial MT"/>
                          <a:cs typeface="Arial MT"/>
                        </a:rPr>
                        <a:t> </a:t>
                      </a:r>
                      <a:r>
                        <a:rPr sz="1400" spc="-130" dirty="0">
                          <a:latin typeface="Arial MT"/>
                          <a:cs typeface="Arial MT"/>
                        </a:rPr>
                        <a:t>of</a:t>
                      </a:r>
                      <a:r>
                        <a:rPr sz="1400" spc="-125" dirty="0">
                          <a:latin typeface="Arial MT"/>
                          <a:cs typeface="Arial MT"/>
                        </a:rPr>
                        <a:t> </a:t>
                      </a:r>
                      <a:r>
                        <a:rPr sz="1400" spc="-165" dirty="0">
                          <a:latin typeface="Arial MT"/>
                          <a:cs typeface="Arial MT"/>
                        </a:rPr>
                        <a:t>such</a:t>
                      </a:r>
                      <a:r>
                        <a:rPr sz="1400" spc="-160" dirty="0">
                          <a:latin typeface="Arial MT"/>
                          <a:cs typeface="Arial MT"/>
                        </a:rPr>
                        <a:t> </a:t>
                      </a:r>
                      <a:r>
                        <a:rPr sz="1400" spc="-125" dirty="0">
                          <a:latin typeface="Arial MT"/>
                          <a:cs typeface="Arial MT"/>
                        </a:rPr>
                        <a:t>historical</a:t>
                      </a:r>
                      <a:r>
                        <a:rPr sz="1400" spc="-120" dirty="0">
                          <a:latin typeface="Arial MT"/>
                          <a:cs typeface="Arial MT"/>
                        </a:rPr>
                        <a:t> </a:t>
                      </a:r>
                      <a:r>
                        <a:rPr sz="1400" spc="-150" dirty="0">
                          <a:latin typeface="Arial MT"/>
                          <a:cs typeface="Arial MT"/>
                        </a:rPr>
                        <a:t>data</a:t>
                      </a:r>
                      <a:r>
                        <a:rPr sz="1400" spc="-145" dirty="0">
                          <a:latin typeface="Arial MT"/>
                          <a:cs typeface="Arial MT"/>
                        </a:rPr>
                        <a:t> </a:t>
                      </a:r>
                      <a:r>
                        <a:rPr sz="1400" spc="-120" dirty="0">
                          <a:latin typeface="Arial MT"/>
                          <a:cs typeface="Arial MT"/>
                        </a:rPr>
                        <a:t>in</a:t>
                      </a:r>
                      <a:r>
                        <a:rPr sz="1400" spc="-114" dirty="0">
                          <a:latin typeface="Arial MT"/>
                          <a:cs typeface="Arial MT"/>
                        </a:rPr>
                        <a:t> </a:t>
                      </a:r>
                      <a:r>
                        <a:rPr sz="1400" spc="-145" dirty="0">
                          <a:latin typeface="Arial MT"/>
                          <a:cs typeface="Arial MT"/>
                        </a:rPr>
                        <a:t>the </a:t>
                      </a:r>
                      <a:r>
                        <a:rPr sz="1400" spc="-140" dirty="0">
                          <a:latin typeface="Arial MT"/>
                          <a:cs typeface="Arial MT"/>
                        </a:rPr>
                        <a:t> </a:t>
                      </a:r>
                      <a:r>
                        <a:rPr sz="1400" spc="-170" dirty="0">
                          <a:latin typeface="Arial MT"/>
                          <a:cs typeface="Arial MT"/>
                        </a:rPr>
                        <a:t>absence</a:t>
                      </a:r>
                      <a:r>
                        <a:rPr sz="1400" spc="-165" dirty="0">
                          <a:latin typeface="Arial MT"/>
                          <a:cs typeface="Arial MT"/>
                        </a:rPr>
                        <a:t> </a:t>
                      </a:r>
                      <a:r>
                        <a:rPr sz="1400" spc="-130" dirty="0">
                          <a:latin typeface="Arial MT"/>
                          <a:cs typeface="Arial MT"/>
                        </a:rPr>
                        <a:t>of</a:t>
                      </a:r>
                      <a:r>
                        <a:rPr sz="1400" spc="-125" dirty="0">
                          <a:latin typeface="Arial MT"/>
                          <a:cs typeface="Arial MT"/>
                        </a:rPr>
                        <a:t> </a:t>
                      </a:r>
                      <a:r>
                        <a:rPr sz="1400" spc="-170" dirty="0">
                          <a:latin typeface="Arial MT"/>
                          <a:cs typeface="Arial MT"/>
                        </a:rPr>
                        <a:t>any</a:t>
                      </a:r>
                      <a:r>
                        <a:rPr sz="1400" spc="-165" dirty="0">
                          <a:latin typeface="Arial MT"/>
                          <a:cs typeface="Arial MT"/>
                        </a:rPr>
                        <a:t> </a:t>
                      </a:r>
                      <a:r>
                        <a:rPr sz="1400" spc="-135" dirty="0">
                          <a:latin typeface="Arial MT"/>
                          <a:cs typeface="Arial MT"/>
                        </a:rPr>
                        <a:t>prevailing</a:t>
                      </a:r>
                      <a:r>
                        <a:rPr sz="1400" spc="-130" dirty="0">
                          <a:latin typeface="Arial MT"/>
                          <a:cs typeface="Arial MT"/>
                        </a:rPr>
                        <a:t> </a:t>
                      </a:r>
                      <a:r>
                        <a:rPr sz="1400" spc="-135" dirty="0">
                          <a:latin typeface="Arial MT"/>
                          <a:cs typeface="Arial MT"/>
                        </a:rPr>
                        <a:t>statutory </a:t>
                      </a:r>
                      <a:r>
                        <a:rPr sz="1400" spc="-130" dirty="0">
                          <a:latin typeface="Arial MT"/>
                          <a:cs typeface="Arial MT"/>
                        </a:rPr>
                        <a:t> </a:t>
                      </a:r>
                      <a:r>
                        <a:rPr sz="1400" spc="-155" dirty="0">
                          <a:latin typeface="Arial MT"/>
                          <a:cs typeface="Arial MT"/>
                        </a:rPr>
                        <a:t>requirement</a:t>
                      </a:r>
                      <a:r>
                        <a:rPr sz="1400" spc="-150" dirty="0">
                          <a:latin typeface="Arial MT"/>
                          <a:cs typeface="Arial MT"/>
                        </a:rPr>
                        <a:t> </a:t>
                      </a:r>
                      <a:r>
                        <a:rPr sz="1400" spc="-130" dirty="0">
                          <a:latin typeface="Arial MT"/>
                          <a:cs typeface="Arial MT"/>
                        </a:rPr>
                        <a:t>to</a:t>
                      </a:r>
                      <a:r>
                        <a:rPr sz="1400" spc="-125" dirty="0">
                          <a:latin typeface="Arial MT"/>
                          <a:cs typeface="Arial MT"/>
                        </a:rPr>
                        <a:t> </a:t>
                      </a:r>
                      <a:r>
                        <a:rPr sz="1400" spc="-145" dirty="0">
                          <a:latin typeface="Arial MT"/>
                          <a:cs typeface="Arial MT"/>
                        </a:rPr>
                        <a:t>maintain</a:t>
                      </a:r>
                      <a:r>
                        <a:rPr sz="1400" spc="185" dirty="0">
                          <a:latin typeface="Arial MT"/>
                          <a:cs typeface="Arial MT"/>
                        </a:rPr>
                        <a:t> </a:t>
                      </a:r>
                      <a:r>
                        <a:rPr sz="1400" spc="-150" dirty="0">
                          <a:latin typeface="Arial MT"/>
                          <a:cs typeface="Arial MT"/>
                        </a:rPr>
                        <a:t>the</a:t>
                      </a:r>
                      <a:r>
                        <a:rPr sz="1400" spc="-145" dirty="0">
                          <a:latin typeface="Arial MT"/>
                          <a:cs typeface="Arial MT"/>
                        </a:rPr>
                        <a:t> </a:t>
                      </a:r>
                      <a:r>
                        <a:rPr sz="1400" spc="-135" dirty="0">
                          <a:latin typeface="Arial MT"/>
                          <a:cs typeface="Arial MT"/>
                        </a:rPr>
                        <a:t>requisite </a:t>
                      </a:r>
                      <a:r>
                        <a:rPr sz="1400" spc="-130" dirty="0">
                          <a:latin typeface="Arial MT"/>
                          <a:cs typeface="Arial MT"/>
                        </a:rPr>
                        <a:t> </a:t>
                      </a:r>
                      <a:r>
                        <a:rPr sz="1400" spc="-145" dirty="0">
                          <a:latin typeface="Arial MT"/>
                          <a:cs typeface="Arial MT"/>
                        </a:rPr>
                        <a:t>information</a:t>
                      </a:r>
                      <a:r>
                        <a:rPr sz="1400" spc="-140" dirty="0">
                          <a:latin typeface="Arial MT"/>
                          <a:cs typeface="Arial MT"/>
                        </a:rPr>
                        <a:t> </a:t>
                      </a:r>
                      <a:r>
                        <a:rPr sz="1400" spc="-120" dirty="0">
                          <a:latin typeface="Arial MT"/>
                          <a:cs typeface="Arial MT"/>
                        </a:rPr>
                        <a:t>in this </a:t>
                      </a:r>
                      <a:r>
                        <a:rPr sz="1400" spc="-140" dirty="0">
                          <a:latin typeface="Arial MT"/>
                          <a:cs typeface="Arial MT"/>
                        </a:rPr>
                        <a:t>clause. </a:t>
                      </a:r>
                      <a:r>
                        <a:rPr sz="1400" spc="-130" dirty="0">
                          <a:latin typeface="Arial MT"/>
                          <a:cs typeface="Arial MT"/>
                        </a:rPr>
                        <a:t>In </a:t>
                      </a:r>
                      <a:r>
                        <a:rPr sz="1400" spc="-155" dirty="0">
                          <a:latin typeface="Arial MT"/>
                          <a:cs typeface="Arial MT"/>
                        </a:rPr>
                        <a:t>view</a:t>
                      </a:r>
                      <a:r>
                        <a:rPr sz="1400" spc="-150" dirty="0">
                          <a:latin typeface="Arial MT"/>
                          <a:cs typeface="Arial MT"/>
                        </a:rPr>
                        <a:t> </a:t>
                      </a:r>
                      <a:r>
                        <a:rPr sz="1400" spc="-130" dirty="0">
                          <a:latin typeface="Arial MT"/>
                          <a:cs typeface="Arial MT"/>
                        </a:rPr>
                        <a:t>of </a:t>
                      </a:r>
                      <a:r>
                        <a:rPr sz="1400" spc="-145" dirty="0">
                          <a:latin typeface="Arial MT"/>
                          <a:cs typeface="Arial MT"/>
                        </a:rPr>
                        <a:t>the </a:t>
                      </a:r>
                      <a:r>
                        <a:rPr sz="1400" spc="-140" dirty="0">
                          <a:latin typeface="Arial MT"/>
                          <a:cs typeface="Arial MT"/>
                        </a:rPr>
                        <a:t> </a:t>
                      </a:r>
                      <a:r>
                        <a:rPr sz="1400" spc="-5" dirty="0">
                          <a:latin typeface="Arial MT"/>
                          <a:cs typeface="Arial MT"/>
                        </a:rPr>
                        <a:t>a</a:t>
                      </a:r>
                      <a:r>
                        <a:rPr sz="1400" dirty="0">
                          <a:latin typeface="Arial MT"/>
                          <a:cs typeface="Arial MT"/>
                        </a:rPr>
                        <a:t>b</a:t>
                      </a:r>
                      <a:r>
                        <a:rPr sz="1400" spc="-5" dirty="0">
                          <a:latin typeface="Arial MT"/>
                          <a:cs typeface="Arial MT"/>
                        </a:rPr>
                        <a:t>ove</a:t>
                      </a:r>
                      <a:r>
                        <a:rPr sz="1400" dirty="0">
                          <a:latin typeface="Arial MT"/>
                          <a:cs typeface="Arial MT"/>
                        </a:rPr>
                        <a:t>,</a:t>
                      </a:r>
                      <a:r>
                        <a:rPr sz="1400" spc="20" dirty="0">
                          <a:latin typeface="Arial MT"/>
                          <a:cs typeface="Arial MT"/>
                        </a:rPr>
                        <a:t> </a:t>
                      </a:r>
                      <a:r>
                        <a:rPr sz="1400" spc="-5" dirty="0">
                          <a:latin typeface="Arial MT"/>
                          <a:cs typeface="Arial MT"/>
                        </a:rPr>
                        <a:t>w</a:t>
                      </a:r>
                      <a:r>
                        <a:rPr sz="1400" dirty="0">
                          <a:latin typeface="Arial MT"/>
                          <a:cs typeface="Arial MT"/>
                        </a:rPr>
                        <a:t>e</a:t>
                      </a:r>
                      <a:r>
                        <a:rPr sz="1400" spc="20" dirty="0">
                          <a:latin typeface="Arial MT"/>
                          <a:cs typeface="Arial MT"/>
                        </a:rPr>
                        <a:t> </a:t>
                      </a:r>
                      <a:r>
                        <a:rPr sz="1400" spc="-5" dirty="0">
                          <a:latin typeface="Arial MT"/>
                          <a:cs typeface="Arial MT"/>
                        </a:rPr>
                        <a:t>a</a:t>
                      </a:r>
                      <a:r>
                        <a:rPr sz="1400" spc="-10" dirty="0">
                          <a:latin typeface="Arial MT"/>
                          <a:cs typeface="Arial MT"/>
                        </a:rPr>
                        <a:t>r</a:t>
                      </a:r>
                      <a:r>
                        <a:rPr sz="1400" dirty="0">
                          <a:latin typeface="Arial MT"/>
                          <a:cs typeface="Arial MT"/>
                        </a:rPr>
                        <a:t>e</a:t>
                      </a:r>
                      <a:r>
                        <a:rPr sz="1400" spc="35" dirty="0">
                          <a:latin typeface="Arial MT"/>
                          <a:cs typeface="Arial MT"/>
                        </a:rPr>
                        <a:t> </a:t>
                      </a:r>
                      <a:r>
                        <a:rPr sz="1400" spc="-5" dirty="0">
                          <a:latin typeface="Arial MT"/>
                          <a:cs typeface="Arial MT"/>
                        </a:rPr>
                        <a:t>u</a:t>
                      </a:r>
                      <a:r>
                        <a:rPr sz="1400" spc="-10" dirty="0">
                          <a:latin typeface="Arial MT"/>
                          <a:cs typeface="Arial MT"/>
                        </a:rPr>
                        <a:t>na</a:t>
                      </a:r>
                      <a:r>
                        <a:rPr sz="1400" spc="-5" dirty="0">
                          <a:latin typeface="Arial MT"/>
                          <a:cs typeface="Arial MT"/>
                        </a:rPr>
                        <a:t>bl</a:t>
                      </a:r>
                      <a:r>
                        <a:rPr sz="1400" dirty="0">
                          <a:latin typeface="Arial MT"/>
                          <a:cs typeface="Arial MT"/>
                        </a:rPr>
                        <a:t>e</a:t>
                      </a:r>
                      <a:r>
                        <a:rPr sz="1400" spc="35" dirty="0">
                          <a:latin typeface="Arial MT"/>
                          <a:cs typeface="Arial MT"/>
                        </a:rPr>
                        <a:t> </a:t>
                      </a:r>
                      <a:r>
                        <a:rPr sz="1400" spc="-5" dirty="0">
                          <a:latin typeface="Arial MT"/>
                          <a:cs typeface="Arial MT"/>
                        </a:rPr>
                        <a:t>t</a:t>
                      </a:r>
                      <a:r>
                        <a:rPr sz="1400" dirty="0">
                          <a:latin typeface="Arial MT"/>
                          <a:cs typeface="Arial MT"/>
                        </a:rPr>
                        <a:t>o</a:t>
                      </a:r>
                      <a:r>
                        <a:rPr sz="1400" spc="30" dirty="0">
                          <a:latin typeface="Arial MT"/>
                          <a:cs typeface="Arial MT"/>
                        </a:rPr>
                        <a:t> </a:t>
                      </a:r>
                      <a:r>
                        <a:rPr sz="1400" spc="-5" dirty="0">
                          <a:latin typeface="Arial MT"/>
                          <a:cs typeface="Arial MT"/>
                        </a:rPr>
                        <a:t>v</a:t>
                      </a:r>
                      <a:r>
                        <a:rPr sz="1400" spc="-15" dirty="0">
                          <a:latin typeface="Arial MT"/>
                          <a:cs typeface="Arial MT"/>
                        </a:rPr>
                        <a:t>e</a:t>
                      </a:r>
                      <a:r>
                        <a:rPr sz="1400" dirty="0">
                          <a:latin typeface="Arial MT"/>
                          <a:cs typeface="Arial MT"/>
                        </a:rPr>
                        <a:t>rify</a:t>
                      </a:r>
                      <a:r>
                        <a:rPr sz="1400" spc="25" dirty="0">
                          <a:latin typeface="Arial MT"/>
                          <a:cs typeface="Arial MT"/>
                        </a:rPr>
                        <a:t> </a:t>
                      </a:r>
                      <a:r>
                        <a:rPr sz="1400" spc="5" dirty="0">
                          <a:latin typeface="Arial MT"/>
                          <a:cs typeface="Arial MT"/>
                        </a:rPr>
                        <a:t>an</a:t>
                      </a:r>
                      <a:r>
                        <a:rPr sz="1400" dirty="0">
                          <a:latin typeface="Arial MT"/>
                          <a:cs typeface="Arial MT"/>
                        </a:rPr>
                        <a:t>d</a:t>
                      </a:r>
                      <a:r>
                        <a:rPr sz="1400" spc="20" dirty="0">
                          <a:latin typeface="Arial MT"/>
                          <a:cs typeface="Arial MT"/>
                        </a:rPr>
                        <a:t> </a:t>
                      </a:r>
                      <a:r>
                        <a:rPr sz="1400" dirty="0">
                          <a:latin typeface="Arial MT"/>
                          <a:cs typeface="Arial MT"/>
                        </a:rPr>
                        <a:t>r</a:t>
                      </a:r>
                      <a:r>
                        <a:rPr sz="1400" spc="-10" dirty="0">
                          <a:latin typeface="Arial MT"/>
                          <a:cs typeface="Arial MT"/>
                        </a:rPr>
                        <a:t>e</a:t>
                      </a:r>
                      <a:r>
                        <a:rPr sz="1400" spc="-5" dirty="0">
                          <a:latin typeface="Arial MT"/>
                          <a:cs typeface="Arial MT"/>
                        </a:rPr>
                        <a:t>p</a:t>
                      </a:r>
                      <a:r>
                        <a:rPr sz="1400" dirty="0">
                          <a:latin typeface="Arial MT"/>
                          <a:cs typeface="Arial MT"/>
                        </a:rPr>
                        <a:t>ort  the</a:t>
                      </a:r>
                      <a:r>
                        <a:rPr sz="1400" spc="-90" dirty="0">
                          <a:latin typeface="Arial MT"/>
                          <a:cs typeface="Arial MT"/>
                        </a:rPr>
                        <a:t> </a:t>
                      </a:r>
                      <a:r>
                        <a:rPr sz="1400" spc="-5" dirty="0">
                          <a:latin typeface="Arial MT"/>
                          <a:cs typeface="Arial MT"/>
                        </a:rPr>
                        <a:t>informatio</a:t>
                      </a:r>
                      <a:r>
                        <a:rPr sz="1400" dirty="0">
                          <a:latin typeface="Arial MT"/>
                          <a:cs typeface="Arial MT"/>
                        </a:rPr>
                        <a:t>n</a:t>
                      </a:r>
                      <a:r>
                        <a:rPr sz="1400" spc="-110" dirty="0">
                          <a:latin typeface="Arial MT"/>
                          <a:cs typeface="Arial MT"/>
                        </a:rPr>
                        <a:t> </a:t>
                      </a:r>
                      <a:r>
                        <a:rPr sz="1400" dirty="0">
                          <a:latin typeface="Arial MT"/>
                          <a:cs typeface="Arial MT"/>
                        </a:rPr>
                        <a:t>as</a:t>
                      </a:r>
                      <a:r>
                        <a:rPr sz="1400" spc="-95" dirty="0">
                          <a:latin typeface="Arial MT"/>
                          <a:cs typeface="Arial MT"/>
                        </a:rPr>
                        <a:t> </a:t>
                      </a:r>
                      <a:r>
                        <a:rPr sz="1400" dirty="0">
                          <a:latin typeface="Arial MT"/>
                          <a:cs typeface="Arial MT"/>
                        </a:rPr>
                        <a:t>required</a:t>
                      </a:r>
                      <a:r>
                        <a:rPr sz="1400" spc="-114" dirty="0">
                          <a:latin typeface="Arial MT"/>
                          <a:cs typeface="Arial MT"/>
                        </a:rPr>
                        <a:t> </a:t>
                      </a:r>
                      <a:r>
                        <a:rPr sz="1400" dirty="0">
                          <a:latin typeface="Arial MT"/>
                          <a:cs typeface="Arial MT"/>
                        </a:rPr>
                        <a:t>by</a:t>
                      </a:r>
                      <a:r>
                        <a:rPr sz="1400" spc="-95" dirty="0">
                          <a:latin typeface="Arial MT"/>
                          <a:cs typeface="Arial MT"/>
                        </a:rPr>
                        <a:t> </a:t>
                      </a:r>
                      <a:r>
                        <a:rPr sz="1400" spc="-5" dirty="0">
                          <a:latin typeface="Arial MT"/>
                          <a:cs typeface="Arial MT"/>
                        </a:rPr>
                        <a:t>claus</a:t>
                      </a:r>
                      <a:r>
                        <a:rPr sz="1400" dirty="0">
                          <a:latin typeface="Arial MT"/>
                          <a:cs typeface="Arial MT"/>
                        </a:rPr>
                        <a:t>e</a:t>
                      </a:r>
                      <a:r>
                        <a:rPr sz="1400" spc="-90" dirty="0">
                          <a:latin typeface="Arial MT"/>
                          <a:cs typeface="Arial MT"/>
                        </a:rPr>
                        <a:t> </a:t>
                      </a:r>
                      <a:r>
                        <a:rPr sz="1400" dirty="0">
                          <a:latin typeface="Arial MT"/>
                          <a:cs typeface="Arial MT"/>
                        </a:rPr>
                        <a:t>44</a:t>
                      </a:r>
                    </a:p>
                    <a:p>
                      <a:pPr marL="91440">
                        <a:lnSpc>
                          <a:spcPts val="1345"/>
                        </a:lnSpc>
                        <a:spcBef>
                          <a:spcPts val="730"/>
                        </a:spcBef>
                      </a:pPr>
                      <a:endParaRPr sz="1050" dirty="0">
                        <a:latin typeface="Arial MT"/>
                        <a:cs typeface="Arial MT"/>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83185" algn="just">
                        <a:lnSpc>
                          <a:spcPts val="1800"/>
                        </a:lnSpc>
                        <a:spcBef>
                          <a:spcPts val="335"/>
                        </a:spcBef>
                      </a:pPr>
                      <a:r>
                        <a:rPr sz="1400" spc="-25" dirty="0">
                          <a:latin typeface="Arial MT"/>
                          <a:cs typeface="Arial MT"/>
                        </a:rPr>
                        <a:t>W</a:t>
                      </a:r>
                      <a:r>
                        <a:rPr sz="1400" dirty="0">
                          <a:latin typeface="Arial MT"/>
                          <a:cs typeface="Arial MT"/>
                        </a:rPr>
                        <a:t>e</a:t>
                      </a:r>
                      <a:r>
                        <a:rPr sz="1400" spc="55" dirty="0">
                          <a:latin typeface="Arial MT"/>
                          <a:cs typeface="Arial MT"/>
                        </a:rPr>
                        <a:t> </a:t>
                      </a:r>
                      <a:r>
                        <a:rPr sz="1400" spc="-5" dirty="0">
                          <a:latin typeface="Arial MT"/>
                          <a:cs typeface="Arial MT"/>
                        </a:rPr>
                        <a:t>h</a:t>
                      </a:r>
                      <a:r>
                        <a:rPr sz="1400" dirty="0">
                          <a:latin typeface="Arial MT"/>
                          <a:cs typeface="Arial MT"/>
                        </a:rPr>
                        <a:t>a</a:t>
                      </a:r>
                      <a:r>
                        <a:rPr sz="1400" spc="-5" dirty="0">
                          <a:latin typeface="Arial MT"/>
                          <a:cs typeface="Arial MT"/>
                        </a:rPr>
                        <a:t>v</a:t>
                      </a:r>
                      <a:r>
                        <a:rPr sz="1400" dirty="0">
                          <a:latin typeface="Arial MT"/>
                          <a:cs typeface="Arial MT"/>
                        </a:rPr>
                        <a:t>e</a:t>
                      </a:r>
                      <a:r>
                        <a:rPr sz="1400" spc="55" dirty="0">
                          <a:latin typeface="Arial MT"/>
                          <a:cs typeface="Arial MT"/>
                        </a:rPr>
                        <a:t> </a:t>
                      </a:r>
                      <a:r>
                        <a:rPr sz="1400" spc="-5" dirty="0">
                          <a:latin typeface="Arial MT"/>
                          <a:cs typeface="Arial MT"/>
                        </a:rPr>
                        <a:t>b</a:t>
                      </a:r>
                      <a:r>
                        <a:rPr sz="1400" spc="-10" dirty="0">
                          <a:latin typeface="Arial MT"/>
                          <a:cs typeface="Arial MT"/>
                        </a:rPr>
                        <a:t>e</a:t>
                      </a:r>
                      <a:r>
                        <a:rPr sz="1400" spc="-5" dirty="0">
                          <a:latin typeface="Arial MT"/>
                          <a:cs typeface="Arial MT"/>
                        </a:rPr>
                        <a:t>e</a:t>
                      </a:r>
                      <a:r>
                        <a:rPr sz="1400" dirty="0">
                          <a:latin typeface="Arial MT"/>
                          <a:cs typeface="Arial MT"/>
                        </a:rPr>
                        <a:t>n</a:t>
                      </a:r>
                      <a:r>
                        <a:rPr sz="1400" spc="60" dirty="0">
                          <a:latin typeface="Arial MT"/>
                          <a:cs typeface="Arial MT"/>
                        </a:rPr>
                        <a:t> </a:t>
                      </a:r>
                      <a:r>
                        <a:rPr sz="1400" spc="-5" dirty="0">
                          <a:latin typeface="Arial MT"/>
                          <a:cs typeface="Arial MT"/>
                        </a:rPr>
                        <a:t>inf</a:t>
                      </a:r>
                      <a:r>
                        <a:rPr sz="1400" spc="-10" dirty="0">
                          <a:latin typeface="Arial MT"/>
                          <a:cs typeface="Arial MT"/>
                        </a:rPr>
                        <a:t>o</a:t>
                      </a:r>
                      <a:r>
                        <a:rPr sz="1400" dirty="0">
                          <a:latin typeface="Arial MT"/>
                          <a:cs typeface="Arial MT"/>
                        </a:rPr>
                        <a:t>rmed</a:t>
                      </a:r>
                      <a:r>
                        <a:rPr sz="1400" spc="60" dirty="0">
                          <a:latin typeface="Arial MT"/>
                          <a:cs typeface="Arial MT"/>
                        </a:rPr>
                        <a:t> </a:t>
                      </a:r>
                      <a:r>
                        <a:rPr sz="1400" dirty="0">
                          <a:latin typeface="Arial MT"/>
                          <a:cs typeface="Arial MT"/>
                        </a:rPr>
                        <a:t>by</a:t>
                      </a:r>
                      <a:r>
                        <a:rPr sz="1400" spc="50" dirty="0">
                          <a:latin typeface="Arial MT"/>
                          <a:cs typeface="Arial MT"/>
                        </a:rPr>
                        <a:t> </a:t>
                      </a:r>
                      <a:r>
                        <a:rPr sz="1400" dirty="0">
                          <a:latin typeface="Arial MT"/>
                          <a:cs typeface="Arial MT"/>
                        </a:rPr>
                        <a:t>the</a:t>
                      </a:r>
                      <a:r>
                        <a:rPr sz="1400" spc="55" dirty="0">
                          <a:latin typeface="Arial MT"/>
                          <a:cs typeface="Arial MT"/>
                        </a:rPr>
                        <a:t> </a:t>
                      </a:r>
                      <a:r>
                        <a:rPr sz="1400" spc="-5" dirty="0">
                          <a:latin typeface="Arial MT"/>
                          <a:cs typeface="Arial MT"/>
                        </a:rPr>
                        <a:t>assessee  </a:t>
                      </a:r>
                      <a:r>
                        <a:rPr sz="1400" spc="-130" dirty="0">
                          <a:latin typeface="Arial MT"/>
                          <a:cs typeface="Arial MT"/>
                        </a:rPr>
                        <a:t>that</a:t>
                      </a:r>
                      <a:r>
                        <a:rPr sz="1400" spc="-20" dirty="0">
                          <a:latin typeface="Arial MT"/>
                          <a:cs typeface="Arial MT"/>
                        </a:rPr>
                        <a:t> </a:t>
                      </a:r>
                      <a:r>
                        <a:rPr sz="1400" spc="-145" dirty="0">
                          <a:latin typeface="Arial MT"/>
                          <a:cs typeface="Arial MT"/>
                        </a:rPr>
                        <a:t>the</a:t>
                      </a:r>
                      <a:r>
                        <a:rPr sz="1400" spc="-10" dirty="0">
                          <a:latin typeface="Arial MT"/>
                          <a:cs typeface="Arial MT"/>
                        </a:rPr>
                        <a:t> </a:t>
                      </a:r>
                      <a:r>
                        <a:rPr sz="1400" spc="-145" dirty="0">
                          <a:latin typeface="Arial MT"/>
                          <a:cs typeface="Arial MT"/>
                        </a:rPr>
                        <a:t>information</a:t>
                      </a:r>
                      <a:r>
                        <a:rPr sz="1400" spc="-15" dirty="0">
                          <a:latin typeface="Arial MT"/>
                          <a:cs typeface="Arial MT"/>
                        </a:rPr>
                        <a:t> </a:t>
                      </a:r>
                      <a:r>
                        <a:rPr sz="1400" spc="-145" dirty="0">
                          <a:latin typeface="Arial MT"/>
                          <a:cs typeface="Arial MT"/>
                        </a:rPr>
                        <a:t>required</a:t>
                      </a:r>
                      <a:r>
                        <a:rPr sz="1400" spc="-25" dirty="0">
                          <a:latin typeface="Arial MT"/>
                          <a:cs typeface="Arial MT"/>
                        </a:rPr>
                        <a:t> </a:t>
                      </a:r>
                      <a:r>
                        <a:rPr sz="1400" spc="-160" dirty="0">
                          <a:latin typeface="Arial MT"/>
                          <a:cs typeface="Arial MT"/>
                        </a:rPr>
                        <a:t>under</a:t>
                      </a:r>
                      <a:r>
                        <a:rPr sz="1400" spc="-10" dirty="0">
                          <a:latin typeface="Arial MT"/>
                          <a:cs typeface="Arial MT"/>
                        </a:rPr>
                        <a:t> </a:t>
                      </a:r>
                      <a:r>
                        <a:rPr sz="1400" spc="-155" dirty="0">
                          <a:latin typeface="Arial MT"/>
                          <a:cs typeface="Arial MT"/>
                        </a:rPr>
                        <a:t>clause</a:t>
                      </a:r>
                      <a:endParaRPr sz="1400" dirty="0">
                        <a:latin typeface="Arial MT"/>
                        <a:cs typeface="Arial MT"/>
                      </a:endParaRPr>
                    </a:p>
                    <a:p>
                      <a:pPr marL="92075" marR="84455" algn="just">
                        <a:lnSpc>
                          <a:spcPts val="1800"/>
                        </a:lnSpc>
                      </a:pPr>
                      <a:r>
                        <a:rPr sz="1400" spc="-170" dirty="0">
                          <a:latin typeface="Arial MT"/>
                          <a:cs typeface="Arial MT"/>
                        </a:rPr>
                        <a:t>44</a:t>
                      </a:r>
                      <a:r>
                        <a:rPr sz="1400" spc="135" dirty="0">
                          <a:latin typeface="Arial MT"/>
                          <a:cs typeface="Arial MT"/>
                        </a:rPr>
                        <a:t> </a:t>
                      </a:r>
                      <a:r>
                        <a:rPr sz="1400" spc="-130" dirty="0">
                          <a:latin typeface="Arial MT"/>
                          <a:cs typeface="Arial MT"/>
                        </a:rPr>
                        <a:t>of</a:t>
                      </a:r>
                      <a:r>
                        <a:rPr sz="1400" spc="-125" dirty="0">
                          <a:latin typeface="Arial MT"/>
                          <a:cs typeface="Arial MT"/>
                        </a:rPr>
                        <a:t> </a:t>
                      </a:r>
                      <a:r>
                        <a:rPr sz="1400" spc="-180" dirty="0">
                          <a:latin typeface="Arial MT"/>
                          <a:cs typeface="Arial MT"/>
                        </a:rPr>
                        <a:t>Form</a:t>
                      </a:r>
                      <a:r>
                        <a:rPr sz="1400" spc="-175" dirty="0">
                          <a:latin typeface="Arial MT"/>
                          <a:cs typeface="Arial MT"/>
                        </a:rPr>
                        <a:t> </a:t>
                      </a:r>
                      <a:r>
                        <a:rPr sz="1400" spc="-160" dirty="0">
                          <a:latin typeface="Arial MT"/>
                          <a:cs typeface="Arial MT"/>
                        </a:rPr>
                        <a:t>No.</a:t>
                      </a:r>
                      <a:r>
                        <a:rPr sz="1400" spc="-155" dirty="0">
                          <a:latin typeface="Arial MT"/>
                          <a:cs typeface="Arial MT"/>
                        </a:rPr>
                        <a:t> </a:t>
                      </a:r>
                      <a:r>
                        <a:rPr sz="1400" spc="-204" dirty="0">
                          <a:latin typeface="Arial MT"/>
                          <a:cs typeface="Arial MT"/>
                        </a:rPr>
                        <a:t>3CD</a:t>
                      </a:r>
                      <a:r>
                        <a:rPr sz="1400" spc="-200" dirty="0">
                          <a:latin typeface="Arial MT"/>
                          <a:cs typeface="Arial MT"/>
                        </a:rPr>
                        <a:t> </a:t>
                      </a:r>
                      <a:r>
                        <a:rPr sz="1400" spc="-165" dirty="0">
                          <a:latin typeface="Arial MT"/>
                          <a:cs typeface="Arial MT"/>
                        </a:rPr>
                        <a:t>has</a:t>
                      </a:r>
                      <a:r>
                        <a:rPr sz="1400" spc="-160" dirty="0">
                          <a:latin typeface="Arial MT"/>
                          <a:cs typeface="Arial MT"/>
                        </a:rPr>
                        <a:t> </a:t>
                      </a:r>
                      <a:r>
                        <a:rPr sz="1400" spc="-145" dirty="0">
                          <a:latin typeface="Arial MT"/>
                          <a:cs typeface="Arial MT"/>
                        </a:rPr>
                        <a:t>not</a:t>
                      </a:r>
                      <a:r>
                        <a:rPr sz="1400" spc="185" dirty="0">
                          <a:latin typeface="Arial MT"/>
                          <a:cs typeface="Arial MT"/>
                        </a:rPr>
                        <a:t> </a:t>
                      </a:r>
                      <a:r>
                        <a:rPr sz="1400" spc="-175" dirty="0">
                          <a:latin typeface="Arial MT"/>
                          <a:cs typeface="Arial MT"/>
                        </a:rPr>
                        <a:t>been </a:t>
                      </a:r>
                      <a:r>
                        <a:rPr sz="1400" spc="-170" dirty="0">
                          <a:latin typeface="Arial MT"/>
                          <a:cs typeface="Arial MT"/>
                        </a:rPr>
                        <a:t> </a:t>
                      </a:r>
                      <a:r>
                        <a:rPr sz="1400" spc="-155" dirty="0">
                          <a:latin typeface="Arial MT"/>
                          <a:cs typeface="Arial MT"/>
                        </a:rPr>
                        <a:t>maintained</a:t>
                      </a:r>
                      <a:r>
                        <a:rPr sz="1400" spc="-150" dirty="0">
                          <a:latin typeface="Arial MT"/>
                          <a:cs typeface="Arial MT"/>
                        </a:rPr>
                        <a:t> </a:t>
                      </a:r>
                      <a:r>
                        <a:rPr sz="1400" spc="-160" dirty="0">
                          <a:latin typeface="Arial MT"/>
                          <a:cs typeface="Arial MT"/>
                        </a:rPr>
                        <a:t>by</a:t>
                      </a:r>
                      <a:r>
                        <a:rPr sz="1400" spc="-155" dirty="0">
                          <a:latin typeface="Arial MT"/>
                          <a:cs typeface="Arial MT"/>
                        </a:rPr>
                        <a:t> </a:t>
                      </a:r>
                      <a:r>
                        <a:rPr sz="1400" spc="-80" dirty="0">
                          <a:latin typeface="Arial MT"/>
                          <a:cs typeface="Arial MT"/>
                        </a:rPr>
                        <a:t>it </a:t>
                      </a:r>
                      <a:r>
                        <a:rPr sz="1400" spc="-160" dirty="0">
                          <a:latin typeface="Arial MT"/>
                          <a:cs typeface="Arial MT"/>
                        </a:rPr>
                        <a:t>as</a:t>
                      </a:r>
                      <a:r>
                        <a:rPr sz="1400" spc="-155" dirty="0">
                          <a:latin typeface="Arial MT"/>
                          <a:cs typeface="Arial MT"/>
                        </a:rPr>
                        <a:t> </a:t>
                      </a:r>
                      <a:r>
                        <a:rPr sz="1400" spc="-140" dirty="0">
                          <a:latin typeface="Arial MT"/>
                          <a:cs typeface="Arial MT"/>
                        </a:rPr>
                        <a:t>there</a:t>
                      </a:r>
                      <a:r>
                        <a:rPr sz="1400" spc="-135" dirty="0">
                          <a:latin typeface="Arial MT"/>
                          <a:cs typeface="Arial MT"/>
                        </a:rPr>
                        <a:t> </a:t>
                      </a:r>
                      <a:r>
                        <a:rPr sz="1400" spc="-110" dirty="0">
                          <a:latin typeface="Arial MT"/>
                          <a:cs typeface="Arial MT"/>
                        </a:rPr>
                        <a:t>is </a:t>
                      </a:r>
                      <a:r>
                        <a:rPr sz="1400" spc="-170" dirty="0">
                          <a:latin typeface="Arial MT"/>
                          <a:cs typeface="Arial MT"/>
                        </a:rPr>
                        <a:t>no</a:t>
                      </a:r>
                      <a:r>
                        <a:rPr sz="1400" spc="-165" dirty="0">
                          <a:latin typeface="Arial MT"/>
                          <a:cs typeface="Arial MT"/>
                        </a:rPr>
                        <a:t> </a:t>
                      </a:r>
                      <a:r>
                        <a:rPr sz="1400" spc="-135" dirty="0">
                          <a:latin typeface="Arial MT"/>
                          <a:cs typeface="Arial MT"/>
                        </a:rPr>
                        <a:t>statutory </a:t>
                      </a:r>
                      <a:r>
                        <a:rPr sz="1400" spc="-130" dirty="0">
                          <a:latin typeface="Arial MT"/>
                          <a:cs typeface="Arial MT"/>
                        </a:rPr>
                        <a:t> </a:t>
                      </a:r>
                      <a:r>
                        <a:rPr sz="1400" spc="-155" dirty="0">
                          <a:latin typeface="Arial MT"/>
                          <a:cs typeface="Arial MT"/>
                        </a:rPr>
                        <a:t>requirement</a:t>
                      </a:r>
                      <a:r>
                        <a:rPr sz="1400" spc="120" dirty="0">
                          <a:latin typeface="Arial MT"/>
                          <a:cs typeface="Arial MT"/>
                        </a:rPr>
                        <a:t> </a:t>
                      </a:r>
                      <a:r>
                        <a:rPr sz="1400" spc="-130" dirty="0">
                          <a:latin typeface="Arial MT"/>
                          <a:cs typeface="Arial MT"/>
                        </a:rPr>
                        <a:t>to</a:t>
                      </a:r>
                      <a:r>
                        <a:rPr sz="1400" spc="125" dirty="0">
                          <a:latin typeface="Arial MT"/>
                          <a:cs typeface="Arial MT"/>
                        </a:rPr>
                        <a:t> </a:t>
                      </a:r>
                      <a:r>
                        <a:rPr sz="1400" spc="-145" dirty="0">
                          <a:latin typeface="Arial MT"/>
                          <a:cs typeface="Arial MT"/>
                        </a:rPr>
                        <a:t>maintain</a:t>
                      </a:r>
                      <a:r>
                        <a:rPr sz="1400" spc="125" dirty="0">
                          <a:latin typeface="Arial MT"/>
                          <a:cs typeface="Arial MT"/>
                        </a:rPr>
                        <a:t> </a:t>
                      </a:r>
                      <a:r>
                        <a:rPr sz="1400" spc="-135" dirty="0">
                          <a:latin typeface="Arial MT"/>
                          <a:cs typeface="Arial MT"/>
                        </a:rPr>
                        <a:t>or</a:t>
                      </a:r>
                      <a:r>
                        <a:rPr sz="1400" spc="125" dirty="0">
                          <a:latin typeface="Arial MT"/>
                          <a:cs typeface="Arial MT"/>
                        </a:rPr>
                        <a:t> </a:t>
                      </a:r>
                      <a:r>
                        <a:rPr sz="1400" spc="-145" dirty="0">
                          <a:latin typeface="Arial MT"/>
                          <a:cs typeface="Arial MT"/>
                        </a:rPr>
                        <a:t>disclose</a:t>
                      </a:r>
                      <a:r>
                        <a:rPr sz="1400" spc="125" dirty="0">
                          <a:latin typeface="Arial MT"/>
                          <a:cs typeface="Arial MT"/>
                        </a:rPr>
                        <a:t> </a:t>
                      </a:r>
                      <a:r>
                        <a:rPr sz="1400" spc="-165" dirty="0">
                          <a:latin typeface="Arial MT"/>
                          <a:cs typeface="Arial MT"/>
                        </a:rPr>
                        <a:t>such</a:t>
                      </a:r>
                      <a:endParaRPr sz="1400" dirty="0">
                        <a:latin typeface="Arial MT"/>
                        <a:cs typeface="Arial MT"/>
                      </a:endParaRPr>
                    </a:p>
                    <a:p>
                      <a:pPr marL="92075" marR="82550" algn="just">
                        <a:lnSpc>
                          <a:spcPts val="1800"/>
                        </a:lnSpc>
                        <a:spcBef>
                          <a:spcPts val="5"/>
                        </a:spcBef>
                      </a:pPr>
                      <a:r>
                        <a:rPr sz="1400" spc="-145" dirty="0">
                          <a:latin typeface="Arial MT"/>
                          <a:cs typeface="Arial MT"/>
                        </a:rPr>
                        <a:t>information</a:t>
                      </a:r>
                      <a:r>
                        <a:rPr sz="1400" spc="-140" dirty="0">
                          <a:latin typeface="Arial MT"/>
                          <a:cs typeface="Arial MT"/>
                        </a:rPr>
                        <a:t> </a:t>
                      </a:r>
                      <a:r>
                        <a:rPr sz="1400" spc="-135" dirty="0">
                          <a:latin typeface="Arial MT"/>
                          <a:cs typeface="Arial MT"/>
                        </a:rPr>
                        <a:t>either</a:t>
                      </a:r>
                      <a:r>
                        <a:rPr sz="1400" spc="-130" dirty="0">
                          <a:latin typeface="Arial MT"/>
                          <a:cs typeface="Arial MT"/>
                        </a:rPr>
                        <a:t> </a:t>
                      </a:r>
                      <a:r>
                        <a:rPr sz="1400" spc="-160" dirty="0">
                          <a:latin typeface="Arial MT"/>
                          <a:cs typeface="Arial MT"/>
                        </a:rPr>
                        <a:t>under</a:t>
                      </a:r>
                      <a:r>
                        <a:rPr sz="1400" spc="-155" dirty="0">
                          <a:latin typeface="Arial MT"/>
                          <a:cs typeface="Arial MT"/>
                        </a:rPr>
                        <a:t> </a:t>
                      </a:r>
                      <a:r>
                        <a:rPr sz="1400" spc="-150" dirty="0">
                          <a:latin typeface="Arial MT"/>
                          <a:cs typeface="Arial MT"/>
                        </a:rPr>
                        <a:t>the</a:t>
                      </a:r>
                      <a:r>
                        <a:rPr sz="1400" spc="-145" dirty="0">
                          <a:latin typeface="Arial MT"/>
                          <a:cs typeface="Arial MT"/>
                        </a:rPr>
                        <a:t> </a:t>
                      </a:r>
                      <a:r>
                        <a:rPr sz="1400" spc="-140" dirty="0">
                          <a:latin typeface="Arial MT"/>
                          <a:cs typeface="Arial MT"/>
                        </a:rPr>
                        <a:t>statutes </a:t>
                      </a:r>
                      <a:r>
                        <a:rPr sz="1400" spc="-459" dirty="0">
                          <a:latin typeface="Arial MT"/>
                          <a:cs typeface="Arial MT"/>
                        </a:rPr>
                        <a:t> </a:t>
                      </a:r>
                      <a:r>
                        <a:rPr sz="1400" spc="-130" dirty="0">
                          <a:latin typeface="Arial MT"/>
                          <a:cs typeface="Arial MT"/>
                        </a:rPr>
                        <a:t>relating</a:t>
                      </a:r>
                      <a:r>
                        <a:rPr sz="1400" spc="-125" dirty="0">
                          <a:latin typeface="Arial MT"/>
                          <a:cs typeface="Arial MT"/>
                        </a:rPr>
                        <a:t> </a:t>
                      </a:r>
                      <a:r>
                        <a:rPr sz="1400" spc="-130" dirty="0">
                          <a:latin typeface="Arial MT"/>
                          <a:cs typeface="Arial MT"/>
                        </a:rPr>
                        <a:t>to</a:t>
                      </a:r>
                      <a:r>
                        <a:rPr sz="1400" spc="-125" dirty="0">
                          <a:latin typeface="Arial MT"/>
                          <a:cs typeface="Arial MT"/>
                        </a:rPr>
                        <a:t> </a:t>
                      </a:r>
                      <a:r>
                        <a:rPr sz="1400" spc="-185" dirty="0">
                          <a:latin typeface="Arial MT"/>
                          <a:cs typeface="Arial MT"/>
                        </a:rPr>
                        <a:t>Goods</a:t>
                      </a:r>
                      <a:r>
                        <a:rPr sz="1400" spc="-180" dirty="0">
                          <a:latin typeface="Arial MT"/>
                          <a:cs typeface="Arial MT"/>
                        </a:rPr>
                        <a:t> </a:t>
                      </a:r>
                      <a:r>
                        <a:rPr sz="1400" spc="-170" dirty="0">
                          <a:latin typeface="Arial MT"/>
                          <a:cs typeface="Arial MT"/>
                        </a:rPr>
                        <a:t>and</a:t>
                      </a:r>
                      <a:r>
                        <a:rPr sz="1400" spc="-165" dirty="0">
                          <a:latin typeface="Arial MT"/>
                          <a:cs typeface="Arial MT"/>
                        </a:rPr>
                        <a:t> </a:t>
                      </a:r>
                      <a:r>
                        <a:rPr sz="1400" spc="-150" dirty="0">
                          <a:latin typeface="Arial MT"/>
                          <a:cs typeface="Arial MT"/>
                        </a:rPr>
                        <a:t>Services</a:t>
                      </a:r>
                      <a:r>
                        <a:rPr sz="1400" spc="-145" dirty="0">
                          <a:latin typeface="Arial MT"/>
                          <a:cs typeface="Arial MT"/>
                        </a:rPr>
                        <a:t> </a:t>
                      </a:r>
                      <a:r>
                        <a:rPr sz="1400" spc="-225" dirty="0">
                          <a:latin typeface="Arial MT"/>
                          <a:cs typeface="Arial MT"/>
                        </a:rPr>
                        <a:t>Tax</a:t>
                      </a:r>
                      <a:r>
                        <a:rPr sz="1400" spc="-220" dirty="0">
                          <a:latin typeface="Arial MT"/>
                          <a:cs typeface="Arial MT"/>
                        </a:rPr>
                        <a:t> </a:t>
                      </a:r>
                      <a:r>
                        <a:rPr sz="1400" spc="-135" dirty="0">
                          <a:latin typeface="Arial MT"/>
                          <a:cs typeface="Arial MT"/>
                        </a:rPr>
                        <a:t>or </a:t>
                      </a:r>
                      <a:r>
                        <a:rPr sz="1400" spc="-130" dirty="0">
                          <a:latin typeface="Arial MT"/>
                          <a:cs typeface="Arial MT"/>
                        </a:rPr>
                        <a:t> </a:t>
                      </a:r>
                      <a:r>
                        <a:rPr sz="1400" spc="-160" dirty="0">
                          <a:latin typeface="Arial MT"/>
                          <a:cs typeface="Arial MT"/>
                        </a:rPr>
                        <a:t>under </a:t>
                      </a:r>
                      <a:r>
                        <a:rPr sz="1400" spc="-150" dirty="0">
                          <a:latin typeface="Arial MT"/>
                          <a:cs typeface="Arial MT"/>
                        </a:rPr>
                        <a:t>the </a:t>
                      </a:r>
                      <a:r>
                        <a:rPr sz="1400" spc="-175" dirty="0">
                          <a:latin typeface="Arial MT"/>
                          <a:cs typeface="Arial MT"/>
                        </a:rPr>
                        <a:t>Companies </a:t>
                      </a:r>
                      <a:r>
                        <a:rPr sz="1400" spc="-135" dirty="0">
                          <a:latin typeface="Arial MT"/>
                          <a:cs typeface="Arial MT"/>
                        </a:rPr>
                        <a:t>Act, </a:t>
                      </a:r>
                      <a:r>
                        <a:rPr sz="1400" spc="-175" dirty="0">
                          <a:latin typeface="Arial MT"/>
                          <a:cs typeface="Arial MT"/>
                        </a:rPr>
                        <a:t>2013 </a:t>
                      </a:r>
                      <a:r>
                        <a:rPr sz="1400" spc="-135" dirty="0">
                          <a:latin typeface="Arial MT"/>
                          <a:cs typeface="Arial MT"/>
                        </a:rPr>
                        <a:t>or </a:t>
                      </a:r>
                      <a:r>
                        <a:rPr sz="1400" spc="-165" dirty="0">
                          <a:latin typeface="Arial MT"/>
                          <a:cs typeface="Arial MT"/>
                        </a:rPr>
                        <a:t>under </a:t>
                      </a:r>
                      <a:r>
                        <a:rPr sz="1400" spc="-160" dirty="0">
                          <a:latin typeface="Arial MT"/>
                          <a:cs typeface="Arial MT"/>
                        </a:rPr>
                        <a:t> </a:t>
                      </a:r>
                      <a:r>
                        <a:rPr sz="1400" spc="-145" dirty="0">
                          <a:latin typeface="Arial MT"/>
                          <a:cs typeface="Arial MT"/>
                        </a:rPr>
                        <a:t>the Limited </a:t>
                      </a:r>
                      <a:r>
                        <a:rPr sz="1400" spc="-120" dirty="0">
                          <a:latin typeface="Arial MT"/>
                          <a:cs typeface="Arial MT"/>
                        </a:rPr>
                        <a:t>Liability </a:t>
                      </a:r>
                      <a:r>
                        <a:rPr sz="1400" spc="-145" dirty="0">
                          <a:latin typeface="Arial MT"/>
                          <a:cs typeface="Arial MT"/>
                        </a:rPr>
                        <a:t>Partnership </a:t>
                      </a:r>
                      <a:r>
                        <a:rPr sz="1400" spc="-135" dirty="0">
                          <a:latin typeface="Arial MT"/>
                          <a:cs typeface="Arial MT"/>
                        </a:rPr>
                        <a:t>Act, </a:t>
                      </a:r>
                      <a:r>
                        <a:rPr sz="1400" spc="-175" dirty="0">
                          <a:latin typeface="Arial MT"/>
                          <a:cs typeface="Arial MT"/>
                        </a:rPr>
                        <a:t>2008 </a:t>
                      </a:r>
                      <a:r>
                        <a:rPr sz="1400" spc="-170" dirty="0">
                          <a:latin typeface="Arial MT"/>
                          <a:cs typeface="Arial MT"/>
                        </a:rPr>
                        <a:t> </a:t>
                      </a:r>
                      <a:r>
                        <a:rPr sz="1400" spc="-135" dirty="0">
                          <a:latin typeface="Arial MT"/>
                          <a:cs typeface="Arial MT"/>
                        </a:rPr>
                        <a:t>or</a:t>
                      </a:r>
                      <a:r>
                        <a:rPr sz="1400" spc="-130" dirty="0">
                          <a:latin typeface="Arial MT"/>
                          <a:cs typeface="Arial MT"/>
                        </a:rPr>
                        <a:t> </a:t>
                      </a:r>
                      <a:r>
                        <a:rPr sz="1400" spc="-120" dirty="0">
                          <a:latin typeface="Arial MT"/>
                          <a:cs typeface="Arial MT"/>
                        </a:rPr>
                        <a:t>in</a:t>
                      </a:r>
                      <a:r>
                        <a:rPr sz="1400" spc="-114" dirty="0">
                          <a:latin typeface="Arial MT"/>
                          <a:cs typeface="Arial MT"/>
                        </a:rPr>
                        <a:t> </a:t>
                      </a:r>
                      <a:r>
                        <a:rPr sz="1400" spc="-145" dirty="0">
                          <a:latin typeface="Arial MT"/>
                          <a:cs typeface="Arial MT"/>
                        </a:rPr>
                        <a:t>the</a:t>
                      </a:r>
                      <a:r>
                        <a:rPr sz="1400" spc="-140" dirty="0">
                          <a:latin typeface="Arial MT"/>
                          <a:cs typeface="Arial MT"/>
                        </a:rPr>
                        <a:t> </a:t>
                      </a:r>
                      <a:r>
                        <a:rPr sz="1400" spc="-155" dirty="0">
                          <a:latin typeface="Arial MT"/>
                          <a:cs typeface="Arial MT"/>
                        </a:rPr>
                        <a:t>Income-tax</a:t>
                      </a:r>
                      <a:r>
                        <a:rPr sz="1400" spc="-150" dirty="0">
                          <a:latin typeface="Arial MT"/>
                          <a:cs typeface="Arial MT"/>
                        </a:rPr>
                        <a:t> </a:t>
                      </a:r>
                      <a:r>
                        <a:rPr sz="1400" spc="-135" dirty="0">
                          <a:latin typeface="Arial MT"/>
                          <a:cs typeface="Arial MT"/>
                        </a:rPr>
                        <a:t>Act,</a:t>
                      </a:r>
                      <a:r>
                        <a:rPr sz="1400" spc="-130" dirty="0">
                          <a:latin typeface="Arial MT"/>
                          <a:cs typeface="Arial MT"/>
                        </a:rPr>
                        <a:t> </a:t>
                      </a:r>
                      <a:r>
                        <a:rPr sz="1400" spc="-170" dirty="0">
                          <a:latin typeface="Arial MT"/>
                          <a:cs typeface="Arial MT"/>
                        </a:rPr>
                        <a:t>1961</a:t>
                      </a:r>
                      <a:r>
                        <a:rPr sz="1400" spc="-165" dirty="0">
                          <a:latin typeface="Arial MT"/>
                          <a:cs typeface="Arial MT"/>
                        </a:rPr>
                        <a:t> </a:t>
                      </a:r>
                      <a:r>
                        <a:rPr sz="1400" spc="-135" dirty="0">
                          <a:latin typeface="Arial MT"/>
                          <a:cs typeface="Arial MT"/>
                        </a:rPr>
                        <a:t>or</a:t>
                      </a:r>
                      <a:r>
                        <a:rPr sz="1400" spc="-130" dirty="0">
                          <a:latin typeface="Arial MT"/>
                          <a:cs typeface="Arial MT"/>
                        </a:rPr>
                        <a:t> </a:t>
                      </a:r>
                      <a:r>
                        <a:rPr sz="1400" spc="-135" dirty="0">
                          <a:latin typeface="Arial MT"/>
                          <a:cs typeface="Arial MT"/>
                        </a:rPr>
                        <a:t>rules </a:t>
                      </a:r>
                      <a:r>
                        <a:rPr sz="1400" spc="-130" dirty="0">
                          <a:latin typeface="Arial MT"/>
                          <a:cs typeface="Arial MT"/>
                        </a:rPr>
                        <a:t> </a:t>
                      </a:r>
                      <a:r>
                        <a:rPr sz="1400" spc="-150" dirty="0">
                          <a:latin typeface="Arial MT"/>
                          <a:cs typeface="Arial MT"/>
                        </a:rPr>
                        <a:t>thereunder.</a:t>
                      </a:r>
                      <a:r>
                        <a:rPr sz="1400" spc="365" dirty="0">
                          <a:latin typeface="Arial MT"/>
                          <a:cs typeface="Arial MT"/>
                        </a:rPr>
                        <a:t> </a:t>
                      </a:r>
                      <a:r>
                        <a:rPr sz="1400" spc="-90" dirty="0">
                          <a:latin typeface="Arial MT"/>
                          <a:cs typeface="Arial MT"/>
                        </a:rPr>
                        <a:t>It</a:t>
                      </a:r>
                      <a:r>
                        <a:rPr sz="1400" spc="365" dirty="0">
                          <a:latin typeface="Arial MT"/>
                          <a:cs typeface="Arial MT"/>
                        </a:rPr>
                        <a:t> </a:t>
                      </a:r>
                      <a:r>
                        <a:rPr sz="1400" spc="-110" dirty="0">
                          <a:latin typeface="Arial MT"/>
                          <a:cs typeface="Arial MT"/>
                        </a:rPr>
                        <a:t>is</a:t>
                      </a:r>
                      <a:r>
                        <a:rPr sz="1400" spc="370" dirty="0">
                          <a:latin typeface="Arial MT"/>
                          <a:cs typeface="Arial MT"/>
                        </a:rPr>
                        <a:t> </a:t>
                      </a:r>
                      <a:r>
                        <a:rPr sz="1400" spc="-140" dirty="0">
                          <a:latin typeface="Arial MT"/>
                          <a:cs typeface="Arial MT"/>
                        </a:rPr>
                        <a:t>not</a:t>
                      </a:r>
                      <a:r>
                        <a:rPr sz="1400" spc="375" dirty="0">
                          <a:latin typeface="Arial MT"/>
                          <a:cs typeface="Arial MT"/>
                        </a:rPr>
                        <a:t> </a:t>
                      </a:r>
                      <a:r>
                        <a:rPr sz="1400" spc="-145" dirty="0">
                          <a:latin typeface="Arial MT"/>
                          <a:cs typeface="Arial MT"/>
                        </a:rPr>
                        <a:t>possible</a:t>
                      </a:r>
                      <a:r>
                        <a:rPr sz="1400" spc="370" dirty="0">
                          <a:latin typeface="Arial MT"/>
                          <a:cs typeface="Arial MT"/>
                        </a:rPr>
                        <a:t> </a:t>
                      </a:r>
                      <a:r>
                        <a:rPr sz="1400" spc="-120" dirty="0">
                          <a:latin typeface="Arial MT"/>
                          <a:cs typeface="Arial MT"/>
                        </a:rPr>
                        <a:t>for</a:t>
                      </a:r>
                      <a:r>
                        <a:rPr sz="1400" spc="370" dirty="0">
                          <a:latin typeface="Arial MT"/>
                          <a:cs typeface="Arial MT"/>
                        </a:rPr>
                        <a:t> </a:t>
                      </a:r>
                      <a:r>
                        <a:rPr sz="1400" spc="-160" dirty="0">
                          <a:latin typeface="Arial MT"/>
                          <a:cs typeface="Arial MT"/>
                        </a:rPr>
                        <a:t>us</a:t>
                      </a:r>
                      <a:r>
                        <a:rPr sz="1400" spc="360" dirty="0">
                          <a:latin typeface="Arial MT"/>
                          <a:cs typeface="Arial MT"/>
                        </a:rPr>
                        <a:t> </a:t>
                      </a:r>
                      <a:r>
                        <a:rPr sz="1400" spc="-140" dirty="0">
                          <a:latin typeface="Arial MT"/>
                          <a:cs typeface="Arial MT"/>
                        </a:rPr>
                        <a:t>to</a:t>
                      </a:r>
                      <a:endParaRPr sz="1400" dirty="0">
                        <a:latin typeface="Arial MT"/>
                        <a:cs typeface="Arial MT"/>
                      </a:endParaRPr>
                    </a:p>
                    <a:p>
                      <a:pPr marL="92075" marR="81915" algn="just">
                        <a:lnSpc>
                          <a:spcPts val="1800"/>
                        </a:lnSpc>
                      </a:pPr>
                      <a:r>
                        <a:rPr sz="1400" spc="-5" dirty="0">
                          <a:latin typeface="Arial MT"/>
                          <a:cs typeface="Arial MT"/>
                        </a:rPr>
                        <a:t>d</a:t>
                      </a:r>
                      <a:r>
                        <a:rPr sz="1400" dirty="0">
                          <a:latin typeface="Arial MT"/>
                          <a:cs typeface="Arial MT"/>
                        </a:rPr>
                        <a:t>ete</a:t>
                      </a:r>
                      <a:r>
                        <a:rPr sz="1400" spc="-15" dirty="0">
                          <a:latin typeface="Arial MT"/>
                          <a:cs typeface="Arial MT"/>
                        </a:rPr>
                        <a:t>r</a:t>
                      </a:r>
                      <a:r>
                        <a:rPr sz="1400" spc="-5" dirty="0">
                          <a:latin typeface="Arial MT"/>
                          <a:cs typeface="Arial MT"/>
                        </a:rPr>
                        <a:t>min</a:t>
                      </a:r>
                      <a:r>
                        <a:rPr sz="1400" dirty="0">
                          <a:latin typeface="Arial MT"/>
                          <a:cs typeface="Arial MT"/>
                        </a:rPr>
                        <a:t>e</a:t>
                      </a:r>
                      <a:r>
                        <a:rPr sz="1400" spc="-35" dirty="0">
                          <a:latin typeface="Arial MT"/>
                          <a:cs typeface="Arial MT"/>
                        </a:rPr>
                        <a:t> </a:t>
                      </a:r>
                      <a:r>
                        <a:rPr sz="1400" spc="-10" dirty="0">
                          <a:latin typeface="Arial MT"/>
                          <a:cs typeface="Arial MT"/>
                        </a:rPr>
                        <a:t>b</a:t>
                      </a:r>
                      <a:r>
                        <a:rPr sz="1400" dirty="0">
                          <a:latin typeface="Arial MT"/>
                          <a:cs typeface="Arial MT"/>
                        </a:rPr>
                        <a:t>re</a:t>
                      </a:r>
                      <a:r>
                        <a:rPr sz="1400" spc="-5" dirty="0">
                          <a:latin typeface="Arial MT"/>
                          <a:cs typeface="Arial MT"/>
                        </a:rPr>
                        <a:t>a</a:t>
                      </a:r>
                      <a:r>
                        <a:rPr sz="1400" spc="-15" dirty="0">
                          <a:latin typeface="Arial MT"/>
                          <a:cs typeface="Arial MT"/>
                        </a:rPr>
                        <a:t>k</a:t>
                      </a:r>
                      <a:r>
                        <a:rPr sz="1400" dirty="0">
                          <a:latin typeface="Arial MT"/>
                          <a:cs typeface="Arial MT"/>
                        </a:rPr>
                        <a:t>-</a:t>
                      </a:r>
                      <a:r>
                        <a:rPr sz="1400" spc="5" dirty="0">
                          <a:latin typeface="Arial MT"/>
                          <a:cs typeface="Arial MT"/>
                        </a:rPr>
                        <a:t>u</a:t>
                      </a:r>
                      <a:r>
                        <a:rPr sz="1400" dirty="0">
                          <a:latin typeface="Arial MT"/>
                          <a:cs typeface="Arial MT"/>
                        </a:rPr>
                        <a:t>p</a:t>
                      </a:r>
                      <a:r>
                        <a:rPr sz="1400" spc="-50" dirty="0">
                          <a:latin typeface="Arial MT"/>
                          <a:cs typeface="Arial MT"/>
                        </a:rPr>
                        <a:t> </a:t>
                      </a:r>
                      <a:r>
                        <a:rPr sz="1400" dirty="0">
                          <a:latin typeface="Arial MT"/>
                          <a:cs typeface="Arial MT"/>
                        </a:rPr>
                        <a:t>of</a:t>
                      </a:r>
                      <a:r>
                        <a:rPr sz="1400" spc="-45" dirty="0">
                          <a:latin typeface="Arial MT"/>
                          <a:cs typeface="Arial MT"/>
                        </a:rPr>
                        <a:t> </a:t>
                      </a:r>
                      <a:r>
                        <a:rPr sz="1400" dirty="0">
                          <a:latin typeface="Arial MT"/>
                          <a:cs typeface="Arial MT"/>
                        </a:rPr>
                        <a:t>to</a:t>
                      </a:r>
                      <a:r>
                        <a:rPr sz="1400" spc="-10" dirty="0">
                          <a:latin typeface="Arial MT"/>
                          <a:cs typeface="Arial MT"/>
                        </a:rPr>
                        <a:t>t</a:t>
                      </a:r>
                      <a:r>
                        <a:rPr sz="1400" spc="-5" dirty="0">
                          <a:latin typeface="Arial MT"/>
                          <a:cs typeface="Arial MT"/>
                        </a:rPr>
                        <a:t>a</a:t>
                      </a:r>
                      <a:r>
                        <a:rPr sz="1400" dirty="0">
                          <a:latin typeface="Arial MT"/>
                          <a:cs typeface="Arial MT"/>
                        </a:rPr>
                        <a:t>l</a:t>
                      </a:r>
                      <a:r>
                        <a:rPr sz="1400" spc="-25" dirty="0">
                          <a:latin typeface="Arial MT"/>
                          <a:cs typeface="Arial MT"/>
                        </a:rPr>
                        <a:t> </a:t>
                      </a:r>
                      <a:r>
                        <a:rPr sz="1400" spc="-5" dirty="0">
                          <a:latin typeface="Arial MT"/>
                          <a:cs typeface="Arial MT"/>
                        </a:rPr>
                        <a:t>exp</a:t>
                      </a:r>
                      <a:r>
                        <a:rPr sz="1400" spc="5" dirty="0">
                          <a:latin typeface="Arial MT"/>
                          <a:cs typeface="Arial MT"/>
                        </a:rPr>
                        <a:t>e</a:t>
                      </a:r>
                      <a:r>
                        <a:rPr sz="1400" spc="-5" dirty="0">
                          <a:latin typeface="Arial MT"/>
                          <a:cs typeface="Arial MT"/>
                        </a:rPr>
                        <a:t>n</a:t>
                      </a:r>
                      <a:r>
                        <a:rPr sz="1400" dirty="0">
                          <a:latin typeface="Arial MT"/>
                          <a:cs typeface="Arial MT"/>
                        </a:rPr>
                        <a:t>d</a:t>
                      </a:r>
                      <a:r>
                        <a:rPr sz="1400" spc="-5" dirty="0">
                          <a:latin typeface="Arial MT"/>
                          <a:cs typeface="Arial MT"/>
                        </a:rPr>
                        <a:t>it</a:t>
                      </a:r>
                      <a:r>
                        <a:rPr sz="1400" spc="-15" dirty="0">
                          <a:latin typeface="Arial MT"/>
                          <a:cs typeface="Arial MT"/>
                        </a:rPr>
                        <a:t>u</a:t>
                      </a:r>
                      <a:r>
                        <a:rPr sz="1400" spc="-10" dirty="0">
                          <a:latin typeface="Arial MT"/>
                          <a:cs typeface="Arial MT"/>
                        </a:rPr>
                        <a:t>r</a:t>
                      </a:r>
                      <a:r>
                        <a:rPr sz="1400" dirty="0">
                          <a:latin typeface="Arial MT"/>
                          <a:cs typeface="Arial MT"/>
                        </a:rPr>
                        <a:t>e</a:t>
                      </a:r>
                      <a:r>
                        <a:rPr sz="1400" spc="-35" dirty="0">
                          <a:latin typeface="Arial MT"/>
                          <a:cs typeface="Arial MT"/>
                        </a:rPr>
                        <a:t> </a:t>
                      </a:r>
                      <a:r>
                        <a:rPr sz="1400" dirty="0">
                          <a:latin typeface="Arial MT"/>
                          <a:cs typeface="Arial MT"/>
                        </a:rPr>
                        <a:t>of  </a:t>
                      </a:r>
                      <a:r>
                        <a:rPr sz="1400" spc="-125" dirty="0">
                          <a:latin typeface="Arial MT"/>
                          <a:cs typeface="Arial MT"/>
                        </a:rPr>
                        <a:t>entities</a:t>
                      </a:r>
                      <a:r>
                        <a:rPr sz="1400" spc="-120" dirty="0">
                          <a:latin typeface="Arial MT"/>
                          <a:cs typeface="Arial MT"/>
                        </a:rPr>
                        <a:t> </a:t>
                      </a:r>
                      <a:r>
                        <a:rPr sz="1400" spc="-140" dirty="0">
                          <a:latin typeface="Arial MT"/>
                          <a:cs typeface="Arial MT"/>
                        </a:rPr>
                        <a:t>registered</a:t>
                      </a:r>
                      <a:r>
                        <a:rPr sz="1400" spc="-135" dirty="0">
                          <a:latin typeface="Arial MT"/>
                          <a:cs typeface="Arial MT"/>
                        </a:rPr>
                        <a:t> or</a:t>
                      </a:r>
                      <a:r>
                        <a:rPr sz="1400" spc="-130" dirty="0">
                          <a:latin typeface="Arial MT"/>
                          <a:cs typeface="Arial MT"/>
                        </a:rPr>
                        <a:t> </a:t>
                      </a:r>
                      <a:r>
                        <a:rPr sz="1400" spc="-145" dirty="0">
                          <a:latin typeface="Arial MT"/>
                          <a:cs typeface="Arial MT"/>
                        </a:rPr>
                        <a:t>not</a:t>
                      </a:r>
                      <a:r>
                        <a:rPr sz="1400" spc="-140" dirty="0">
                          <a:latin typeface="Arial MT"/>
                          <a:cs typeface="Arial MT"/>
                        </a:rPr>
                        <a:t> </a:t>
                      </a:r>
                      <a:r>
                        <a:rPr sz="1400" spc="-160" dirty="0">
                          <a:latin typeface="Arial MT"/>
                          <a:cs typeface="Arial MT"/>
                        </a:rPr>
                        <a:t>under</a:t>
                      </a:r>
                      <a:r>
                        <a:rPr sz="1400" spc="-155" dirty="0">
                          <a:latin typeface="Arial MT"/>
                          <a:cs typeface="Arial MT"/>
                        </a:rPr>
                        <a:t> </a:t>
                      </a:r>
                      <a:r>
                        <a:rPr sz="1400" spc="-220" dirty="0">
                          <a:latin typeface="Arial MT"/>
                          <a:cs typeface="Arial MT"/>
                        </a:rPr>
                        <a:t>GST,</a:t>
                      </a:r>
                      <a:r>
                        <a:rPr sz="1400" spc="-215" dirty="0">
                          <a:latin typeface="Arial MT"/>
                          <a:cs typeface="Arial MT"/>
                        </a:rPr>
                        <a:t> </a:t>
                      </a:r>
                      <a:r>
                        <a:rPr sz="1400" spc="-160" dirty="0">
                          <a:latin typeface="Arial MT"/>
                          <a:cs typeface="Arial MT"/>
                        </a:rPr>
                        <a:t>as </a:t>
                      </a:r>
                      <a:r>
                        <a:rPr sz="1400" spc="-155" dirty="0">
                          <a:latin typeface="Arial MT"/>
                          <a:cs typeface="Arial MT"/>
                        </a:rPr>
                        <a:t> </a:t>
                      </a:r>
                      <a:r>
                        <a:rPr sz="1400" spc="-160" dirty="0">
                          <a:latin typeface="Arial MT"/>
                          <a:cs typeface="Arial MT"/>
                        </a:rPr>
                        <a:t>necessary</a:t>
                      </a:r>
                      <a:r>
                        <a:rPr sz="1400" spc="-155" dirty="0">
                          <a:latin typeface="Arial MT"/>
                          <a:cs typeface="Arial MT"/>
                        </a:rPr>
                        <a:t> </a:t>
                      </a:r>
                      <a:r>
                        <a:rPr sz="1400" spc="-145" dirty="0">
                          <a:latin typeface="Arial MT"/>
                          <a:cs typeface="Arial MT"/>
                        </a:rPr>
                        <a:t>information</a:t>
                      </a:r>
                      <a:r>
                        <a:rPr sz="1400" spc="-140" dirty="0">
                          <a:latin typeface="Arial MT"/>
                          <a:cs typeface="Arial MT"/>
                        </a:rPr>
                        <a:t> </a:t>
                      </a:r>
                      <a:r>
                        <a:rPr sz="1400" spc="-110" dirty="0">
                          <a:latin typeface="Arial MT"/>
                          <a:cs typeface="Arial MT"/>
                        </a:rPr>
                        <a:t>is</a:t>
                      </a:r>
                      <a:r>
                        <a:rPr sz="1400" spc="250" dirty="0">
                          <a:latin typeface="Arial MT"/>
                          <a:cs typeface="Arial MT"/>
                        </a:rPr>
                        <a:t> </a:t>
                      </a:r>
                      <a:r>
                        <a:rPr sz="1400" spc="-150" dirty="0">
                          <a:latin typeface="Arial MT"/>
                          <a:cs typeface="Arial MT"/>
                        </a:rPr>
                        <a:t>not</a:t>
                      </a:r>
                      <a:r>
                        <a:rPr sz="1400" spc="170" dirty="0">
                          <a:latin typeface="Arial MT"/>
                          <a:cs typeface="Arial MT"/>
                        </a:rPr>
                        <a:t> </a:t>
                      </a:r>
                      <a:r>
                        <a:rPr sz="1400" spc="-155" dirty="0">
                          <a:latin typeface="Arial MT"/>
                          <a:cs typeface="Arial MT"/>
                        </a:rPr>
                        <a:t>maintained </a:t>
                      </a:r>
                      <a:r>
                        <a:rPr sz="1400" spc="-150" dirty="0">
                          <a:latin typeface="Arial MT"/>
                          <a:cs typeface="Arial MT"/>
                        </a:rPr>
                        <a:t> </a:t>
                      </a:r>
                      <a:r>
                        <a:rPr sz="1400" spc="-160" dirty="0">
                          <a:latin typeface="Arial MT"/>
                          <a:cs typeface="Arial MT"/>
                        </a:rPr>
                        <a:t>by </a:t>
                      </a:r>
                      <a:r>
                        <a:rPr sz="1400" spc="-145" dirty="0">
                          <a:latin typeface="Arial MT"/>
                          <a:cs typeface="Arial MT"/>
                        </a:rPr>
                        <a:t>the </a:t>
                      </a:r>
                      <a:r>
                        <a:rPr sz="1400" spc="-165" dirty="0">
                          <a:latin typeface="Arial MT"/>
                          <a:cs typeface="Arial MT"/>
                        </a:rPr>
                        <a:t>assessee </a:t>
                      </a:r>
                      <a:r>
                        <a:rPr sz="1400" spc="-130" dirty="0">
                          <a:latin typeface="Arial MT"/>
                          <a:cs typeface="Arial MT"/>
                        </a:rPr>
                        <a:t>in </a:t>
                      </a:r>
                      <a:r>
                        <a:rPr sz="1400" spc="-105" dirty="0">
                          <a:latin typeface="Arial MT"/>
                          <a:cs typeface="Arial MT"/>
                        </a:rPr>
                        <a:t>its </a:t>
                      </a:r>
                      <a:r>
                        <a:rPr sz="1400" spc="-165" dirty="0">
                          <a:latin typeface="Arial MT"/>
                          <a:cs typeface="Arial MT"/>
                        </a:rPr>
                        <a:t>books </a:t>
                      </a:r>
                      <a:r>
                        <a:rPr sz="1400" spc="-130" dirty="0">
                          <a:latin typeface="Arial MT"/>
                          <a:cs typeface="Arial MT"/>
                        </a:rPr>
                        <a:t>of </a:t>
                      </a:r>
                      <a:r>
                        <a:rPr sz="1400" spc="-150" dirty="0">
                          <a:latin typeface="Arial MT"/>
                          <a:cs typeface="Arial MT"/>
                        </a:rPr>
                        <a:t>account. </a:t>
                      </a:r>
                      <a:r>
                        <a:rPr sz="1400" spc="-145" dirty="0">
                          <a:latin typeface="Arial MT"/>
                          <a:cs typeface="Arial MT"/>
                        </a:rPr>
                        <a:t> Further,</a:t>
                      </a:r>
                      <a:r>
                        <a:rPr sz="1400" spc="185" dirty="0">
                          <a:latin typeface="Arial MT"/>
                          <a:cs typeface="Arial MT"/>
                        </a:rPr>
                        <a:t> </a:t>
                      </a:r>
                      <a:r>
                        <a:rPr sz="1400" spc="-160" dirty="0">
                          <a:latin typeface="Arial MT"/>
                          <a:cs typeface="Arial MT"/>
                        </a:rPr>
                        <a:t>as</a:t>
                      </a:r>
                      <a:r>
                        <a:rPr sz="1400" spc="-155" dirty="0">
                          <a:latin typeface="Arial MT"/>
                          <a:cs typeface="Arial MT"/>
                        </a:rPr>
                        <a:t> </a:t>
                      </a:r>
                      <a:r>
                        <a:rPr sz="1400" spc="-150" dirty="0">
                          <a:latin typeface="Arial MT"/>
                          <a:cs typeface="Arial MT"/>
                        </a:rPr>
                        <a:t>per</a:t>
                      </a:r>
                      <a:r>
                        <a:rPr sz="1400" spc="-145" dirty="0">
                          <a:latin typeface="Arial MT"/>
                          <a:cs typeface="Arial MT"/>
                        </a:rPr>
                        <a:t> information</a:t>
                      </a:r>
                      <a:r>
                        <a:rPr sz="1400" spc="185" dirty="0">
                          <a:latin typeface="Arial MT"/>
                          <a:cs typeface="Arial MT"/>
                        </a:rPr>
                        <a:t> </a:t>
                      </a:r>
                      <a:r>
                        <a:rPr sz="1400" spc="-170" dirty="0">
                          <a:latin typeface="Arial MT"/>
                          <a:cs typeface="Arial MT"/>
                        </a:rPr>
                        <a:t>and </a:t>
                      </a:r>
                      <a:r>
                        <a:rPr sz="1400" spc="-165" dirty="0">
                          <a:latin typeface="Arial MT"/>
                          <a:cs typeface="Arial MT"/>
                        </a:rPr>
                        <a:t> </a:t>
                      </a:r>
                      <a:r>
                        <a:rPr sz="1400" spc="-150" dirty="0">
                          <a:latin typeface="Arial MT"/>
                          <a:cs typeface="Arial MT"/>
                        </a:rPr>
                        <a:t>explanations</a:t>
                      </a:r>
                      <a:r>
                        <a:rPr sz="1400" spc="-145" dirty="0">
                          <a:latin typeface="Arial MT"/>
                          <a:cs typeface="Arial MT"/>
                        </a:rPr>
                        <a:t> </a:t>
                      </a:r>
                      <a:r>
                        <a:rPr sz="1400" spc="-150" dirty="0">
                          <a:latin typeface="Arial MT"/>
                          <a:cs typeface="Arial MT"/>
                        </a:rPr>
                        <a:t>received</a:t>
                      </a:r>
                      <a:r>
                        <a:rPr sz="1400" spc="-145" dirty="0">
                          <a:latin typeface="Arial MT"/>
                          <a:cs typeface="Arial MT"/>
                        </a:rPr>
                        <a:t> </a:t>
                      </a:r>
                      <a:r>
                        <a:rPr sz="1400" spc="-160" dirty="0">
                          <a:latin typeface="Arial MT"/>
                          <a:cs typeface="Arial MT"/>
                        </a:rPr>
                        <a:t>by</a:t>
                      </a:r>
                      <a:r>
                        <a:rPr sz="1400" spc="150" dirty="0">
                          <a:latin typeface="Arial MT"/>
                          <a:cs typeface="Arial MT"/>
                        </a:rPr>
                        <a:t> </a:t>
                      </a:r>
                      <a:r>
                        <a:rPr sz="1400" spc="-145" dirty="0">
                          <a:latin typeface="Arial MT"/>
                          <a:cs typeface="Arial MT"/>
                        </a:rPr>
                        <a:t>the</a:t>
                      </a:r>
                      <a:r>
                        <a:rPr sz="1400" spc="180" dirty="0">
                          <a:latin typeface="Arial MT"/>
                          <a:cs typeface="Arial MT"/>
                        </a:rPr>
                        <a:t> </a:t>
                      </a:r>
                      <a:r>
                        <a:rPr sz="1400" spc="-160" dirty="0">
                          <a:latin typeface="Arial MT"/>
                          <a:cs typeface="Arial MT"/>
                        </a:rPr>
                        <a:t>assessee, </a:t>
                      </a:r>
                      <a:r>
                        <a:rPr sz="1400" spc="-155" dirty="0">
                          <a:latin typeface="Arial MT"/>
                          <a:cs typeface="Arial MT"/>
                        </a:rPr>
                        <a:t> </a:t>
                      </a:r>
                      <a:r>
                        <a:rPr sz="1400" dirty="0">
                          <a:latin typeface="Arial MT"/>
                          <a:cs typeface="Arial MT"/>
                        </a:rPr>
                        <a:t>the</a:t>
                      </a:r>
                      <a:r>
                        <a:rPr sz="1400" spc="-20" dirty="0">
                          <a:latin typeface="Arial MT"/>
                          <a:cs typeface="Arial MT"/>
                        </a:rPr>
                        <a:t> </a:t>
                      </a:r>
                      <a:r>
                        <a:rPr sz="1400" spc="-5" dirty="0">
                          <a:latin typeface="Arial MT"/>
                          <a:cs typeface="Arial MT"/>
                        </a:rPr>
                        <a:t>s</a:t>
                      </a:r>
                      <a:r>
                        <a:rPr sz="1400" spc="-10" dirty="0">
                          <a:latin typeface="Arial MT"/>
                          <a:cs typeface="Arial MT"/>
                        </a:rPr>
                        <a:t>t</a:t>
                      </a:r>
                      <a:r>
                        <a:rPr sz="1400" spc="-5" dirty="0">
                          <a:latin typeface="Arial MT"/>
                          <a:cs typeface="Arial MT"/>
                        </a:rPr>
                        <a:t>an</a:t>
                      </a:r>
                      <a:r>
                        <a:rPr sz="1400" spc="-10" dirty="0">
                          <a:latin typeface="Arial MT"/>
                          <a:cs typeface="Arial MT"/>
                        </a:rPr>
                        <a:t>d</a:t>
                      </a:r>
                      <a:r>
                        <a:rPr sz="1400" spc="-5" dirty="0">
                          <a:latin typeface="Arial MT"/>
                          <a:cs typeface="Arial MT"/>
                        </a:rPr>
                        <a:t>a</a:t>
                      </a:r>
                      <a:r>
                        <a:rPr sz="1400" spc="-10" dirty="0">
                          <a:latin typeface="Arial MT"/>
                          <a:cs typeface="Arial MT"/>
                        </a:rPr>
                        <a:t>r</a:t>
                      </a:r>
                      <a:r>
                        <a:rPr sz="1400" dirty="0">
                          <a:latin typeface="Arial MT"/>
                          <a:cs typeface="Arial MT"/>
                        </a:rPr>
                        <a:t>d</a:t>
                      </a:r>
                      <a:r>
                        <a:rPr sz="1400" spc="-15" dirty="0">
                          <a:latin typeface="Arial MT"/>
                          <a:cs typeface="Arial MT"/>
                        </a:rPr>
                        <a:t> </a:t>
                      </a:r>
                      <a:r>
                        <a:rPr sz="1400" spc="-5" dirty="0">
                          <a:latin typeface="Arial MT"/>
                          <a:cs typeface="Arial MT"/>
                        </a:rPr>
                        <a:t>ac</a:t>
                      </a:r>
                      <a:r>
                        <a:rPr sz="1400" spc="-10" dirty="0">
                          <a:latin typeface="Arial MT"/>
                          <a:cs typeface="Arial MT"/>
                        </a:rPr>
                        <a:t>c</a:t>
                      </a:r>
                      <a:r>
                        <a:rPr sz="1400" spc="-5" dirty="0">
                          <a:latin typeface="Arial MT"/>
                          <a:cs typeface="Arial MT"/>
                        </a:rPr>
                        <a:t>o</a:t>
                      </a:r>
                      <a:r>
                        <a:rPr sz="1400" spc="-10" dirty="0">
                          <a:latin typeface="Arial MT"/>
                          <a:cs typeface="Arial MT"/>
                        </a:rPr>
                        <a:t>u</a:t>
                      </a:r>
                      <a:r>
                        <a:rPr sz="1400" spc="-5" dirty="0">
                          <a:latin typeface="Arial MT"/>
                          <a:cs typeface="Arial MT"/>
                        </a:rPr>
                        <a:t>ntin</a:t>
                      </a:r>
                      <a:r>
                        <a:rPr sz="1400" dirty="0">
                          <a:latin typeface="Arial MT"/>
                          <a:cs typeface="Arial MT"/>
                        </a:rPr>
                        <a:t>g</a:t>
                      </a:r>
                      <a:r>
                        <a:rPr sz="1400" spc="-15" dirty="0">
                          <a:latin typeface="Arial MT"/>
                          <a:cs typeface="Arial MT"/>
                        </a:rPr>
                        <a:t> </a:t>
                      </a:r>
                      <a:r>
                        <a:rPr sz="1400" spc="-5" dirty="0">
                          <a:latin typeface="Arial MT"/>
                          <a:cs typeface="Arial MT"/>
                        </a:rPr>
                        <a:t>so</a:t>
                      </a:r>
                      <a:r>
                        <a:rPr sz="1400" spc="-10" dirty="0">
                          <a:latin typeface="Arial MT"/>
                          <a:cs typeface="Arial MT"/>
                        </a:rPr>
                        <a:t>f</a:t>
                      </a:r>
                      <a:r>
                        <a:rPr sz="1400" dirty="0">
                          <a:latin typeface="Arial MT"/>
                          <a:cs typeface="Arial MT"/>
                        </a:rPr>
                        <a:t>t</a:t>
                      </a:r>
                      <a:r>
                        <a:rPr sz="1400" spc="-20" dirty="0">
                          <a:latin typeface="Arial MT"/>
                          <a:cs typeface="Arial MT"/>
                        </a:rPr>
                        <a:t>w</a:t>
                      </a:r>
                      <a:r>
                        <a:rPr sz="1400" spc="-5" dirty="0">
                          <a:latin typeface="Arial MT"/>
                          <a:cs typeface="Arial MT"/>
                        </a:rPr>
                        <a:t>ar</a:t>
                      </a:r>
                      <a:r>
                        <a:rPr sz="1400" dirty="0">
                          <a:latin typeface="Arial MT"/>
                          <a:cs typeface="Arial MT"/>
                        </a:rPr>
                        <a:t>e</a:t>
                      </a:r>
                      <a:r>
                        <a:rPr sz="1400" spc="-25" dirty="0">
                          <a:latin typeface="Arial MT"/>
                          <a:cs typeface="Arial MT"/>
                        </a:rPr>
                        <a:t> </a:t>
                      </a:r>
                      <a:r>
                        <a:rPr sz="1400" spc="-5" dirty="0">
                          <a:latin typeface="Arial MT"/>
                          <a:cs typeface="Arial MT"/>
                        </a:rPr>
                        <a:t>use</a:t>
                      </a:r>
                      <a:r>
                        <a:rPr sz="1400" dirty="0">
                          <a:latin typeface="Arial MT"/>
                          <a:cs typeface="Arial MT"/>
                        </a:rPr>
                        <a:t>d</a:t>
                      </a:r>
                      <a:r>
                        <a:rPr sz="1400" spc="-30" dirty="0">
                          <a:latin typeface="Arial MT"/>
                          <a:cs typeface="Arial MT"/>
                        </a:rPr>
                        <a:t> </a:t>
                      </a:r>
                      <a:r>
                        <a:rPr sz="1400" dirty="0">
                          <a:latin typeface="Arial MT"/>
                          <a:cs typeface="Arial MT"/>
                        </a:rPr>
                        <a:t>by</a:t>
                      </a:r>
                    </a:p>
                    <a:p>
                      <a:pPr marL="92075" marR="81915" algn="just">
                        <a:lnSpc>
                          <a:spcPts val="1800"/>
                        </a:lnSpc>
                        <a:spcBef>
                          <a:spcPts val="5"/>
                        </a:spcBef>
                      </a:pPr>
                      <a:r>
                        <a:rPr sz="1400" spc="-145" dirty="0">
                          <a:latin typeface="Arial MT"/>
                          <a:cs typeface="Arial MT"/>
                        </a:rPr>
                        <a:t>the</a:t>
                      </a:r>
                      <a:r>
                        <a:rPr sz="1400" spc="-140" dirty="0">
                          <a:latin typeface="Arial MT"/>
                          <a:cs typeface="Arial MT"/>
                        </a:rPr>
                        <a:t> </a:t>
                      </a:r>
                      <a:r>
                        <a:rPr sz="1400" spc="-165" dirty="0">
                          <a:latin typeface="Arial MT"/>
                          <a:cs typeface="Arial MT"/>
                        </a:rPr>
                        <a:t>assessee</a:t>
                      </a:r>
                      <a:r>
                        <a:rPr sz="1400" spc="-160" dirty="0">
                          <a:latin typeface="Arial MT"/>
                          <a:cs typeface="Arial MT"/>
                        </a:rPr>
                        <a:t> </a:t>
                      </a:r>
                      <a:r>
                        <a:rPr sz="1400" spc="-110" dirty="0">
                          <a:latin typeface="Arial MT"/>
                          <a:cs typeface="Arial MT"/>
                        </a:rPr>
                        <a:t>is</a:t>
                      </a:r>
                      <a:r>
                        <a:rPr sz="1400" spc="254" dirty="0">
                          <a:latin typeface="Arial MT"/>
                          <a:cs typeface="Arial MT"/>
                        </a:rPr>
                        <a:t> </a:t>
                      </a:r>
                      <a:r>
                        <a:rPr sz="1400" spc="-145" dirty="0">
                          <a:latin typeface="Arial MT"/>
                          <a:cs typeface="Arial MT"/>
                        </a:rPr>
                        <a:t>not</a:t>
                      </a:r>
                      <a:r>
                        <a:rPr sz="1400" spc="185" dirty="0">
                          <a:latin typeface="Arial MT"/>
                          <a:cs typeface="Arial MT"/>
                        </a:rPr>
                        <a:t> </a:t>
                      </a:r>
                      <a:r>
                        <a:rPr sz="1400" spc="-150" dirty="0">
                          <a:latin typeface="Arial MT"/>
                          <a:cs typeface="Arial MT"/>
                        </a:rPr>
                        <a:t>configured</a:t>
                      </a:r>
                      <a:r>
                        <a:rPr sz="1400" spc="175" dirty="0">
                          <a:latin typeface="Arial MT"/>
                          <a:cs typeface="Arial MT"/>
                        </a:rPr>
                        <a:t> </a:t>
                      </a:r>
                      <a:r>
                        <a:rPr sz="1400" spc="-135" dirty="0">
                          <a:latin typeface="Arial MT"/>
                          <a:cs typeface="Arial MT"/>
                        </a:rPr>
                        <a:t>to </a:t>
                      </a:r>
                      <a:r>
                        <a:rPr sz="1400" spc="-130" dirty="0">
                          <a:latin typeface="Arial MT"/>
                          <a:cs typeface="Arial MT"/>
                        </a:rPr>
                        <a:t> </a:t>
                      </a:r>
                      <a:r>
                        <a:rPr sz="1400" spc="-155" dirty="0">
                          <a:latin typeface="Arial MT"/>
                          <a:cs typeface="Arial MT"/>
                        </a:rPr>
                        <a:t>generate</a:t>
                      </a:r>
                      <a:r>
                        <a:rPr sz="1400" spc="-150" dirty="0">
                          <a:latin typeface="Arial MT"/>
                          <a:cs typeface="Arial MT"/>
                        </a:rPr>
                        <a:t> </a:t>
                      </a:r>
                      <a:r>
                        <a:rPr sz="1400" spc="-165" dirty="0">
                          <a:latin typeface="Arial MT"/>
                          <a:cs typeface="Arial MT"/>
                        </a:rPr>
                        <a:t>any</a:t>
                      </a:r>
                      <a:r>
                        <a:rPr sz="1400" spc="-160" dirty="0">
                          <a:latin typeface="Arial MT"/>
                          <a:cs typeface="Arial MT"/>
                        </a:rPr>
                        <a:t> </a:t>
                      </a:r>
                      <a:r>
                        <a:rPr sz="1400" spc="-140" dirty="0">
                          <a:latin typeface="Arial MT"/>
                          <a:cs typeface="Arial MT"/>
                        </a:rPr>
                        <a:t>report</a:t>
                      </a:r>
                      <a:r>
                        <a:rPr sz="1400" spc="-135" dirty="0">
                          <a:latin typeface="Arial MT"/>
                          <a:cs typeface="Arial MT"/>
                        </a:rPr>
                        <a:t> </a:t>
                      </a:r>
                      <a:r>
                        <a:rPr sz="1400" spc="-120" dirty="0">
                          <a:latin typeface="Arial MT"/>
                          <a:cs typeface="Arial MT"/>
                        </a:rPr>
                        <a:t>in</a:t>
                      </a:r>
                      <a:r>
                        <a:rPr sz="1400" spc="-114" dirty="0">
                          <a:latin typeface="Arial MT"/>
                          <a:cs typeface="Arial MT"/>
                        </a:rPr>
                        <a:t> </a:t>
                      </a:r>
                      <a:r>
                        <a:rPr sz="1400" spc="-145" dirty="0">
                          <a:latin typeface="Arial MT"/>
                          <a:cs typeface="Arial MT"/>
                        </a:rPr>
                        <a:t>respect</a:t>
                      </a:r>
                      <a:r>
                        <a:rPr sz="1400" spc="-140" dirty="0">
                          <a:latin typeface="Arial MT"/>
                          <a:cs typeface="Arial MT"/>
                        </a:rPr>
                        <a:t> </a:t>
                      </a:r>
                      <a:r>
                        <a:rPr sz="1400" spc="-130" dirty="0">
                          <a:latin typeface="Arial MT"/>
                          <a:cs typeface="Arial MT"/>
                        </a:rPr>
                        <a:t>of</a:t>
                      </a:r>
                      <a:r>
                        <a:rPr sz="1400" spc="-125" dirty="0">
                          <a:latin typeface="Arial MT"/>
                          <a:cs typeface="Arial MT"/>
                        </a:rPr>
                        <a:t> </a:t>
                      </a:r>
                      <a:r>
                        <a:rPr sz="1400" spc="-165" dirty="0">
                          <a:latin typeface="Arial MT"/>
                          <a:cs typeface="Arial MT"/>
                        </a:rPr>
                        <a:t>such </a:t>
                      </a:r>
                      <a:r>
                        <a:rPr sz="1400" spc="-160" dirty="0">
                          <a:latin typeface="Arial MT"/>
                          <a:cs typeface="Arial MT"/>
                        </a:rPr>
                        <a:t> </a:t>
                      </a:r>
                      <a:r>
                        <a:rPr sz="1400" spc="-125" dirty="0">
                          <a:latin typeface="Arial MT"/>
                          <a:cs typeface="Arial MT"/>
                        </a:rPr>
                        <a:t>historical</a:t>
                      </a:r>
                      <a:r>
                        <a:rPr sz="1400" spc="-120" dirty="0">
                          <a:latin typeface="Arial MT"/>
                          <a:cs typeface="Arial MT"/>
                        </a:rPr>
                        <a:t> </a:t>
                      </a:r>
                      <a:r>
                        <a:rPr sz="1400" spc="-150" dirty="0">
                          <a:latin typeface="Arial MT"/>
                          <a:cs typeface="Arial MT"/>
                        </a:rPr>
                        <a:t>data</a:t>
                      </a:r>
                      <a:r>
                        <a:rPr sz="1400" spc="-145" dirty="0">
                          <a:latin typeface="Arial MT"/>
                          <a:cs typeface="Arial MT"/>
                        </a:rPr>
                        <a:t> </a:t>
                      </a:r>
                      <a:r>
                        <a:rPr sz="1400" spc="-120" dirty="0">
                          <a:latin typeface="Arial MT"/>
                          <a:cs typeface="Arial MT"/>
                        </a:rPr>
                        <a:t>in</a:t>
                      </a:r>
                      <a:r>
                        <a:rPr sz="1400" spc="-114" dirty="0">
                          <a:latin typeface="Arial MT"/>
                          <a:cs typeface="Arial MT"/>
                        </a:rPr>
                        <a:t> </a:t>
                      </a:r>
                      <a:r>
                        <a:rPr sz="1400" spc="-145" dirty="0">
                          <a:latin typeface="Arial MT"/>
                          <a:cs typeface="Arial MT"/>
                        </a:rPr>
                        <a:t>the</a:t>
                      </a:r>
                      <a:r>
                        <a:rPr sz="1400" spc="185" dirty="0">
                          <a:latin typeface="Arial MT"/>
                          <a:cs typeface="Arial MT"/>
                        </a:rPr>
                        <a:t> </a:t>
                      </a:r>
                      <a:r>
                        <a:rPr sz="1400" spc="-170" dirty="0">
                          <a:latin typeface="Arial MT"/>
                          <a:cs typeface="Arial MT"/>
                        </a:rPr>
                        <a:t>absence</a:t>
                      </a:r>
                      <a:r>
                        <a:rPr sz="1400" spc="135" dirty="0">
                          <a:latin typeface="Arial MT"/>
                          <a:cs typeface="Arial MT"/>
                        </a:rPr>
                        <a:t> </a:t>
                      </a:r>
                      <a:r>
                        <a:rPr sz="1400" spc="-130" dirty="0">
                          <a:latin typeface="Arial MT"/>
                          <a:cs typeface="Arial MT"/>
                        </a:rPr>
                        <a:t>of</a:t>
                      </a:r>
                      <a:r>
                        <a:rPr sz="1400" spc="-125" dirty="0">
                          <a:latin typeface="Arial MT"/>
                          <a:cs typeface="Arial MT"/>
                        </a:rPr>
                        <a:t> </a:t>
                      </a:r>
                      <a:r>
                        <a:rPr sz="1400" spc="-165" dirty="0">
                          <a:latin typeface="Arial MT"/>
                          <a:cs typeface="Arial MT"/>
                        </a:rPr>
                        <a:t>any </a:t>
                      </a:r>
                      <a:r>
                        <a:rPr sz="1400" spc="-160" dirty="0">
                          <a:latin typeface="Arial MT"/>
                          <a:cs typeface="Arial MT"/>
                        </a:rPr>
                        <a:t> </a:t>
                      </a:r>
                      <a:r>
                        <a:rPr sz="1400" spc="-135" dirty="0">
                          <a:latin typeface="Arial MT"/>
                          <a:cs typeface="Arial MT"/>
                        </a:rPr>
                        <a:t>prevailing</a:t>
                      </a:r>
                      <a:r>
                        <a:rPr sz="1400" spc="-130" dirty="0">
                          <a:latin typeface="Arial MT"/>
                          <a:cs typeface="Arial MT"/>
                        </a:rPr>
                        <a:t> </a:t>
                      </a:r>
                      <a:r>
                        <a:rPr sz="1400" spc="-135" dirty="0">
                          <a:latin typeface="Arial MT"/>
                          <a:cs typeface="Arial MT"/>
                        </a:rPr>
                        <a:t>statutory</a:t>
                      </a:r>
                      <a:r>
                        <a:rPr sz="1400" spc="-130" dirty="0">
                          <a:latin typeface="Arial MT"/>
                          <a:cs typeface="Arial MT"/>
                        </a:rPr>
                        <a:t> </a:t>
                      </a:r>
                      <a:r>
                        <a:rPr sz="1400" spc="-155" dirty="0">
                          <a:latin typeface="Arial MT"/>
                          <a:cs typeface="Arial MT"/>
                        </a:rPr>
                        <a:t>requirement</a:t>
                      </a:r>
                      <a:r>
                        <a:rPr sz="1400" spc="165" dirty="0">
                          <a:latin typeface="Arial MT"/>
                          <a:cs typeface="Arial MT"/>
                        </a:rPr>
                        <a:t> </a:t>
                      </a:r>
                      <a:r>
                        <a:rPr sz="1400" spc="-135" dirty="0">
                          <a:latin typeface="Arial MT"/>
                          <a:cs typeface="Arial MT"/>
                        </a:rPr>
                        <a:t>to </a:t>
                      </a:r>
                      <a:r>
                        <a:rPr sz="1400" spc="-130" dirty="0">
                          <a:latin typeface="Arial MT"/>
                          <a:cs typeface="Arial MT"/>
                        </a:rPr>
                        <a:t> </a:t>
                      </a:r>
                      <a:r>
                        <a:rPr sz="1400" spc="-145" dirty="0">
                          <a:latin typeface="Arial MT"/>
                          <a:cs typeface="Arial MT"/>
                        </a:rPr>
                        <a:t>maintain</a:t>
                      </a:r>
                      <a:r>
                        <a:rPr sz="1400" spc="-140" dirty="0">
                          <a:latin typeface="Arial MT"/>
                          <a:cs typeface="Arial MT"/>
                        </a:rPr>
                        <a:t> </a:t>
                      </a:r>
                      <a:r>
                        <a:rPr sz="1400" spc="-150" dirty="0">
                          <a:latin typeface="Arial MT"/>
                          <a:cs typeface="Arial MT"/>
                        </a:rPr>
                        <a:t>the</a:t>
                      </a:r>
                      <a:r>
                        <a:rPr sz="1400" spc="-145" dirty="0">
                          <a:latin typeface="Arial MT"/>
                          <a:cs typeface="Arial MT"/>
                        </a:rPr>
                        <a:t> </a:t>
                      </a:r>
                      <a:r>
                        <a:rPr sz="1400" spc="-135" dirty="0">
                          <a:latin typeface="Arial MT"/>
                          <a:cs typeface="Arial MT"/>
                        </a:rPr>
                        <a:t>requisite</a:t>
                      </a:r>
                      <a:r>
                        <a:rPr sz="1400" spc="204" dirty="0">
                          <a:latin typeface="Arial MT"/>
                          <a:cs typeface="Arial MT"/>
                        </a:rPr>
                        <a:t> </a:t>
                      </a:r>
                      <a:r>
                        <a:rPr sz="1400" spc="-145" dirty="0">
                          <a:latin typeface="Arial MT"/>
                          <a:cs typeface="Arial MT"/>
                        </a:rPr>
                        <a:t>information</a:t>
                      </a:r>
                      <a:r>
                        <a:rPr sz="1400" spc="185" dirty="0">
                          <a:latin typeface="Arial MT"/>
                          <a:cs typeface="Arial MT"/>
                        </a:rPr>
                        <a:t> </a:t>
                      </a:r>
                      <a:r>
                        <a:rPr sz="1400" spc="-120" dirty="0">
                          <a:latin typeface="Arial MT"/>
                          <a:cs typeface="Arial MT"/>
                        </a:rPr>
                        <a:t>in </a:t>
                      </a:r>
                      <a:r>
                        <a:rPr sz="1400" spc="-114" dirty="0">
                          <a:latin typeface="Arial MT"/>
                          <a:cs typeface="Arial MT"/>
                        </a:rPr>
                        <a:t> </a:t>
                      </a:r>
                      <a:r>
                        <a:rPr sz="1400" spc="-150" dirty="0">
                          <a:latin typeface="Arial MT"/>
                          <a:cs typeface="Arial MT"/>
                        </a:rPr>
                        <a:t>clause</a:t>
                      </a:r>
                      <a:r>
                        <a:rPr sz="1400" spc="-145" dirty="0">
                          <a:latin typeface="Arial MT"/>
                          <a:cs typeface="Arial MT"/>
                        </a:rPr>
                        <a:t> 44. </a:t>
                      </a:r>
                      <a:r>
                        <a:rPr sz="1400" spc="-130" dirty="0">
                          <a:latin typeface="Arial MT"/>
                          <a:cs typeface="Arial MT"/>
                        </a:rPr>
                        <a:t>In </a:t>
                      </a:r>
                      <a:r>
                        <a:rPr sz="1400" spc="-160" dirty="0">
                          <a:latin typeface="Arial MT"/>
                          <a:cs typeface="Arial MT"/>
                        </a:rPr>
                        <a:t>view</a:t>
                      </a:r>
                      <a:r>
                        <a:rPr sz="1400" spc="-155" dirty="0">
                          <a:latin typeface="Arial MT"/>
                          <a:cs typeface="Arial MT"/>
                        </a:rPr>
                        <a:t> </a:t>
                      </a:r>
                      <a:r>
                        <a:rPr sz="1400" spc="-130" dirty="0">
                          <a:latin typeface="Arial MT"/>
                          <a:cs typeface="Arial MT"/>
                        </a:rPr>
                        <a:t>of </a:t>
                      </a:r>
                      <a:r>
                        <a:rPr sz="1400" spc="-145" dirty="0">
                          <a:latin typeface="Arial MT"/>
                          <a:cs typeface="Arial MT"/>
                        </a:rPr>
                        <a:t>the</a:t>
                      </a:r>
                      <a:r>
                        <a:rPr sz="1400" spc="-140" dirty="0">
                          <a:latin typeface="Arial MT"/>
                          <a:cs typeface="Arial MT"/>
                        </a:rPr>
                        <a:t> </a:t>
                      </a:r>
                      <a:r>
                        <a:rPr sz="1400" spc="-155" dirty="0">
                          <a:latin typeface="Arial MT"/>
                          <a:cs typeface="Arial MT"/>
                        </a:rPr>
                        <a:t>above,</a:t>
                      </a:r>
                      <a:r>
                        <a:rPr sz="1400" spc="-150" dirty="0">
                          <a:latin typeface="Arial MT"/>
                          <a:cs typeface="Arial MT"/>
                        </a:rPr>
                        <a:t> </a:t>
                      </a:r>
                      <a:r>
                        <a:rPr sz="1400" spc="-200" dirty="0">
                          <a:latin typeface="Arial MT"/>
                          <a:cs typeface="Arial MT"/>
                        </a:rPr>
                        <a:t>we</a:t>
                      </a:r>
                      <a:r>
                        <a:rPr sz="1400" spc="-195" dirty="0">
                          <a:latin typeface="Arial MT"/>
                          <a:cs typeface="Arial MT"/>
                        </a:rPr>
                        <a:t> </a:t>
                      </a:r>
                      <a:r>
                        <a:rPr sz="1400" spc="-150" dirty="0">
                          <a:latin typeface="Arial MT"/>
                          <a:cs typeface="Arial MT"/>
                        </a:rPr>
                        <a:t>are </a:t>
                      </a:r>
                      <a:r>
                        <a:rPr sz="1400" spc="-145" dirty="0">
                          <a:latin typeface="Arial MT"/>
                          <a:cs typeface="Arial MT"/>
                        </a:rPr>
                        <a:t> </a:t>
                      </a:r>
                      <a:r>
                        <a:rPr sz="1400" spc="-160" dirty="0">
                          <a:latin typeface="Arial MT"/>
                          <a:cs typeface="Arial MT"/>
                        </a:rPr>
                        <a:t>unable</a:t>
                      </a:r>
                      <a:r>
                        <a:rPr sz="1400" spc="-20" dirty="0">
                          <a:latin typeface="Arial MT"/>
                          <a:cs typeface="Arial MT"/>
                        </a:rPr>
                        <a:t> </a:t>
                      </a:r>
                      <a:r>
                        <a:rPr sz="1400" spc="-135" dirty="0">
                          <a:latin typeface="Arial MT"/>
                          <a:cs typeface="Arial MT"/>
                        </a:rPr>
                        <a:t>to</a:t>
                      </a:r>
                      <a:r>
                        <a:rPr sz="1400" spc="-25" dirty="0">
                          <a:latin typeface="Arial MT"/>
                          <a:cs typeface="Arial MT"/>
                        </a:rPr>
                        <a:t> </a:t>
                      </a:r>
                      <a:r>
                        <a:rPr sz="1400" spc="-125" dirty="0">
                          <a:latin typeface="Arial MT"/>
                          <a:cs typeface="Arial MT"/>
                        </a:rPr>
                        <a:t>verify</a:t>
                      </a:r>
                      <a:r>
                        <a:rPr sz="1400" spc="-30" dirty="0">
                          <a:latin typeface="Arial MT"/>
                          <a:cs typeface="Arial MT"/>
                        </a:rPr>
                        <a:t> </a:t>
                      </a:r>
                      <a:r>
                        <a:rPr sz="1400" spc="-175" dirty="0">
                          <a:latin typeface="Arial MT"/>
                          <a:cs typeface="Arial MT"/>
                        </a:rPr>
                        <a:t>and</a:t>
                      </a:r>
                      <a:r>
                        <a:rPr sz="1400" spc="-30" dirty="0">
                          <a:latin typeface="Arial MT"/>
                          <a:cs typeface="Arial MT"/>
                        </a:rPr>
                        <a:t> </a:t>
                      </a:r>
                      <a:r>
                        <a:rPr sz="1400" spc="-140" dirty="0">
                          <a:latin typeface="Arial MT"/>
                          <a:cs typeface="Arial MT"/>
                        </a:rPr>
                        <a:t>report</a:t>
                      </a:r>
                      <a:r>
                        <a:rPr sz="1400" spc="-30" dirty="0">
                          <a:latin typeface="Arial MT"/>
                          <a:cs typeface="Arial MT"/>
                        </a:rPr>
                        <a:t> </a:t>
                      </a:r>
                      <a:r>
                        <a:rPr sz="1400" spc="-140" dirty="0">
                          <a:latin typeface="Arial MT"/>
                          <a:cs typeface="Arial MT"/>
                        </a:rPr>
                        <a:t>the</a:t>
                      </a:r>
                      <a:r>
                        <a:rPr sz="1400" spc="-25" dirty="0">
                          <a:latin typeface="Arial MT"/>
                          <a:cs typeface="Arial MT"/>
                        </a:rPr>
                        <a:t> </a:t>
                      </a:r>
                      <a:r>
                        <a:rPr sz="1400" spc="-145" dirty="0">
                          <a:latin typeface="Arial MT"/>
                          <a:cs typeface="Arial MT"/>
                        </a:rPr>
                        <a:t>information</a:t>
                      </a:r>
                      <a:r>
                        <a:rPr lang="en-US" sz="1400" spc="-145" dirty="0">
                          <a:latin typeface="Arial MT"/>
                          <a:cs typeface="Arial MT"/>
                        </a:rPr>
                        <a:t> </a:t>
                      </a:r>
                      <a:r>
                        <a:rPr sz="2000" baseline="16339" dirty="0">
                          <a:latin typeface="Arial MT"/>
                          <a:cs typeface="Arial MT"/>
                        </a:rPr>
                        <a:t>as</a:t>
                      </a:r>
                      <a:r>
                        <a:rPr sz="2000" spc="-142" baseline="16339" dirty="0">
                          <a:latin typeface="Arial MT"/>
                          <a:cs typeface="Arial MT"/>
                        </a:rPr>
                        <a:t> </a:t>
                      </a:r>
                      <a:r>
                        <a:rPr sz="2000" baseline="16339" dirty="0">
                          <a:latin typeface="Arial MT"/>
                          <a:cs typeface="Arial MT"/>
                        </a:rPr>
                        <a:t>requir</a:t>
                      </a:r>
                      <a:r>
                        <a:rPr sz="2000" spc="-375" baseline="16339" dirty="0">
                          <a:latin typeface="Arial MT"/>
                          <a:cs typeface="Arial MT"/>
                        </a:rPr>
                        <a:t>e</a:t>
                      </a:r>
                      <a:r>
                        <a:rPr lang="en-US" sz="2000" spc="-375" baseline="16339" dirty="0">
                          <a:latin typeface="Arial MT"/>
                          <a:cs typeface="Arial MT"/>
                        </a:rPr>
                        <a:t> d by Clause 44</a:t>
                      </a:r>
                      <a:endParaRPr sz="1050" dirty="0">
                        <a:latin typeface="Arial MT"/>
                        <a:cs typeface="Arial MT"/>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82550" algn="just">
                        <a:lnSpc>
                          <a:spcPts val="1800"/>
                        </a:lnSpc>
                        <a:spcBef>
                          <a:spcPts val="335"/>
                        </a:spcBef>
                      </a:pPr>
                      <a:r>
                        <a:rPr sz="1400" spc="-25" dirty="0">
                          <a:latin typeface="Arial MT"/>
                          <a:cs typeface="Arial MT"/>
                        </a:rPr>
                        <a:t>W</a:t>
                      </a:r>
                      <a:r>
                        <a:rPr sz="1400" dirty="0">
                          <a:latin typeface="Arial MT"/>
                          <a:cs typeface="Arial MT"/>
                        </a:rPr>
                        <a:t>e</a:t>
                      </a:r>
                      <a:r>
                        <a:rPr sz="1400" spc="60" dirty="0">
                          <a:latin typeface="Arial MT"/>
                          <a:cs typeface="Arial MT"/>
                        </a:rPr>
                        <a:t> </a:t>
                      </a:r>
                      <a:r>
                        <a:rPr sz="1400" spc="-5" dirty="0">
                          <a:latin typeface="Arial MT"/>
                          <a:cs typeface="Arial MT"/>
                        </a:rPr>
                        <a:t>h</a:t>
                      </a:r>
                      <a:r>
                        <a:rPr sz="1400" dirty="0">
                          <a:latin typeface="Arial MT"/>
                          <a:cs typeface="Arial MT"/>
                        </a:rPr>
                        <a:t>a</a:t>
                      </a:r>
                      <a:r>
                        <a:rPr sz="1400" spc="-5" dirty="0">
                          <a:latin typeface="Arial MT"/>
                          <a:cs typeface="Arial MT"/>
                        </a:rPr>
                        <a:t>v</a:t>
                      </a:r>
                      <a:r>
                        <a:rPr sz="1400" dirty="0">
                          <a:latin typeface="Arial MT"/>
                          <a:cs typeface="Arial MT"/>
                        </a:rPr>
                        <a:t>e</a:t>
                      </a:r>
                      <a:r>
                        <a:rPr sz="1400" spc="55" dirty="0">
                          <a:latin typeface="Arial MT"/>
                          <a:cs typeface="Arial MT"/>
                        </a:rPr>
                        <a:t> </a:t>
                      </a:r>
                      <a:r>
                        <a:rPr sz="1400" spc="-5" dirty="0">
                          <a:latin typeface="Arial MT"/>
                          <a:cs typeface="Arial MT"/>
                        </a:rPr>
                        <a:t>b</a:t>
                      </a:r>
                      <a:r>
                        <a:rPr sz="1400" spc="-10" dirty="0">
                          <a:latin typeface="Arial MT"/>
                          <a:cs typeface="Arial MT"/>
                        </a:rPr>
                        <a:t>e</a:t>
                      </a:r>
                      <a:r>
                        <a:rPr sz="1400" spc="-5" dirty="0">
                          <a:latin typeface="Arial MT"/>
                          <a:cs typeface="Arial MT"/>
                        </a:rPr>
                        <a:t>e</a:t>
                      </a:r>
                      <a:r>
                        <a:rPr sz="1400" dirty="0">
                          <a:latin typeface="Arial MT"/>
                          <a:cs typeface="Arial MT"/>
                        </a:rPr>
                        <a:t>n</a:t>
                      </a:r>
                      <a:r>
                        <a:rPr sz="1400" spc="60" dirty="0">
                          <a:latin typeface="Arial MT"/>
                          <a:cs typeface="Arial MT"/>
                        </a:rPr>
                        <a:t> </a:t>
                      </a:r>
                      <a:r>
                        <a:rPr sz="1400" spc="-5" dirty="0">
                          <a:latin typeface="Arial MT"/>
                          <a:cs typeface="Arial MT"/>
                        </a:rPr>
                        <a:t>inf</a:t>
                      </a:r>
                      <a:r>
                        <a:rPr sz="1400" spc="-10" dirty="0">
                          <a:latin typeface="Arial MT"/>
                          <a:cs typeface="Arial MT"/>
                        </a:rPr>
                        <a:t>o</a:t>
                      </a:r>
                      <a:r>
                        <a:rPr sz="1400" dirty="0">
                          <a:latin typeface="Arial MT"/>
                          <a:cs typeface="Arial MT"/>
                        </a:rPr>
                        <a:t>rmed</a:t>
                      </a:r>
                      <a:r>
                        <a:rPr sz="1400" spc="60" dirty="0">
                          <a:latin typeface="Arial MT"/>
                          <a:cs typeface="Arial MT"/>
                        </a:rPr>
                        <a:t> </a:t>
                      </a:r>
                      <a:r>
                        <a:rPr sz="1400" dirty="0">
                          <a:latin typeface="Arial MT"/>
                          <a:cs typeface="Arial MT"/>
                        </a:rPr>
                        <a:t>by</a:t>
                      </a:r>
                      <a:r>
                        <a:rPr sz="1400" spc="50" dirty="0">
                          <a:latin typeface="Arial MT"/>
                          <a:cs typeface="Arial MT"/>
                        </a:rPr>
                        <a:t> </a:t>
                      </a:r>
                      <a:r>
                        <a:rPr sz="1400" dirty="0">
                          <a:latin typeface="Arial MT"/>
                          <a:cs typeface="Arial MT"/>
                        </a:rPr>
                        <a:t>the</a:t>
                      </a:r>
                      <a:r>
                        <a:rPr sz="1400" spc="55" dirty="0">
                          <a:latin typeface="Arial MT"/>
                          <a:cs typeface="Arial MT"/>
                        </a:rPr>
                        <a:t> </a:t>
                      </a:r>
                      <a:r>
                        <a:rPr sz="1400" dirty="0">
                          <a:latin typeface="Arial MT"/>
                          <a:cs typeface="Arial MT"/>
                        </a:rPr>
                        <a:t>a</a:t>
                      </a:r>
                      <a:r>
                        <a:rPr sz="1400" spc="-5" dirty="0">
                          <a:latin typeface="Arial MT"/>
                          <a:cs typeface="Arial MT"/>
                        </a:rPr>
                        <a:t>ssess</a:t>
                      </a:r>
                      <a:r>
                        <a:rPr sz="1400" spc="5" dirty="0">
                          <a:latin typeface="Arial MT"/>
                          <a:cs typeface="Arial MT"/>
                        </a:rPr>
                        <a:t>e</a:t>
                      </a:r>
                      <a:r>
                        <a:rPr sz="1400" dirty="0">
                          <a:latin typeface="Arial MT"/>
                          <a:cs typeface="Arial MT"/>
                        </a:rPr>
                        <a:t>e  </a:t>
                      </a:r>
                      <a:r>
                        <a:rPr sz="1400" spc="-130" dirty="0">
                          <a:latin typeface="Arial MT"/>
                          <a:cs typeface="Arial MT"/>
                        </a:rPr>
                        <a:t>that</a:t>
                      </a:r>
                      <a:r>
                        <a:rPr sz="1400" spc="-20" dirty="0">
                          <a:latin typeface="Arial MT"/>
                          <a:cs typeface="Arial MT"/>
                        </a:rPr>
                        <a:t> </a:t>
                      </a:r>
                      <a:r>
                        <a:rPr sz="1400" spc="-145" dirty="0">
                          <a:latin typeface="Arial MT"/>
                          <a:cs typeface="Arial MT"/>
                        </a:rPr>
                        <a:t>the</a:t>
                      </a:r>
                      <a:r>
                        <a:rPr sz="1400" spc="-10" dirty="0">
                          <a:latin typeface="Arial MT"/>
                          <a:cs typeface="Arial MT"/>
                        </a:rPr>
                        <a:t> </a:t>
                      </a:r>
                      <a:r>
                        <a:rPr sz="1400" spc="-145" dirty="0">
                          <a:latin typeface="Arial MT"/>
                          <a:cs typeface="Arial MT"/>
                        </a:rPr>
                        <a:t>information</a:t>
                      </a:r>
                      <a:r>
                        <a:rPr sz="1400" spc="-15" dirty="0">
                          <a:latin typeface="Arial MT"/>
                          <a:cs typeface="Arial MT"/>
                        </a:rPr>
                        <a:t> </a:t>
                      </a:r>
                      <a:r>
                        <a:rPr sz="1400" spc="-145" dirty="0">
                          <a:latin typeface="Arial MT"/>
                          <a:cs typeface="Arial MT"/>
                        </a:rPr>
                        <a:t>required</a:t>
                      </a:r>
                      <a:r>
                        <a:rPr sz="1400" spc="-25" dirty="0">
                          <a:latin typeface="Arial MT"/>
                          <a:cs typeface="Arial MT"/>
                        </a:rPr>
                        <a:t> </a:t>
                      </a:r>
                      <a:r>
                        <a:rPr sz="1400" spc="-160" dirty="0">
                          <a:latin typeface="Arial MT"/>
                          <a:cs typeface="Arial MT"/>
                        </a:rPr>
                        <a:t>under</a:t>
                      </a:r>
                      <a:r>
                        <a:rPr sz="1400" spc="-10" dirty="0">
                          <a:latin typeface="Arial MT"/>
                          <a:cs typeface="Arial MT"/>
                        </a:rPr>
                        <a:t> </a:t>
                      </a:r>
                      <a:r>
                        <a:rPr sz="1400" spc="-155" dirty="0">
                          <a:latin typeface="Arial MT"/>
                          <a:cs typeface="Arial MT"/>
                        </a:rPr>
                        <a:t>clause</a:t>
                      </a:r>
                      <a:endParaRPr sz="1400" dirty="0">
                        <a:latin typeface="Arial MT"/>
                        <a:cs typeface="Arial MT"/>
                      </a:endParaRPr>
                    </a:p>
                    <a:p>
                      <a:pPr marL="92075" marR="82550" algn="just">
                        <a:lnSpc>
                          <a:spcPts val="1800"/>
                        </a:lnSpc>
                      </a:pPr>
                      <a:r>
                        <a:rPr sz="1400" spc="-170" dirty="0">
                          <a:latin typeface="Arial MT"/>
                          <a:cs typeface="Arial MT"/>
                        </a:rPr>
                        <a:t>44</a:t>
                      </a:r>
                      <a:r>
                        <a:rPr sz="1400" spc="135" dirty="0">
                          <a:latin typeface="Arial MT"/>
                          <a:cs typeface="Arial MT"/>
                        </a:rPr>
                        <a:t> </a:t>
                      </a:r>
                      <a:r>
                        <a:rPr sz="1400" spc="-130" dirty="0">
                          <a:latin typeface="Arial MT"/>
                          <a:cs typeface="Arial MT"/>
                        </a:rPr>
                        <a:t>of</a:t>
                      </a:r>
                      <a:r>
                        <a:rPr sz="1400" spc="-125" dirty="0">
                          <a:latin typeface="Arial MT"/>
                          <a:cs typeface="Arial MT"/>
                        </a:rPr>
                        <a:t> </a:t>
                      </a:r>
                      <a:r>
                        <a:rPr sz="1400" spc="-180" dirty="0">
                          <a:latin typeface="Arial MT"/>
                          <a:cs typeface="Arial MT"/>
                        </a:rPr>
                        <a:t>Form</a:t>
                      </a:r>
                      <a:r>
                        <a:rPr sz="1400" spc="-175" dirty="0">
                          <a:latin typeface="Arial MT"/>
                          <a:cs typeface="Arial MT"/>
                        </a:rPr>
                        <a:t> </a:t>
                      </a:r>
                      <a:r>
                        <a:rPr sz="1400" spc="-160" dirty="0">
                          <a:latin typeface="Arial MT"/>
                          <a:cs typeface="Arial MT"/>
                        </a:rPr>
                        <a:t>No.</a:t>
                      </a:r>
                      <a:r>
                        <a:rPr sz="1400" spc="-155" dirty="0">
                          <a:latin typeface="Arial MT"/>
                          <a:cs typeface="Arial MT"/>
                        </a:rPr>
                        <a:t> </a:t>
                      </a:r>
                      <a:r>
                        <a:rPr sz="1400" spc="-204" dirty="0">
                          <a:latin typeface="Arial MT"/>
                          <a:cs typeface="Arial MT"/>
                        </a:rPr>
                        <a:t>3CD</a:t>
                      </a:r>
                      <a:r>
                        <a:rPr sz="1400" spc="-200" dirty="0">
                          <a:latin typeface="Arial MT"/>
                          <a:cs typeface="Arial MT"/>
                        </a:rPr>
                        <a:t> </a:t>
                      </a:r>
                      <a:r>
                        <a:rPr sz="1400" spc="-165" dirty="0">
                          <a:latin typeface="Arial MT"/>
                          <a:cs typeface="Arial MT"/>
                        </a:rPr>
                        <a:t>has</a:t>
                      </a:r>
                      <a:r>
                        <a:rPr sz="1400" spc="-160" dirty="0">
                          <a:latin typeface="Arial MT"/>
                          <a:cs typeface="Arial MT"/>
                        </a:rPr>
                        <a:t> </a:t>
                      </a:r>
                      <a:r>
                        <a:rPr sz="1400" spc="-140" dirty="0">
                          <a:latin typeface="Arial MT"/>
                          <a:cs typeface="Arial MT"/>
                        </a:rPr>
                        <a:t>not</a:t>
                      </a:r>
                      <a:r>
                        <a:rPr sz="1400" spc="-135" dirty="0">
                          <a:latin typeface="Arial MT"/>
                          <a:cs typeface="Arial MT"/>
                        </a:rPr>
                        <a:t> </a:t>
                      </a:r>
                      <a:r>
                        <a:rPr sz="1400" spc="-175" dirty="0">
                          <a:latin typeface="Arial MT"/>
                          <a:cs typeface="Arial MT"/>
                        </a:rPr>
                        <a:t>been </a:t>
                      </a:r>
                      <a:r>
                        <a:rPr sz="1400" spc="-170" dirty="0">
                          <a:latin typeface="Arial MT"/>
                          <a:cs typeface="Arial MT"/>
                        </a:rPr>
                        <a:t> </a:t>
                      </a:r>
                      <a:r>
                        <a:rPr sz="1400" spc="-155" dirty="0">
                          <a:latin typeface="Arial MT"/>
                          <a:cs typeface="Arial MT"/>
                        </a:rPr>
                        <a:t>maintained</a:t>
                      </a:r>
                      <a:r>
                        <a:rPr sz="1400" spc="-150" dirty="0">
                          <a:latin typeface="Arial MT"/>
                          <a:cs typeface="Arial MT"/>
                        </a:rPr>
                        <a:t> </a:t>
                      </a:r>
                      <a:r>
                        <a:rPr sz="1400" spc="-160" dirty="0">
                          <a:latin typeface="Arial MT"/>
                          <a:cs typeface="Arial MT"/>
                        </a:rPr>
                        <a:t>by</a:t>
                      </a:r>
                      <a:r>
                        <a:rPr sz="1400" spc="-155" dirty="0">
                          <a:latin typeface="Arial MT"/>
                          <a:cs typeface="Arial MT"/>
                        </a:rPr>
                        <a:t> </a:t>
                      </a:r>
                      <a:r>
                        <a:rPr sz="1400" spc="-80" dirty="0">
                          <a:latin typeface="Arial MT"/>
                          <a:cs typeface="Arial MT"/>
                        </a:rPr>
                        <a:t>it </a:t>
                      </a:r>
                      <a:r>
                        <a:rPr sz="1400" spc="-160" dirty="0">
                          <a:latin typeface="Arial MT"/>
                          <a:cs typeface="Arial MT"/>
                        </a:rPr>
                        <a:t>as</a:t>
                      </a:r>
                      <a:r>
                        <a:rPr sz="1400" spc="-155" dirty="0">
                          <a:latin typeface="Arial MT"/>
                          <a:cs typeface="Arial MT"/>
                        </a:rPr>
                        <a:t> </a:t>
                      </a:r>
                      <a:r>
                        <a:rPr sz="1400" spc="-140" dirty="0">
                          <a:latin typeface="Arial MT"/>
                          <a:cs typeface="Arial MT"/>
                        </a:rPr>
                        <a:t>there</a:t>
                      </a:r>
                      <a:r>
                        <a:rPr sz="1400" spc="-135" dirty="0">
                          <a:latin typeface="Arial MT"/>
                          <a:cs typeface="Arial MT"/>
                        </a:rPr>
                        <a:t> </a:t>
                      </a:r>
                      <a:r>
                        <a:rPr sz="1400" spc="-110" dirty="0">
                          <a:latin typeface="Arial MT"/>
                          <a:cs typeface="Arial MT"/>
                        </a:rPr>
                        <a:t>is </a:t>
                      </a:r>
                      <a:r>
                        <a:rPr sz="1400" spc="-170" dirty="0">
                          <a:latin typeface="Arial MT"/>
                          <a:cs typeface="Arial MT"/>
                        </a:rPr>
                        <a:t>no</a:t>
                      </a:r>
                      <a:r>
                        <a:rPr sz="1400" spc="-165" dirty="0">
                          <a:latin typeface="Arial MT"/>
                          <a:cs typeface="Arial MT"/>
                        </a:rPr>
                        <a:t> </a:t>
                      </a:r>
                      <a:r>
                        <a:rPr sz="1400" spc="-130" dirty="0">
                          <a:latin typeface="Arial MT"/>
                          <a:cs typeface="Arial MT"/>
                        </a:rPr>
                        <a:t>statutory </a:t>
                      </a:r>
                      <a:r>
                        <a:rPr sz="1400" spc="-125" dirty="0">
                          <a:latin typeface="Arial MT"/>
                          <a:cs typeface="Arial MT"/>
                        </a:rPr>
                        <a:t> </a:t>
                      </a:r>
                      <a:r>
                        <a:rPr sz="1400" spc="-155" dirty="0">
                          <a:latin typeface="Arial MT"/>
                          <a:cs typeface="Arial MT"/>
                        </a:rPr>
                        <a:t>requirement</a:t>
                      </a:r>
                      <a:r>
                        <a:rPr sz="1400" spc="125" dirty="0">
                          <a:latin typeface="Arial MT"/>
                          <a:cs typeface="Arial MT"/>
                        </a:rPr>
                        <a:t> </a:t>
                      </a:r>
                      <a:r>
                        <a:rPr sz="1400" spc="-130" dirty="0">
                          <a:latin typeface="Arial MT"/>
                          <a:cs typeface="Arial MT"/>
                        </a:rPr>
                        <a:t>to</a:t>
                      </a:r>
                      <a:r>
                        <a:rPr sz="1400" spc="125" dirty="0">
                          <a:latin typeface="Arial MT"/>
                          <a:cs typeface="Arial MT"/>
                        </a:rPr>
                        <a:t> </a:t>
                      </a:r>
                      <a:r>
                        <a:rPr sz="1400" spc="-145" dirty="0">
                          <a:latin typeface="Arial MT"/>
                          <a:cs typeface="Arial MT"/>
                        </a:rPr>
                        <a:t>maintain</a:t>
                      </a:r>
                      <a:r>
                        <a:rPr sz="1400" spc="125" dirty="0">
                          <a:latin typeface="Arial MT"/>
                          <a:cs typeface="Arial MT"/>
                        </a:rPr>
                        <a:t> </a:t>
                      </a:r>
                      <a:r>
                        <a:rPr sz="1400" spc="-135" dirty="0">
                          <a:latin typeface="Arial MT"/>
                          <a:cs typeface="Arial MT"/>
                        </a:rPr>
                        <a:t>or</a:t>
                      </a:r>
                      <a:r>
                        <a:rPr sz="1400" spc="125" dirty="0">
                          <a:latin typeface="Arial MT"/>
                          <a:cs typeface="Arial MT"/>
                        </a:rPr>
                        <a:t> </a:t>
                      </a:r>
                      <a:r>
                        <a:rPr sz="1400" spc="-145" dirty="0">
                          <a:latin typeface="Arial MT"/>
                          <a:cs typeface="Arial MT"/>
                        </a:rPr>
                        <a:t>disclose</a:t>
                      </a:r>
                      <a:r>
                        <a:rPr sz="1400" spc="125" dirty="0">
                          <a:latin typeface="Arial MT"/>
                          <a:cs typeface="Arial MT"/>
                        </a:rPr>
                        <a:t> </a:t>
                      </a:r>
                      <a:r>
                        <a:rPr sz="1400" spc="-165" dirty="0">
                          <a:latin typeface="Arial MT"/>
                          <a:cs typeface="Arial MT"/>
                        </a:rPr>
                        <a:t>such</a:t>
                      </a:r>
                      <a:endParaRPr sz="1400" dirty="0">
                        <a:latin typeface="Arial MT"/>
                        <a:cs typeface="Arial MT"/>
                      </a:endParaRPr>
                    </a:p>
                    <a:p>
                      <a:pPr marL="92075" marR="81915" algn="just">
                        <a:lnSpc>
                          <a:spcPts val="1800"/>
                        </a:lnSpc>
                        <a:spcBef>
                          <a:spcPts val="5"/>
                        </a:spcBef>
                      </a:pPr>
                      <a:r>
                        <a:rPr sz="1400" spc="-145" dirty="0">
                          <a:latin typeface="Arial MT"/>
                          <a:cs typeface="Arial MT"/>
                        </a:rPr>
                        <a:t>information</a:t>
                      </a:r>
                      <a:r>
                        <a:rPr sz="1400" spc="-140" dirty="0">
                          <a:latin typeface="Arial MT"/>
                          <a:cs typeface="Arial MT"/>
                        </a:rPr>
                        <a:t> </a:t>
                      </a:r>
                      <a:r>
                        <a:rPr sz="1400" spc="-135" dirty="0">
                          <a:latin typeface="Arial MT"/>
                          <a:cs typeface="Arial MT"/>
                        </a:rPr>
                        <a:t>either</a:t>
                      </a:r>
                      <a:r>
                        <a:rPr sz="1400" spc="-130" dirty="0">
                          <a:latin typeface="Arial MT"/>
                          <a:cs typeface="Arial MT"/>
                        </a:rPr>
                        <a:t> </a:t>
                      </a:r>
                      <a:r>
                        <a:rPr sz="1400" spc="-160" dirty="0">
                          <a:latin typeface="Arial MT"/>
                          <a:cs typeface="Arial MT"/>
                        </a:rPr>
                        <a:t>under</a:t>
                      </a:r>
                      <a:r>
                        <a:rPr sz="1400" spc="-155" dirty="0">
                          <a:latin typeface="Arial MT"/>
                          <a:cs typeface="Arial MT"/>
                        </a:rPr>
                        <a:t> </a:t>
                      </a:r>
                      <a:r>
                        <a:rPr sz="1400" spc="-150" dirty="0">
                          <a:latin typeface="Arial MT"/>
                          <a:cs typeface="Arial MT"/>
                        </a:rPr>
                        <a:t>the</a:t>
                      </a:r>
                      <a:r>
                        <a:rPr sz="1400" spc="-145" dirty="0">
                          <a:latin typeface="Arial MT"/>
                          <a:cs typeface="Arial MT"/>
                        </a:rPr>
                        <a:t> </a:t>
                      </a:r>
                      <a:r>
                        <a:rPr sz="1400" spc="-140" dirty="0">
                          <a:latin typeface="Arial MT"/>
                          <a:cs typeface="Arial MT"/>
                        </a:rPr>
                        <a:t>statutes </a:t>
                      </a:r>
                      <a:r>
                        <a:rPr sz="1400" spc="-459" dirty="0">
                          <a:latin typeface="Arial MT"/>
                          <a:cs typeface="Arial MT"/>
                        </a:rPr>
                        <a:t> </a:t>
                      </a:r>
                      <a:r>
                        <a:rPr sz="1400" spc="-130" dirty="0">
                          <a:latin typeface="Arial MT"/>
                          <a:cs typeface="Arial MT"/>
                        </a:rPr>
                        <a:t>relating to </a:t>
                      </a:r>
                      <a:r>
                        <a:rPr sz="1400" spc="-185" dirty="0">
                          <a:latin typeface="Arial MT"/>
                          <a:cs typeface="Arial MT"/>
                        </a:rPr>
                        <a:t>Goods</a:t>
                      </a:r>
                      <a:r>
                        <a:rPr sz="1400" spc="-180" dirty="0">
                          <a:latin typeface="Arial MT"/>
                          <a:cs typeface="Arial MT"/>
                        </a:rPr>
                        <a:t> </a:t>
                      </a:r>
                      <a:r>
                        <a:rPr sz="1400" spc="-170" dirty="0">
                          <a:latin typeface="Arial MT"/>
                          <a:cs typeface="Arial MT"/>
                        </a:rPr>
                        <a:t>and </a:t>
                      </a:r>
                      <a:r>
                        <a:rPr sz="1400" spc="-150" dirty="0">
                          <a:latin typeface="Arial MT"/>
                          <a:cs typeface="Arial MT"/>
                        </a:rPr>
                        <a:t>Services </a:t>
                      </a:r>
                      <a:r>
                        <a:rPr sz="1400" spc="-220" dirty="0">
                          <a:latin typeface="Arial MT"/>
                          <a:cs typeface="Arial MT"/>
                        </a:rPr>
                        <a:t>Tax</a:t>
                      </a:r>
                      <a:r>
                        <a:rPr sz="1400" spc="30" dirty="0">
                          <a:latin typeface="Arial MT"/>
                          <a:cs typeface="Arial MT"/>
                        </a:rPr>
                        <a:t> </a:t>
                      </a:r>
                      <a:r>
                        <a:rPr sz="1400" spc="-135" dirty="0">
                          <a:latin typeface="Arial MT"/>
                          <a:cs typeface="Arial MT"/>
                        </a:rPr>
                        <a:t>or </a:t>
                      </a:r>
                      <a:r>
                        <a:rPr sz="1400" spc="-120" dirty="0">
                          <a:latin typeface="Arial MT"/>
                          <a:cs typeface="Arial MT"/>
                        </a:rPr>
                        <a:t>in </a:t>
                      </a:r>
                      <a:r>
                        <a:rPr sz="1400" spc="-114" dirty="0">
                          <a:latin typeface="Arial MT"/>
                          <a:cs typeface="Arial MT"/>
                        </a:rPr>
                        <a:t> </a:t>
                      </a:r>
                      <a:r>
                        <a:rPr sz="1400" spc="-145" dirty="0">
                          <a:latin typeface="Arial MT"/>
                          <a:cs typeface="Arial MT"/>
                        </a:rPr>
                        <a:t>the</a:t>
                      </a:r>
                      <a:r>
                        <a:rPr sz="1400" spc="-140" dirty="0">
                          <a:latin typeface="Arial MT"/>
                          <a:cs typeface="Arial MT"/>
                        </a:rPr>
                        <a:t> </a:t>
                      </a:r>
                      <a:r>
                        <a:rPr sz="1400" spc="-155" dirty="0">
                          <a:latin typeface="Arial MT"/>
                          <a:cs typeface="Arial MT"/>
                        </a:rPr>
                        <a:t>Income-tax</a:t>
                      </a:r>
                      <a:r>
                        <a:rPr sz="1400" spc="-150" dirty="0">
                          <a:latin typeface="Arial MT"/>
                          <a:cs typeface="Arial MT"/>
                        </a:rPr>
                        <a:t> </a:t>
                      </a:r>
                      <a:r>
                        <a:rPr sz="1400" spc="-135" dirty="0">
                          <a:latin typeface="Arial MT"/>
                          <a:cs typeface="Arial MT"/>
                        </a:rPr>
                        <a:t>Act, </a:t>
                      </a:r>
                      <a:r>
                        <a:rPr sz="1400" spc="-175" dirty="0">
                          <a:latin typeface="Arial MT"/>
                          <a:cs typeface="Arial MT"/>
                        </a:rPr>
                        <a:t>1961</a:t>
                      </a:r>
                      <a:r>
                        <a:rPr sz="1400" spc="-170" dirty="0">
                          <a:latin typeface="Arial MT"/>
                          <a:cs typeface="Arial MT"/>
                        </a:rPr>
                        <a:t> </a:t>
                      </a:r>
                      <a:r>
                        <a:rPr sz="1400" spc="-140" dirty="0">
                          <a:latin typeface="Arial MT"/>
                          <a:cs typeface="Arial MT"/>
                        </a:rPr>
                        <a:t>or</a:t>
                      </a:r>
                      <a:r>
                        <a:rPr sz="1400" spc="-135" dirty="0">
                          <a:latin typeface="Arial MT"/>
                          <a:cs typeface="Arial MT"/>
                        </a:rPr>
                        <a:t> </a:t>
                      </a:r>
                      <a:r>
                        <a:rPr sz="1400" spc="-120" dirty="0">
                          <a:latin typeface="Arial MT"/>
                          <a:cs typeface="Arial MT"/>
                        </a:rPr>
                        <a:t>in </a:t>
                      </a:r>
                      <a:r>
                        <a:rPr sz="1400" spc="-150" dirty="0">
                          <a:latin typeface="Arial MT"/>
                          <a:cs typeface="Arial MT"/>
                        </a:rPr>
                        <a:t>the</a:t>
                      </a:r>
                      <a:r>
                        <a:rPr sz="1400" spc="-145" dirty="0">
                          <a:latin typeface="Arial MT"/>
                          <a:cs typeface="Arial MT"/>
                        </a:rPr>
                        <a:t> </a:t>
                      </a:r>
                      <a:r>
                        <a:rPr sz="1400" spc="-140" dirty="0">
                          <a:latin typeface="Arial MT"/>
                          <a:cs typeface="Arial MT"/>
                        </a:rPr>
                        <a:t>rules </a:t>
                      </a:r>
                      <a:r>
                        <a:rPr sz="1400" spc="-135" dirty="0">
                          <a:latin typeface="Arial MT"/>
                          <a:cs typeface="Arial MT"/>
                        </a:rPr>
                        <a:t> </a:t>
                      </a:r>
                      <a:r>
                        <a:rPr sz="1400" spc="-5" dirty="0">
                          <a:latin typeface="Arial MT"/>
                          <a:cs typeface="Arial MT"/>
                        </a:rPr>
                        <a:t>ma</a:t>
                      </a:r>
                      <a:r>
                        <a:rPr sz="1400" dirty="0">
                          <a:latin typeface="Arial MT"/>
                          <a:cs typeface="Arial MT"/>
                        </a:rPr>
                        <a:t>de</a:t>
                      </a:r>
                      <a:r>
                        <a:rPr sz="1400" spc="-10" dirty="0">
                          <a:latin typeface="Arial MT"/>
                          <a:cs typeface="Arial MT"/>
                        </a:rPr>
                        <a:t> </a:t>
                      </a:r>
                      <a:r>
                        <a:rPr sz="1400" dirty="0">
                          <a:latin typeface="Arial MT"/>
                          <a:cs typeface="Arial MT"/>
                        </a:rPr>
                        <a:t>t</a:t>
                      </a:r>
                      <a:r>
                        <a:rPr sz="1400" spc="-15" dirty="0">
                          <a:latin typeface="Arial MT"/>
                          <a:cs typeface="Arial MT"/>
                        </a:rPr>
                        <a:t>h</a:t>
                      </a:r>
                      <a:r>
                        <a:rPr sz="1400" spc="-5" dirty="0">
                          <a:latin typeface="Arial MT"/>
                          <a:cs typeface="Arial MT"/>
                        </a:rPr>
                        <a:t>e</a:t>
                      </a:r>
                      <a:r>
                        <a:rPr sz="1400" spc="-10" dirty="0">
                          <a:latin typeface="Arial MT"/>
                          <a:cs typeface="Arial MT"/>
                        </a:rPr>
                        <a:t>r</a:t>
                      </a:r>
                      <a:r>
                        <a:rPr sz="1400" dirty="0">
                          <a:latin typeface="Arial MT"/>
                          <a:cs typeface="Arial MT"/>
                        </a:rPr>
                        <a:t>e</a:t>
                      </a:r>
                      <a:r>
                        <a:rPr sz="1400" spc="-15" dirty="0">
                          <a:latin typeface="Arial MT"/>
                          <a:cs typeface="Arial MT"/>
                        </a:rPr>
                        <a:t> </a:t>
                      </a:r>
                      <a:r>
                        <a:rPr sz="1400" spc="-5" dirty="0">
                          <a:latin typeface="Arial MT"/>
                          <a:cs typeface="Arial MT"/>
                        </a:rPr>
                        <a:t>u</a:t>
                      </a:r>
                      <a:r>
                        <a:rPr sz="1400" spc="-10" dirty="0">
                          <a:latin typeface="Arial MT"/>
                          <a:cs typeface="Arial MT"/>
                        </a:rPr>
                        <a:t>n</a:t>
                      </a:r>
                      <a:r>
                        <a:rPr sz="1400" spc="-5" dirty="0">
                          <a:latin typeface="Arial MT"/>
                          <a:cs typeface="Arial MT"/>
                        </a:rPr>
                        <a:t>d</a:t>
                      </a:r>
                      <a:r>
                        <a:rPr sz="1400" spc="-10" dirty="0">
                          <a:latin typeface="Arial MT"/>
                          <a:cs typeface="Arial MT"/>
                        </a:rPr>
                        <a:t>e</a:t>
                      </a:r>
                      <a:r>
                        <a:rPr sz="1400" spc="-70" dirty="0">
                          <a:latin typeface="Arial MT"/>
                          <a:cs typeface="Arial MT"/>
                        </a:rPr>
                        <a:t>r</a:t>
                      </a:r>
                      <a:r>
                        <a:rPr sz="1400" dirty="0">
                          <a:latin typeface="Arial MT"/>
                          <a:cs typeface="Arial MT"/>
                        </a:rPr>
                        <a:t>.</a:t>
                      </a:r>
                      <a:r>
                        <a:rPr sz="1400" spc="-35" dirty="0">
                          <a:latin typeface="Arial MT"/>
                          <a:cs typeface="Arial MT"/>
                        </a:rPr>
                        <a:t> </a:t>
                      </a:r>
                      <a:r>
                        <a:rPr sz="1400" spc="-5" dirty="0">
                          <a:latin typeface="Arial MT"/>
                          <a:cs typeface="Arial MT"/>
                        </a:rPr>
                        <a:t>I</a:t>
                      </a:r>
                      <a:r>
                        <a:rPr sz="1400" dirty="0">
                          <a:latin typeface="Arial MT"/>
                          <a:cs typeface="Arial MT"/>
                        </a:rPr>
                        <a:t>t</a:t>
                      </a:r>
                      <a:r>
                        <a:rPr sz="1400" spc="-25" dirty="0">
                          <a:latin typeface="Arial MT"/>
                          <a:cs typeface="Arial MT"/>
                        </a:rPr>
                        <a:t> </a:t>
                      </a:r>
                      <a:r>
                        <a:rPr sz="1400" dirty="0">
                          <a:latin typeface="Arial MT"/>
                          <a:cs typeface="Arial MT"/>
                        </a:rPr>
                        <a:t>is</a:t>
                      </a:r>
                      <a:r>
                        <a:rPr sz="1400" spc="-20" dirty="0">
                          <a:latin typeface="Arial MT"/>
                          <a:cs typeface="Arial MT"/>
                        </a:rPr>
                        <a:t> </a:t>
                      </a:r>
                      <a:r>
                        <a:rPr sz="1400" dirty="0">
                          <a:latin typeface="Arial MT"/>
                          <a:cs typeface="Arial MT"/>
                        </a:rPr>
                        <a:t>not</a:t>
                      </a:r>
                      <a:r>
                        <a:rPr sz="1400" spc="-25" dirty="0">
                          <a:latin typeface="Arial MT"/>
                          <a:cs typeface="Arial MT"/>
                        </a:rPr>
                        <a:t> </a:t>
                      </a:r>
                      <a:r>
                        <a:rPr sz="1400" spc="-5" dirty="0">
                          <a:latin typeface="Arial MT"/>
                          <a:cs typeface="Arial MT"/>
                        </a:rPr>
                        <a:t>p</a:t>
                      </a:r>
                      <a:r>
                        <a:rPr sz="1400" dirty="0">
                          <a:latin typeface="Arial MT"/>
                          <a:cs typeface="Arial MT"/>
                        </a:rPr>
                        <a:t>o</a:t>
                      </a:r>
                      <a:r>
                        <a:rPr sz="1400" spc="-5" dirty="0">
                          <a:latin typeface="Arial MT"/>
                          <a:cs typeface="Arial MT"/>
                        </a:rPr>
                        <a:t>s</a:t>
                      </a:r>
                      <a:r>
                        <a:rPr sz="1400" spc="-10" dirty="0">
                          <a:latin typeface="Arial MT"/>
                          <a:cs typeface="Arial MT"/>
                        </a:rPr>
                        <a:t>s</a:t>
                      </a:r>
                      <a:r>
                        <a:rPr sz="1400" spc="-5" dirty="0">
                          <a:latin typeface="Arial MT"/>
                          <a:cs typeface="Arial MT"/>
                        </a:rPr>
                        <a:t>ib</a:t>
                      </a:r>
                      <a:r>
                        <a:rPr sz="1400" dirty="0">
                          <a:latin typeface="Arial MT"/>
                          <a:cs typeface="Arial MT"/>
                        </a:rPr>
                        <a:t>le</a:t>
                      </a:r>
                      <a:r>
                        <a:rPr sz="1400" spc="-10" dirty="0">
                          <a:latin typeface="Arial MT"/>
                          <a:cs typeface="Arial MT"/>
                        </a:rPr>
                        <a:t> </a:t>
                      </a:r>
                      <a:r>
                        <a:rPr sz="1400" dirty="0">
                          <a:latin typeface="Arial MT"/>
                          <a:cs typeface="Arial MT"/>
                        </a:rPr>
                        <a:t>for</a:t>
                      </a:r>
                      <a:r>
                        <a:rPr sz="1400" spc="-15" dirty="0">
                          <a:latin typeface="Arial MT"/>
                          <a:cs typeface="Arial MT"/>
                        </a:rPr>
                        <a:t> </a:t>
                      </a:r>
                      <a:r>
                        <a:rPr sz="1400" dirty="0">
                          <a:latin typeface="Arial MT"/>
                          <a:cs typeface="Arial MT"/>
                        </a:rPr>
                        <a:t>us  </a:t>
                      </a:r>
                      <a:r>
                        <a:rPr sz="1400" spc="-130" dirty="0">
                          <a:latin typeface="Arial MT"/>
                          <a:cs typeface="Arial MT"/>
                        </a:rPr>
                        <a:t>to </a:t>
                      </a:r>
                      <a:r>
                        <a:rPr sz="1400" spc="-155" dirty="0">
                          <a:latin typeface="Arial MT"/>
                          <a:cs typeface="Arial MT"/>
                        </a:rPr>
                        <a:t>determine break-up </a:t>
                      </a:r>
                      <a:r>
                        <a:rPr sz="1400" spc="-130" dirty="0">
                          <a:latin typeface="Arial MT"/>
                          <a:cs typeface="Arial MT"/>
                        </a:rPr>
                        <a:t>of </a:t>
                      </a:r>
                      <a:r>
                        <a:rPr sz="1400" spc="-120" dirty="0">
                          <a:latin typeface="Arial MT"/>
                          <a:cs typeface="Arial MT"/>
                        </a:rPr>
                        <a:t>total </a:t>
                      </a:r>
                      <a:r>
                        <a:rPr sz="1400" spc="-150" dirty="0">
                          <a:latin typeface="Arial MT"/>
                          <a:cs typeface="Arial MT"/>
                        </a:rPr>
                        <a:t>expenditure </a:t>
                      </a:r>
                      <a:r>
                        <a:rPr sz="1400" spc="-145" dirty="0">
                          <a:latin typeface="Arial MT"/>
                          <a:cs typeface="Arial MT"/>
                        </a:rPr>
                        <a:t> </a:t>
                      </a:r>
                      <a:r>
                        <a:rPr sz="1400" spc="-130" dirty="0">
                          <a:latin typeface="Arial MT"/>
                          <a:cs typeface="Arial MT"/>
                        </a:rPr>
                        <a:t>of</a:t>
                      </a:r>
                      <a:r>
                        <a:rPr sz="1400" spc="-50" dirty="0">
                          <a:latin typeface="Arial MT"/>
                          <a:cs typeface="Arial MT"/>
                        </a:rPr>
                        <a:t> </a:t>
                      </a:r>
                      <a:r>
                        <a:rPr sz="1400" spc="-125" dirty="0">
                          <a:latin typeface="Arial MT"/>
                          <a:cs typeface="Arial MT"/>
                        </a:rPr>
                        <a:t>entities</a:t>
                      </a:r>
                      <a:r>
                        <a:rPr sz="1400" spc="-45" dirty="0">
                          <a:latin typeface="Arial MT"/>
                          <a:cs typeface="Arial MT"/>
                        </a:rPr>
                        <a:t> </a:t>
                      </a:r>
                      <a:r>
                        <a:rPr sz="1400" spc="-140" dirty="0">
                          <a:latin typeface="Arial MT"/>
                          <a:cs typeface="Arial MT"/>
                        </a:rPr>
                        <a:t>registered</a:t>
                      </a:r>
                      <a:r>
                        <a:rPr sz="1400" spc="-40" dirty="0">
                          <a:latin typeface="Arial MT"/>
                          <a:cs typeface="Arial MT"/>
                        </a:rPr>
                        <a:t> </a:t>
                      </a:r>
                      <a:r>
                        <a:rPr sz="1400" spc="-135" dirty="0">
                          <a:latin typeface="Arial MT"/>
                          <a:cs typeface="Arial MT"/>
                        </a:rPr>
                        <a:t>or</a:t>
                      </a:r>
                      <a:r>
                        <a:rPr sz="1400" spc="-40" dirty="0">
                          <a:latin typeface="Arial MT"/>
                          <a:cs typeface="Arial MT"/>
                        </a:rPr>
                        <a:t> </a:t>
                      </a:r>
                      <a:r>
                        <a:rPr sz="1400" spc="-140" dirty="0">
                          <a:latin typeface="Arial MT"/>
                          <a:cs typeface="Arial MT"/>
                        </a:rPr>
                        <a:t>not</a:t>
                      </a:r>
                      <a:r>
                        <a:rPr sz="1400" spc="-50" dirty="0">
                          <a:latin typeface="Arial MT"/>
                          <a:cs typeface="Arial MT"/>
                        </a:rPr>
                        <a:t> </a:t>
                      </a:r>
                      <a:r>
                        <a:rPr sz="1400" spc="-165" dirty="0">
                          <a:latin typeface="Arial MT"/>
                          <a:cs typeface="Arial MT"/>
                        </a:rPr>
                        <a:t>under</a:t>
                      </a:r>
                      <a:r>
                        <a:rPr sz="1400" spc="-40" dirty="0">
                          <a:latin typeface="Arial MT"/>
                          <a:cs typeface="Arial MT"/>
                        </a:rPr>
                        <a:t> </a:t>
                      </a:r>
                      <a:r>
                        <a:rPr sz="1400" spc="-225" dirty="0">
                          <a:latin typeface="Arial MT"/>
                          <a:cs typeface="Arial MT"/>
                        </a:rPr>
                        <a:t>GST,</a:t>
                      </a:r>
                      <a:r>
                        <a:rPr sz="1400" spc="-50" dirty="0">
                          <a:latin typeface="Arial MT"/>
                          <a:cs typeface="Arial MT"/>
                        </a:rPr>
                        <a:t> </a:t>
                      </a:r>
                      <a:r>
                        <a:rPr sz="1400" spc="-160" dirty="0">
                          <a:latin typeface="Arial MT"/>
                          <a:cs typeface="Arial MT"/>
                        </a:rPr>
                        <a:t>as</a:t>
                      </a:r>
                      <a:endParaRPr sz="1400" dirty="0">
                        <a:latin typeface="Arial MT"/>
                        <a:cs typeface="Arial MT"/>
                      </a:endParaRPr>
                    </a:p>
                    <a:p>
                      <a:pPr marL="92075" marR="80010" algn="just">
                        <a:lnSpc>
                          <a:spcPts val="1800"/>
                        </a:lnSpc>
                      </a:pPr>
                      <a:r>
                        <a:rPr sz="1400" spc="-160" dirty="0">
                          <a:latin typeface="Arial MT"/>
                          <a:cs typeface="Arial MT"/>
                        </a:rPr>
                        <a:t>necessary</a:t>
                      </a:r>
                      <a:r>
                        <a:rPr sz="1400" spc="-155" dirty="0">
                          <a:latin typeface="Arial MT"/>
                          <a:cs typeface="Arial MT"/>
                        </a:rPr>
                        <a:t> </a:t>
                      </a:r>
                      <a:r>
                        <a:rPr sz="1400" spc="-145" dirty="0">
                          <a:latin typeface="Arial MT"/>
                          <a:cs typeface="Arial MT"/>
                        </a:rPr>
                        <a:t>information</a:t>
                      </a:r>
                      <a:r>
                        <a:rPr sz="1400" spc="-140" dirty="0">
                          <a:latin typeface="Arial MT"/>
                          <a:cs typeface="Arial MT"/>
                        </a:rPr>
                        <a:t> </a:t>
                      </a:r>
                      <a:r>
                        <a:rPr sz="1400" spc="-110" dirty="0">
                          <a:latin typeface="Arial MT"/>
                          <a:cs typeface="Arial MT"/>
                        </a:rPr>
                        <a:t>is</a:t>
                      </a:r>
                      <a:r>
                        <a:rPr sz="1400" spc="250" dirty="0">
                          <a:latin typeface="Arial MT"/>
                          <a:cs typeface="Arial MT"/>
                        </a:rPr>
                        <a:t> </a:t>
                      </a:r>
                      <a:r>
                        <a:rPr sz="1400" spc="-150" dirty="0">
                          <a:latin typeface="Arial MT"/>
                          <a:cs typeface="Arial MT"/>
                        </a:rPr>
                        <a:t>not</a:t>
                      </a:r>
                      <a:r>
                        <a:rPr sz="1400" spc="170" dirty="0">
                          <a:latin typeface="Arial MT"/>
                          <a:cs typeface="Arial MT"/>
                        </a:rPr>
                        <a:t> </a:t>
                      </a:r>
                      <a:r>
                        <a:rPr sz="1400" spc="-155" dirty="0">
                          <a:latin typeface="Arial MT"/>
                          <a:cs typeface="Arial MT"/>
                        </a:rPr>
                        <a:t>maintained </a:t>
                      </a:r>
                      <a:r>
                        <a:rPr sz="1400" spc="-150" dirty="0">
                          <a:latin typeface="Arial MT"/>
                          <a:cs typeface="Arial MT"/>
                        </a:rPr>
                        <a:t> </a:t>
                      </a:r>
                      <a:r>
                        <a:rPr sz="1400" spc="-160" dirty="0">
                          <a:latin typeface="Arial MT"/>
                          <a:cs typeface="Arial MT"/>
                        </a:rPr>
                        <a:t>by </a:t>
                      </a:r>
                      <a:r>
                        <a:rPr sz="1400" spc="-145" dirty="0">
                          <a:latin typeface="Arial MT"/>
                          <a:cs typeface="Arial MT"/>
                        </a:rPr>
                        <a:t>the </a:t>
                      </a:r>
                      <a:r>
                        <a:rPr sz="1400" spc="-165" dirty="0">
                          <a:latin typeface="Arial MT"/>
                          <a:cs typeface="Arial MT"/>
                        </a:rPr>
                        <a:t>assessee </a:t>
                      </a:r>
                      <a:r>
                        <a:rPr sz="1400" spc="-130" dirty="0">
                          <a:latin typeface="Arial MT"/>
                          <a:cs typeface="Arial MT"/>
                        </a:rPr>
                        <a:t>in </a:t>
                      </a:r>
                      <a:r>
                        <a:rPr sz="1400" spc="-105" dirty="0">
                          <a:latin typeface="Arial MT"/>
                          <a:cs typeface="Arial MT"/>
                        </a:rPr>
                        <a:t>its </a:t>
                      </a:r>
                      <a:r>
                        <a:rPr sz="1400" spc="-165" dirty="0">
                          <a:latin typeface="Arial MT"/>
                          <a:cs typeface="Arial MT"/>
                        </a:rPr>
                        <a:t>books </a:t>
                      </a:r>
                      <a:r>
                        <a:rPr sz="1400" spc="-130" dirty="0">
                          <a:latin typeface="Arial MT"/>
                          <a:cs typeface="Arial MT"/>
                        </a:rPr>
                        <a:t>of </a:t>
                      </a:r>
                      <a:r>
                        <a:rPr sz="1400" spc="-150" dirty="0">
                          <a:latin typeface="Arial MT"/>
                          <a:cs typeface="Arial MT"/>
                        </a:rPr>
                        <a:t>account. </a:t>
                      </a:r>
                      <a:r>
                        <a:rPr sz="1400" spc="-145" dirty="0">
                          <a:latin typeface="Arial MT"/>
                          <a:cs typeface="Arial MT"/>
                        </a:rPr>
                        <a:t> Further,</a:t>
                      </a:r>
                      <a:r>
                        <a:rPr sz="1400" spc="185" dirty="0">
                          <a:latin typeface="Arial MT"/>
                          <a:cs typeface="Arial MT"/>
                        </a:rPr>
                        <a:t> </a:t>
                      </a:r>
                      <a:r>
                        <a:rPr sz="1400" spc="-160" dirty="0">
                          <a:latin typeface="Arial MT"/>
                          <a:cs typeface="Arial MT"/>
                        </a:rPr>
                        <a:t>as</a:t>
                      </a:r>
                      <a:r>
                        <a:rPr sz="1400" spc="-155" dirty="0">
                          <a:latin typeface="Arial MT"/>
                          <a:cs typeface="Arial MT"/>
                        </a:rPr>
                        <a:t> per</a:t>
                      </a:r>
                      <a:r>
                        <a:rPr sz="1400" spc="-150" dirty="0">
                          <a:latin typeface="Arial MT"/>
                          <a:cs typeface="Arial MT"/>
                        </a:rPr>
                        <a:t> </a:t>
                      </a:r>
                      <a:r>
                        <a:rPr sz="1400" spc="-145" dirty="0">
                          <a:latin typeface="Arial MT"/>
                          <a:cs typeface="Arial MT"/>
                        </a:rPr>
                        <a:t>information</a:t>
                      </a:r>
                      <a:r>
                        <a:rPr sz="1400" spc="185" dirty="0">
                          <a:latin typeface="Arial MT"/>
                          <a:cs typeface="Arial MT"/>
                        </a:rPr>
                        <a:t> </a:t>
                      </a:r>
                      <a:r>
                        <a:rPr sz="1400" spc="-170" dirty="0">
                          <a:latin typeface="Arial MT"/>
                          <a:cs typeface="Arial MT"/>
                        </a:rPr>
                        <a:t>and </a:t>
                      </a:r>
                      <a:r>
                        <a:rPr sz="1400" spc="-165" dirty="0">
                          <a:latin typeface="Arial MT"/>
                          <a:cs typeface="Arial MT"/>
                        </a:rPr>
                        <a:t> </a:t>
                      </a:r>
                      <a:r>
                        <a:rPr sz="1400" spc="-150" dirty="0">
                          <a:latin typeface="Arial MT"/>
                          <a:cs typeface="Arial MT"/>
                        </a:rPr>
                        <a:t>explanations</a:t>
                      </a:r>
                      <a:r>
                        <a:rPr sz="1400" spc="-145" dirty="0">
                          <a:latin typeface="Arial MT"/>
                          <a:cs typeface="Arial MT"/>
                        </a:rPr>
                        <a:t> </a:t>
                      </a:r>
                      <a:r>
                        <a:rPr sz="1400" spc="-150" dirty="0">
                          <a:latin typeface="Arial MT"/>
                          <a:cs typeface="Arial MT"/>
                        </a:rPr>
                        <a:t>received</a:t>
                      </a:r>
                      <a:r>
                        <a:rPr sz="1400" spc="-145" dirty="0">
                          <a:latin typeface="Arial MT"/>
                          <a:cs typeface="Arial MT"/>
                        </a:rPr>
                        <a:t> </a:t>
                      </a:r>
                      <a:r>
                        <a:rPr sz="1400" spc="-160" dirty="0">
                          <a:latin typeface="Arial MT"/>
                          <a:cs typeface="Arial MT"/>
                        </a:rPr>
                        <a:t>by</a:t>
                      </a:r>
                      <a:r>
                        <a:rPr sz="1400" spc="-155" dirty="0">
                          <a:latin typeface="Arial MT"/>
                          <a:cs typeface="Arial MT"/>
                        </a:rPr>
                        <a:t> </a:t>
                      </a:r>
                      <a:r>
                        <a:rPr sz="1400" spc="-145" dirty="0">
                          <a:latin typeface="Arial MT"/>
                          <a:cs typeface="Arial MT"/>
                        </a:rPr>
                        <a:t>the</a:t>
                      </a:r>
                      <a:r>
                        <a:rPr sz="1400" spc="180" dirty="0">
                          <a:latin typeface="Arial MT"/>
                          <a:cs typeface="Arial MT"/>
                        </a:rPr>
                        <a:t> </a:t>
                      </a:r>
                      <a:r>
                        <a:rPr sz="1400" spc="-155" dirty="0">
                          <a:latin typeface="Arial MT"/>
                          <a:cs typeface="Arial MT"/>
                        </a:rPr>
                        <a:t>assessee, </a:t>
                      </a:r>
                      <a:r>
                        <a:rPr sz="1400" spc="-150" dirty="0">
                          <a:latin typeface="Arial MT"/>
                          <a:cs typeface="Arial MT"/>
                        </a:rPr>
                        <a:t> </a:t>
                      </a:r>
                      <a:r>
                        <a:rPr sz="1400" dirty="0">
                          <a:latin typeface="Arial MT"/>
                          <a:cs typeface="Arial MT"/>
                        </a:rPr>
                        <a:t>the</a:t>
                      </a:r>
                      <a:r>
                        <a:rPr sz="1400" spc="-15" dirty="0">
                          <a:latin typeface="Arial MT"/>
                          <a:cs typeface="Arial MT"/>
                        </a:rPr>
                        <a:t> </a:t>
                      </a:r>
                      <a:r>
                        <a:rPr sz="1400" spc="-5" dirty="0">
                          <a:latin typeface="Arial MT"/>
                          <a:cs typeface="Arial MT"/>
                        </a:rPr>
                        <a:t>s</a:t>
                      </a:r>
                      <a:r>
                        <a:rPr sz="1400" spc="-10" dirty="0">
                          <a:latin typeface="Arial MT"/>
                          <a:cs typeface="Arial MT"/>
                        </a:rPr>
                        <a:t>t</a:t>
                      </a:r>
                      <a:r>
                        <a:rPr sz="1400" spc="-5" dirty="0">
                          <a:latin typeface="Arial MT"/>
                          <a:cs typeface="Arial MT"/>
                        </a:rPr>
                        <a:t>a</a:t>
                      </a:r>
                      <a:r>
                        <a:rPr sz="1400" dirty="0">
                          <a:latin typeface="Arial MT"/>
                          <a:cs typeface="Arial MT"/>
                        </a:rPr>
                        <a:t>n</a:t>
                      </a:r>
                      <a:r>
                        <a:rPr sz="1400" spc="-10" dirty="0">
                          <a:latin typeface="Arial MT"/>
                          <a:cs typeface="Arial MT"/>
                        </a:rPr>
                        <a:t>d</a:t>
                      </a:r>
                      <a:r>
                        <a:rPr sz="1400" spc="-5" dirty="0">
                          <a:latin typeface="Arial MT"/>
                          <a:cs typeface="Arial MT"/>
                        </a:rPr>
                        <a:t>a</a:t>
                      </a:r>
                      <a:r>
                        <a:rPr sz="1400" spc="-10" dirty="0">
                          <a:latin typeface="Arial MT"/>
                          <a:cs typeface="Arial MT"/>
                        </a:rPr>
                        <a:t>r</a:t>
                      </a:r>
                      <a:r>
                        <a:rPr sz="1400" dirty="0">
                          <a:latin typeface="Arial MT"/>
                          <a:cs typeface="Arial MT"/>
                        </a:rPr>
                        <a:t>d</a:t>
                      </a:r>
                      <a:r>
                        <a:rPr sz="1400" spc="-15" dirty="0">
                          <a:latin typeface="Arial MT"/>
                          <a:cs typeface="Arial MT"/>
                        </a:rPr>
                        <a:t> </a:t>
                      </a:r>
                      <a:r>
                        <a:rPr sz="1400" spc="-5" dirty="0">
                          <a:latin typeface="Arial MT"/>
                          <a:cs typeface="Arial MT"/>
                        </a:rPr>
                        <a:t>acco</a:t>
                      </a:r>
                      <a:r>
                        <a:rPr sz="1400" spc="-10" dirty="0">
                          <a:latin typeface="Arial MT"/>
                          <a:cs typeface="Arial MT"/>
                        </a:rPr>
                        <a:t>u</a:t>
                      </a:r>
                      <a:r>
                        <a:rPr sz="1400" spc="-5" dirty="0">
                          <a:latin typeface="Arial MT"/>
                          <a:cs typeface="Arial MT"/>
                        </a:rPr>
                        <a:t>ntin</a:t>
                      </a:r>
                      <a:r>
                        <a:rPr sz="1400" dirty="0">
                          <a:latin typeface="Arial MT"/>
                          <a:cs typeface="Arial MT"/>
                        </a:rPr>
                        <a:t>g</a:t>
                      </a:r>
                      <a:r>
                        <a:rPr sz="1400" spc="-15" dirty="0">
                          <a:latin typeface="Arial MT"/>
                          <a:cs typeface="Arial MT"/>
                        </a:rPr>
                        <a:t> </a:t>
                      </a:r>
                      <a:r>
                        <a:rPr sz="1400" spc="-5" dirty="0">
                          <a:latin typeface="Arial MT"/>
                          <a:cs typeface="Arial MT"/>
                        </a:rPr>
                        <a:t>sof</a:t>
                      </a:r>
                      <a:r>
                        <a:rPr sz="1400" spc="-10" dirty="0">
                          <a:latin typeface="Arial MT"/>
                          <a:cs typeface="Arial MT"/>
                        </a:rPr>
                        <a:t>t</a:t>
                      </a:r>
                      <a:r>
                        <a:rPr sz="1400" spc="-15" dirty="0">
                          <a:latin typeface="Arial MT"/>
                          <a:cs typeface="Arial MT"/>
                        </a:rPr>
                        <a:t>w</a:t>
                      </a:r>
                      <a:r>
                        <a:rPr sz="1400" spc="-5" dirty="0">
                          <a:latin typeface="Arial MT"/>
                          <a:cs typeface="Arial MT"/>
                        </a:rPr>
                        <a:t>a</a:t>
                      </a:r>
                      <a:r>
                        <a:rPr sz="1400" dirty="0">
                          <a:latin typeface="Arial MT"/>
                          <a:cs typeface="Arial MT"/>
                        </a:rPr>
                        <a:t>re</a:t>
                      </a:r>
                      <a:r>
                        <a:rPr sz="1400" spc="-25" dirty="0">
                          <a:latin typeface="Arial MT"/>
                          <a:cs typeface="Arial MT"/>
                        </a:rPr>
                        <a:t> </a:t>
                      </a:r>
                      <a:r>
                        <a:rPr sz="1400" spc="-5" dirty="0">
                          <a:latin typeface="Arial MT"/>
                          <a:cs typeface="Arial MT"/>
                        </a:rPr>
                        <a:t>use</a:t>
                      </a:r>
                      <a:r>
                        <a:rPr sz="1400" dirty="0">
                          <a:latin typeface="Arial MT"/>
                          <a:cs typeface="Arial MT"/>
                        </a:rPr>
                        <a:t>d</a:t>
                      </a:r>
                      <a:r>
                        <a:rPr sz="1400" spc="-25" dirty="0">
                          <a:latin typeface="Arial MT"/>
                          <a:cs typeface="Arial MT"/>
                        </a:rPr>
                        <a:t> </a:t>
                      </a:r>
                      <a:r>
                        <a:rPr sz="1400" dirty="0">
                          <a:latin typeface="Arial MT"/>
                          <a:cs typeface="Arial MT"/>
                        </a:rPr>
                        <a:t>by  </a:t>
                      </a:r>
                      <a:r>
                        <a:rPr sz="1400" spc="-145" dirty="0">
                          <a:latin typeface="Arial MT"/>
                          <a:cs typeface="Arial MT"/>
                        </a:rPr>
                        <a:t>the</a:t>
                      </a:r>
                      <a:r>
                        <a:rPr sz="1400" spc="-140" dirty="0">
                          <a:latin typeface="Arial MT"/>
                          <a:cs typeface="Arial MT"/>
                        </a:rPr>
                        <a:t> </a:t>
                      </a:r>
                      <a:r>
                        <a:rPr sz="1400" spc="-165" dirty="0">
                          <a:latin typeface="Arial MT"/>
                          <a:cs typeface="Arial MT"/>
                        </a:rPr>
                        <a:t>assessee</a:t>
                      </a:r>
                      <a:r>
                        <a:rPr sz="1400" spc="-160" dirty="0">
                          <a:latin typeface="Arial MT"/>
                          <a:cs typeface="Arial MT"/>
                        </a:rPr>
                        <a:t> </a:t>
                      </a:r>
                      <a:r>
                        <a:rPr sz="1400" spc="-110" dirty="0">
                          <a:latin typeface="Arial MT"/>
                          <a:cs typeface="Arial MT"/>
                        </a:rPr>
                        <a:t>is</a:t>
                      </a:r>
                      <a:r>
                        <a:rPr sz="1400" spc="254" dirty="0">
                          <a:latin typeface="Arial MT"/>
                          <a:cs typeface="Arial MT"/>
                        </a:rPr>
                        <a:t> </a:t>
                      </a:r>
                      <a:r>
                        <a:rPr sz="1400" spc="-145" dirty="0">
                          <a:latin typeface="Arial MT"/>
                          <a:cs typeface="Arial MT"/>
                        </a:rPr>
                        <a:t>not</a:t>
                      </a:r>
                      <a:r>
                        <a:rPr sz="1400" spc="185" dirty="0">
                          <a:latin typeface="Arial MT"/>
                          <a:cs typeface="Arial MT"/>
                        </a:rPr>
                        <a:t> </a:t>
                      </a:r>
                      <a:r>
                        <a:rPr sz="1400" spc="-150" dirty="0">
                          <a:latin typeface="Arial MT"/>
                          <a:cs typeface="Arial MT"/>
                        </a:rPr>
                        <a:t>configured</a:t>
                      </a:r>
                      <a:r>
                        <a:rPr sz="1400" spc="175" dirty="0">
                          <a:latin typeface="Arial MT"/>
                          <a:cs typeface="Arial MT"/>
                        </a:rPr>
                        <a:t> </a:t>
                      </a:r>
                      <a:r>
                        <a:rPr sz="1400" spc="-135" dirty="0">
                          <a:latin typeface="Arial MT"/>
                          <a:cs typeface="Arial MT"/>
                        </a:rPr>
                        <a:t>to </a:t>
                      </a:r>
                      <a:r>
                        <a:rPr sz="1400" spc="-130" dirty="0">
                          <a:latin typeface="Arial MT"/>
                          <a:cs typeface="Arial MT"/>
                        </a:rPr>
                        <a:t> </a:t>
                      </a:r>
                      <a:r>
                        <a:rPr sz="1400" spc="-155" dirty="0">
                          <a:latin typeface="Arial MT"/>
                          <a:cs typeface="Arial MT"/>
                        </a:rPr>
                        <a:t>generate</a:t>
                      </a:r>
                      <a:r>
                        <a:rPr sz="1400" spc="355" dirty="0">
                          <a:latin typeface="Arial MT"/>
                          <a:cs typeface="Arial MT"/>
                        </a:rPr>
                        <a:t> </a:t>
                      </a:r>
                      <a:r>
                        <a:rPr sz="1400" spc="-165" dirty="0">
                          <a:latin typeface="Arial MT"/>
                          <a:cs typeface="Arial MT"/>
                        </a:rPr>
                        <a:t>any</a:t>
                      </a:r>
                      <a:r>
                        <a:rPr sz="1400" spc="345" dirty="0">
                          <a:latin typeface="Arial MT"/>
                          <a:cs typeface="Arial MT"/>
                        </a:rPr>
                        <a:t> </a:t>
                      </a:r>
                      <a:r>
                        <a:rPr sz="1400" spc="-140" dirty="0">
                          <a:latin typeface="Arial MT"/>
                          <a:cs typeface="Arial MT"/>
                        </a:rPr>
                        <a:t>report</a:t>
                      </a:r>
                      <a:r>
                        <a:rPr sz="1400" spc="350" dirty="0">
                          <a:latin typeface="Arial MT"/>
                          <a:cs typeface="Arial MT"/>
                        </a:rPr>
                        <a:t> </a:t>
                      </a:r>
                      <a:r>
                        <a:rPr sz="1400" spc="-120" dirty="0">
                          <a:latin typeface="Arial MT"/>
                          <a:cs typeface="Arial MT"/>
                        </a:rPr>
                        <a:t>in</a:t>
                      </a:r>
                      <a:r>
                        <a:rPr sz="1400" spc="355" dirty="0">
                          <a:latin typeface="Arial MT"/>
                          <a:cs typeface="Arial MT"/>
                        </a:rPr>
                        <a:t> </a:t>
                      </a:r>
                      <a:r>
                        <a:rPr sz="1400" spc="-145" dirty="0">
                          <a:latin typeface="Arial MT"/>
                          <a:cs typeface="Arial MT"/>
                        </a:rPr>
                        <a:t>respect</a:t>
                      </a:r>
                      <a:r>
                        <a:rPr sz="1400" spc="345" dirty="0">
                          <a:latin typeface="Arial MT"/>
                          <a:cs typeface="Arial MT"/>
                        </a:rPr>
                        <a:t> </a:t>
                      </a:r>
                      <a:r>
                        <a:rPr sz="1400" spc="-130" dirty="0">
                          <a:latin typeface="Arial MT"/>
                          <a:cs typeface="Arial MT"/>
                        </a:rPr>
                        <a:t>of</a:t>
                      </a:r>
                      <a:r>
                        <a:rPr sz="1400" spc="345" dirty="0">
                          <a:latin typeface="Arial MT"/>
                          <a:cs typeface="Arial MT"/>
                        </a:rPr>
                        <a:t> </a:t>
                      </a:r>
                      <a:r>
                        <a:rPr sz="1400" spc="-165" dirty="0">
                          <a:latin typeface="Arial MT"/>
                          <a:cs typeface="Arial MT"/>
                        </a:rPr>
                        <a:t>such</a:t>
                      </a:r>
                      <a:endParaRPr sz="1400" dirty="0">
                        <a:latin typeface="Arial MT"/>
                        <a:cs typeface="Arial MT"/>
                      </a:endParaRPr>
                    </a:p>
                    <a:p>
                      <a:pPr marL="92075" marR="81280" algn="just">
                        <a:lnSpc>
                          <a:spcPts val="1800"/>
                        </a:lnSpc>
                        <a:spcBef>
                          <a:spcPts val="5"/>
                        </a:spcBef>
                      </a:pPr>
                      <a:r>
                        <a:rPr sz="1400" spc="-125" dirty="0">
                          <a:latin typeface="Arial MT"/>
                          <a:cs typeface="Arial MT"/>
                        </a:rPr>
                        <a:t>historical</a:t>
                      </a:r>
                      <a:r>
                        <a:rPr sz="1400" spc="-120" dirty="0">
                          <a:latin typeface="Arial MT"/>
                          <a:cs typeface="Arial MT"/>
                        </a:rPr>
                        <a:t> </a:t>
                      </a:r>
                      <a:r>
                        <a:rPr sz="1400" spc="-150" dirty="0">
                          <a:latin typeface="Arial MT"/>
                          <a:cs typeface="Arial MT"/>
                        </a:rPr>
                        <a:t>data</a:t>
                      </a:r>
                      <a:r>
                        <a:rPr sz="1400" spc="-145" dirty="0">
                          <a:latin typeface="Arial MT"/>
                          <a:cs typeface="Arial MT"/>
                        </a:rPr>
                        <a:t> </a:t>
                      </a:r>
                      <a:r>
                        <a:rPr sz="1400" spc="-120" dirty="0">
                          <a:latin typeface="Arial MT"/>
                          <a:cs typeface="Arial MT"/>
                        </a:rPr>
                        <a:t>in</a:t>
                      </a:r>
                      <a:r>
                        <a:rPr sz="1400" spc="-114" dirty="0">
                          <a:latin typeface="Arial MT"/>
                          <a:cs typeface="Arial MT"/>
                        </a:rPr>
                        <a:t> </a:t>
                      </a:r>
                      <a:r>
                        <a:rPr sz="1400" spc="-145" dirty="0">
                          <a:latin typeface="Arial MT"/>
                          <a:cs typeface="Arial MT"/>
                        </a:rPr>
                        <a:t>the</a:t>
                      </a:r>
                      <a:r>
                        <a:rPr sz="1400" spc="185" dirty="0">
                          <a:latin typeface="Arial MT"/>
                          <a:cs typeface="Arial MT"/>
                        </a:rPr>
                        <a:t> </a:t>
                      </a:r>
                      <a:r>
                        <a:rPr sz="1400" spc="-170" dirty="0">
                          <a:latin typeface="Arial MT"/>
                          <a:cs typeface="Arial MT"/>
                        </a:rPr>
                        <a:t>absence</a:t>
                      </a:r>
                      <a:r>
                        <a:rPr sz="1400" spc="135" dirty="0">
                          <a:latin typeface="Arial MT"/>
                          <a:cs typeface="Arial MT"/>
                        </a:rPr>
                        <a:t> </a:t>
                      </a:r>
                      <a:r>
                        <a:rPr sz="1400" spc="-130" dirty="0">
                          <a:latin typeface="Arial MT"/>
                          <a:cs typeface="Arial MT"/>
                        </a:rPr>
                        <a:t>of</a:t>
                      </a:r>
                      <a:r>
                        <a:rPr sz="1400" spc="-125" dirty="0">
                          <a:latin typeface="Arial MT"/>
                          <a:cs typeface="Arial MT"/>
                        </a:rPr>
                        <a:t> </a:t>
                      </a:r>
                      <a:r>
                        <a:rPr sz="1400" spc="-165" dirty="0">
                          <a:latin typeface="Arial MT"/>
                          <a:cs typeface="Arial MT"/>
                        </a:rPr>
                        <a:t>any </a:t>
                      </a:r>
                      <a:r>
                        <a:rPr sz="1400" spc="-160" dirty="0">
                          <a:latin typeface="Arial MT"/>
                          <a:cs typeface="Arial MT"/>
                        </a:rPr>
                        <a:t> </a:t>
                      </a:r>
                      <a:r>
                        <a:rPr sz="1400" spc="-135" dirty="0">
                          <a:latin typeface="Arial MT"/>
                          <a:cs typeface="Arial MT"/>
                        </a:rPr>
                        <a:t>prevailing</a:t>
                      </a:r>
                      <a:r>
                        <a:rPr sz="1400" spc="-130" dirty="0">
                          <a:latin typeface="Arial MT"/>
                          <a:cs typeface="Arial MT"/>
                        </a:rPr>
                        <a:t> </a:t>
                      </a:r>
                      <a:r>
                        <a:rPr sz="1400" spc="-135" dirty="0">
                          <a:latin typeface="Arial MT"/>
                          <a:cs typeface="Arial MT"/>
                        </a:rPr>
                        <a:t>statutory</a:t>
                      </a:r>
                      <a:r>
                        <a:rPr sz="1400" spc="-130" dirty="0">
                          <a:latin typeface="Arial MT"/>
                          <a:cs typeface="Arial MT"/>
                        </a:rPr>
                        <a:t> </a:t>
                      </a:r>
                      <a:r>
                        <a:rPr sz="1400" spc="-155" dirty="0">
                          <a:latin typeface="Arial MT"/>
                          <a:cs typeface="Arial MT"/>
                        </a:rPr>
                        <a:t>requirement</a:t>
                      </a:r>
                      <a:r>
                        <a:rPr sz="1400" spc="165" dirty="0">
                          <a:latin typeface="Arial MT"/>
                          <a:cs typeface="Arial MT"/>
                        </a:rPr>
                        <a:t> </a:t>
                      </a:r>
                      <a:r>
                        <a:rPr sz="1400" spc="-135" dirty="0">
                          <a:latin typeface="Arial MT"/>
                          <a:cs typeface="Arial MT"/>
                        </a:rPr>
                        <a:t>to </a:t>
                      </a:r>
                      <a:r>
                        <a:rPr sz="1400" spc="-130" dirty="0">
                          <a:latin typeface="Arial MT"/>
                          <a:cs typeface="Arial MT"/>
                        </a:rPr>
                        <a:t> </a:t>
                      </a:r>
                      <a:r>
                        <a:rPr sz="1400" spc="-145" dirty="0">
                          <a:latin typeface="Arial MT"/>
                          <a:cs typeface="Arial MT"/>
                        </a:rPr>
                        <a:t>maintain</a:t>
                      </a:r>
                      <a:r>
                        <a:rPr sz="1400" spc="-140" dirty="0">
                          <a:latin typeface="Arial MT"/>
                          <a:cs typeface="Arial MT"/>
                        </a:rPr>
                        <a:t> </a:t>
                      </a:r>
                      <a:r>
                        <a:rPr sz="1400" spc="-150" dirty="0">
                          <a:latin typeface="Arial MT"/>
                          <a:cs typeface="Arial MT"/>
                        </a:rPr>
                        <a:t>the</a:t>
                      </a:r>
                      <a:r>
                        <a:rPr sz="1400" spc="-145" dirty="0">
                          <a:latin typeface="Arial MT"/>
                          <a:cs typeface="Arial MT"/>
                        </a:rPr>
                        <a:t> </a:t>
                      </a:r>
                      <a:r>
                        <a:rPr sz="1400" spc="-135" dirty="0">
                          <a:latin typeface="Arial MT"/>
                          <a:cs typeface="Arial MT"/>
                        </a:rPr>
                        <a:t>requisite</a:t>
                      </a:r>
                      <a:r>
                        <a:rPr sz="1400" spc="204" dirty="0">
                          <a:latin typeface="Arial MT"/>
                          <a:cs typeface="Arial MT"/>
                        </a:rPr>
                        <a:t> </a:t>
                      </a:r>
                      <a:r>
                        <a:rPr sz="1400" spc="-145" dirty="0">
                          <a:latin typeface="Arial MT"/>
                          <a:cs typeface="Arial MT"/>
                        </a:rPr>
                        <a:t>information</a:t>
                      </a:r>
                      <a:r>
                        <a:rPr sz="1400" spc="185" dirty="0">
                          <a:latin typeface="Arial MT"/>
                          <a:cs typeface="Arial MT"/>
                        </a:rPr>
                        <a:t> </a:t>
                      </a:r>
                      <a:r>
                        <a:rPr sz="1400" spc="-120" dirty="0">
                          <a:latin typeface="Arial MT"/>
                          <a:cs typeface="Arial MT"/>
                        </a:rPr>
                        <a:t>in </a:t>
                      </a:r>
                      <a:r>
                        <a:rPr sz="1400" spc="-114" dirty="0">
                          <a:latin typeface="Arial MT"/>
                          <a:cs typeface="Arial MT"/>
                        </a:rPr>
                        <a:t> </a:t>
                      </a:r>
                      <a:r>
                        <a:rPr sz="1400" spc="-150" dirty="0">
                          <a:latin typeface="Arial MT"/>
                          <a:cs typeface="Arial MT"/>
                        </a:rPr>
                        <a:t>clause</a:t>
                      </a:r>
                      <a:r>
                        <a:rPr sz="1400" spc="-145" dirty="0">
                          <a:latin typeface="Arial MT"/>
                          <a:cs typeface="Arial MT"/>
                        </a:rPr>
                        <a:t> 44. </a:t>
                      </a:r>
                      <a:r>
                        <a:rPr sz="1400" spc="-130" dirty="0">
                          <a:latin typeface="Arial MT"/>
                          <a:cs typeface="Arial MT"/>
                        </a:rPr>
                        <a:t>In </a:t>
                      </a:r>
                      <a:r>
                        <a:rPr sz="1400" spc="-160" dirty="0">
                          <a:latin typeface="Arial MT"/>
                          <a:cs typeface="Arial MT"/>
                        </a:rPr>
                        <a:t>view</a:t>
                      </a:r>
                      <a:r>
                        <a:rPr sz="1400" spc="-155" dirty="0">
                          <a:latin typeface="Arial MT"/>
                          <a:cs typeface="Arial MT"/>
                        </a:rPr>
                        <a:t> </a:t>
                      </a:r>
                      <a:r>
                        <a:rPr sz="1400" spc="-130" dirty="0">
                          <a:latin typeface="Arial MT"/>
                          <a:cs typeface="Arial MT"/>
                        </a:rPr>
                        <a:t>of </a:t>
                      </a:r>
                      <a:r>
                        <a:rPr sz="1400" spc="-145" dirty="0">
                          <a:latin typeface="Arial MT"/>
                          <a:cs typeface="Arial MT"/>
                        </a:rPr>
                        <a:t>the</a:t>
                      </a:r>
                      <a:r>
                        <a:rPr sz="1400" spc="-140" dirty="0">
                          <a:latin typeface="Arial MT"/>
                          <a:cs typeface="Arial MT"/>
                        </a:rPr>
                        <a:t> </a:t>
                      </a:r>
                      <a:r>
                        <a:rPr sz="1400" spc="-155" dirty="0">
                          <a:latin typeface="Arial MT"/>
                          <a:cs typeface="Arial MT"/>
                        </a:rPr>
                        <a:t>above,</a:t>
                      </a:r>
                      <a:r>
                        <a:rPr sz="1400" spc="-150" dirty="0">
                          <a:latin typeface="Arial MT"/>
                          <a:cs typeface="Arial MT"/>
                        </a:rPr>
                        <a:t> </a:t>
                      </a:r>
                      <a:r>
                        <a:rPr sz="1400" spc="-200" dirty="0">
                          <a:latin typeface="Arial MT"/>
                          <a:cs typeface="Arial MT"/>
                        </a:rPr>
                        <a:t>we</a:t>
                      </a:r>
                      <a:r>
                        <a:rPr sz="1400" spc="-195" dirty="0">
                          <a:latin typeface="Arial MT"/>
                          <a:cs typeface="Arial MT"/>
                        </a:rPr>
                        <a:t> </a:t>
                      </a:r>
                      <a:r>
                        <a:rPr sz="1400" spc="-150" dirty="0">
                          <a:latin typeface="Arial MT"/>
                          <a:cs typeface="Arial MT"/>
                        </a:rPr>
                        <a:t>are </a:t>
                      </a:r>
                      <a:r>
                        <a:rPr sz="1400" spc="-145" dirty="0">
                          <a:latin typeface="Arial MT"/>
                          <a:cs typeface="Arial MT"/>
                        </a:rPr>
                        <a:t> </a:t>
                      </a:r>
                      <a:r>
                        <a:rPr sz="1400" spc="-160" dirty="0">
                          <a:latin typeface="Arial MT"/>
                          <a:cs typeface="Arial MT"/>
                        </a:rPr>
                        <a:t>unable </a:t>
                      </a:r>
                      <a:r>
                        <a:rPr sz="1400" spc="-130" dirty="0">
                          <a:latin typeface="Arial MT"/>
                          <a:cs typeface="Arial MT"/>
                        </a:rPr>
                        <a:t>to </a:t>
                      </a:r>
                      <a:r>
                        <a:rPr sz="1400" spc="-125" dirty="0">
                          <a:latin typeface="Arial MT"/>
                          <a:cs typeface="Arial MT"/>
                        </a:rPr>
                        <a:t>verify </a:t>
                      </a:r>
                      <a:r>
                        <a:rPr sz="1400" spc="-175" dirty="0">
                          <a:latin typeface="Arial MT"/>
                          <a:cs typeface="Arial MT"/>
                        </a:rPr>
                        <a:t>and </a:t>
                      </a:r>
                      <a:r>
                        <a:rPr sz="1400" spc="-140" dirty="0">
                          <a:latin typeface="Arial MT"/>
                          <a:cs typeface="Arial MT"/>
                        </a:rPr>
                        <a:t>report </a:t>
                      </a:r>
                      <a:r>
                        <a:rPr sz="1400" spc="-145" dirty="0">
                          <a:latin typeface="Arial MT"/>
                          <a:cs typeface="Arial MT"/>
                        </a:rPr>
                        <a:t>the information </a:t>
                      </a:r>
                      <a:r>
                        <a:rPr sz="1400" spc="-140" dirty="0">
                          <a:latin typeface="Arial MT"/>
                          <a:cs typeface="Arial MT"/>
                        </a:rPr>
                        <a:t> </a:t>
                      </a:r>
                      <a:r>
                        <a:rPr sz="1400" dirty="0">
                          <a:latin typeface="Arial MT"/>
                          <a:cs typeface="Arial MT"/>
                        </a:rPr>
                        <a:t>as</a:t>
                      </a:r>
                      <a:r>
                        <a:rPr sz="1400" spc="-95" dirty="0">
                          <a:latin typeface="Arial MT"/>
                          <a:cs typeface="Arial MT"/>
                        </a:rPr>
                        <a:t> </a:t>
                      </a:r>
                      <a:r>
                        <a:rPr sz="1400" dirty="0">
                          <a:latin typeface="Arial MT"/>
                          <a:cs typeface="Arial MT"/>
                        </a:rPr>
                        <a:t>r</a:t>
                      </a:r>
                      <a:r>
                        <a:rPr sz="1400" spc="5" dirty="0">
                          <a:latin typeface="Arial MT"/>
                          <a:cs typeface="Arial MT"/>
                        </a:rPr>
                        <a:t>e</a:t>
                      </a:r>
                      <a:r>
                        <a:rPr sz="1400" dirty="0">
                          <a:latin typeface="Arial MT"/>
                          <a:cs typeface="Arial MT"/>
                        </a:rPr>
                        <a:t>qu</a:t>
                      </a:r>
                      <a:r>
                        <a:rPr sz="1400" spc="-5" dirty="0">
                          <a:latin typeface="Arial MT"/>
                          <a:cs typeface="Arial MT"/>
                        </a:rPr>
                        <a:t>ir</a:t>
                      </a:r>
                      <a:r>
                        <a:rPr sz="1400" spc="5" dirty="0">
                          <a:latin typeface="Arial MT"/>
                          <a:cs typeface="Arial MT"/>
                        </a:rPr>
                        <a:t>e</a:t>
                      </a:r>
                      <a:r>
                        <a:rPr sz="1400" dirty="0">
                          <a:latin typeface="Arial MT"/>
                          <a:cs typeface="Arial MT"/>
                        </a:rPr>
                        <a:t>d</a:t>
                      </a:r>
                      <a:r>
                        <a:rPr sz="1400" spc="-110" dirty="0">
                          <a:latin typeface="Arial MT"/>
                          <a:cs typeface="Arial MT"/>
                        </a:rPr>
                        <a:t> </a:t>
                      </a:r>
                      <a:r>
                        <a:rPr sz="1400" dirty="0">
                          <a:latin typeface="Arial MT"/>
                          <a:cs typeface="Arial MT"/>
                        </a:rPr>
                        <a:t>by</a:t>
                      </a:r>
                      <a:r>
                        <a:rPr sz="1400" spc="-95" dirty="0">
                          <a:latin typeface="Arial MT"/>
                          <a:cs typeface="Arial MT"/>
                        </a:rPr>
                        <a:t> </a:t>
                      </a:r>
                      <a:r>
                        <a:rPr sz="1400" spc="-5" dirty="0">
                          <a:latin typeface="Arial MT"/>
                          <a:cs typeface="Arial MT"/>
                        </a:rPr>
                        <a:t>cla</a:t>
                      </a:r>
                      <a:r>
                        <a:rPr sz="1400" dirty="0">
                          <a:latin typeface="Arial MT"/>
                          <a:cs typeface="Arial MT"/>
                        </a:rPr>
                        <a:t>u</a:t>
                      </a:r>
                      <a:r>
                        <a:rPr sz="1400" spc="-5" dirty="0">
                          <a:latin typeface="Arial MT"/>
                          <a:cs typeface="Arial MT"/>
                        </a:rPr>
                        <a:t>s</a:t>
                      </a:r>
                      <a:r>
                        <a:rPr sz="1400" dirty="0">
                          <a:latin typeface="Arial MT"/>
                          <a:cs typeface="Arial MT"/>
                        </a:rPr>
                        <a:t>e</a:t>
                      </a:r>
                      <a:r>
                        <a:rPr sz="1400" spc="-90" dirty="0">
                          <a:latin typeface="Arial MT"/>
                          <a:cs typeface="Arial MT"/>
                        </a:rPr>
                        <a:t> </a:t>
                      </a:r>
                      <a:r>
                        <a:rPr sz="1400" dirty="0">
                          <a:latin typeface="Arial MT"/>
                          <a:cs typeface="Arial MT"/>
                        </a:rPr>
                        <a:t>44</a:t>
                      </a: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bl>
          </a:graphicData>
        </a:graphic>
      </p:graphicFrame>
      <p:sp>
        <p:nvSpPr>
          <p:cNvPr id="3" name="Footer Placeholder 2">
            <a:extLst>
              <a:ext uri="{FF2B5EF4-FFF2-40B4-BE49-F238E27FC236}">
                <a16:creationId xmlns:a16="http://schemas.microsoft.com/office/drawing/2014/main" id="{639849C4-96DF-168E-0123-C05555554B0E}"/>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050705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FCB97-EACF-D764-3CE1-1287529FFE77}"/>
              </a:ext>
            </a:extLst>
          </p:cNvPr>
          <p:cNvSpPr>
            <a:spLocks noGrp="1"/>
          </p:cNvSpPr>
          <p:nvPr>
            <p:ph type="title"/>
          </p:nvPr>
        </p:nvSpPr>
        <p:spPr/>
        <p:txBody>
          <a:bodyPr>
            <a:normAutofit fontScale="90000"/>
          </a:bodyPr>
          <a:lstStyle/>
          <a:p>
            <a:pPr algn="ctr"/>
            <a:r>
              <a:rPr lang="en-US" sz="7300" kern="100" dirty="0">
                <a:effectLst/>
                <a:latin typeface="Calibri" panose="020F0502020204030204" pitchFamily="34" charset="0"/>
                <a:ea typeface="Calibri" panose="020F0502020204030204" pitchFamily="34" charset="0"/>
                <a:cs typeface="Times New Roman" panose="02020603050405020304" pitchFamily="18" charset="0"/>
              </a:rPr>
              <a:t>Audit and certificate</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6000" dirty="0"/>
          </a:p>
        </p:txBody>
      </p:sp>
      <p:sp>
        <p:nvSpPr>
          <p:cNvPr id="3" name="Content Placeholder 2">
            <a:extLst>
              <a:ext uri="{FF2B5EF4-FFF2-40B4-BE49-F238E27FC236}">
                <a16:creationId xmlns:a16="http://schemas.microsoft.com/office/drawing/2014/main" id="{732A31DA-A1DC-E55A-C367-3036CF999753}"/>
              </a:ext>
            </a:extLst>
          </p:cNvPr>
          <p:cNvSpPr>
            <a:spLocks noGrp="1"/>
          </p:cNvSpPr>
          <p:nvPr>
            <p:ph idx="1"/>
          </p:nvPr>
        </p:nvSpPr>
        <p:spPr>
          <a:xfrm>
            <a:off x="838200" y="1173480"/>
            <a:ext cx="10515600" cy="5003483"/>
          </a:xfrm>
        </p:spPr>
        <p:txBody>
          <a:bodyPr>
            <a:normAutofit/>
          </a:bodyPr>
          <a:lstStyle/>
          <a:p>
            <a:r>
              <a:rPr lang="en-US" sz="3600" b="1" dirty="0"/>
              <a:t>Audit- True and Fair Concept</a:t>
            </a:r>
          </a:p>
          <a:p>
            <a:r>
              <a:rPr lang="en-US" sz="3600" b="1" dirty="0"/>
              <a:t>Certificate- Accuracy of facts and figures and greater degree of assurance as compared to Report</a:t>
            </a:r>
          </a:p>
          <a:p>
            <a:r>
              <a:rPr lang="en-US" sz="3600" b="1" dirty="0"/>
              <a:t>Form 3CB/3CA:</a:t>
            </a:r>
          </a:p>
          <a:p>
            <a:pPr marL="0" indent="0">
              <a:buNone/>
            </a:pPr>
            <a:r>
              <a:rPr lang="en-US" sz="3600" b="1" dirty="0"/>
              <a:t>- certificate that  BS and PNL are in agreement with Books of account (para 2 of 3CB)</a:t>
            </a:r>
          </a:p>
          <a:p>
            <a:pPr marL="0" indent="0">
              <a:buNone/>
            </a:pPr>
            <a:r>
              <a:rPr lang="en-US" sz="3600" b="1" dirty="0"/>
              <a:t>-certificate that particulars in 3CD are True and Correct(para 3 in 3CA and Para 5 in 3CB)</a:t>
            </a:r>
          </a:p>
          <a:p>
            <a:pPr marL="0" indent="0">
              <a:buNone/>
            </a:pPr>
            <a:endParaRPr lang="en-US" dirty="0"/>
          </a:p>
        </p:txBody>
      </p:sp>
      <p:sp>
        <p:nvSpPr>
          <p:cNvPr id="4" name="Footer Placeholder 3">
            <a:extLst>
              <a:ext uri="{FF2B5EF4-FFF2-40B4-BE49-F238E27FC236}">
                <a16:creationId xmlns:a16="http://schemas.microsoft.com/office/drawing/2014/main" id="{C68BDCC4-F88B-635A-3F1C-93BE27D52DCF}"/>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84870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FCB97-EACF-D764-3CE1-1287529FFE77}"/>
              </a:ext>
            </a:extLst>
          </p:cNvPr>
          <p:cNvSpPr>
            <a:spLocks noGrp="1"/>
          </p:cNvSpPr>
          <p:nvPr>
            <p:ph type="title"/>
          </p:nvPr>
        </p:nvSpPr>
        <p:spPr/>
        <p:txBody>
          <a:bodyPr>
            <a:noAutofit/>
          </a:bodyPr>
          <a:lstStyle/>
          <a:p>
            <a:pPr algn="ct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SQC is broadly concerned with the System, Policies and procedures of the PU</a:t>
            </a:r>
            <a:endParaRPr lang="en-US" sz="2800" dirty="0"/>
          </a:p>
        </p:txBody>
      </p:sp>
      <p:sp>
        <p:nvSpPr>
          <p:cNvPr id="3" name="Content Placeholder 2">
            <a:extLst>
              <a:ext uri="{FF2B5EF4-FFF2-40B4-BE49-F238E27FC236}">
                <a16:creationId xmlns:a16="http://schemas.microsoft.com/office/drawing/2014/main" id="{732A31DA-A1DC-E55A-C367-3036CF999753}"/>
              </a:ext>
            </a:extLst>
          </p:cNvPr>
          <p:cNvSpPr>
            <a:spLocks noGrp="1"/>
          </p:cNvSpPr>
          <p:nvPr>
            <p:ph idx="1"/>
          </p:nvPr>
        </p:nvSpPr>
        <p:spPr>
          <a:xfrm>
            <a:off x="838200" y="1818409"/>
            <a:ext cx="10515600" cy="4358554"/>
          </a:xfrm>
        </p:spPr>
        <p:txBody>
          <a:bodyPr>
            <a:normAutofit fontScale="85000" lnSpcReduction="10000"/>
          </a:bodyPr>
          <a:lstStyle/>
          <a:p>
            <a:r>
              <a:rPr lang="en-US" sz="3600" b="1" kern="100" dirty="0">
                <a:latin typeface="Calibri" panose="020F0502020204030204" pitchFamily="34" charset="0"/>
                <a:ea typeface="Calibri" panose="020F0502020204030204" pitchFamily="34" charset="0"/>
                <a:cs typeface="Times New Roman" panose="02020603050405020304" pitchFamily="18" charset="0"/>
              </a:rPr>
              <a:t>Work is performed in accordance with standards</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Significant matters are raised for further consideration</a:t>
            </a:r>
            <a:endParaRPr lang="en-US" sz="3600" kern="100" dirty="0">
              <a:latin typeface="Calibri" panose="020F0502020204030204" pitchFamily="34" charset="0"/>
              <a:ea typeface="Calibri" panose="020F0502020204030204" pitchFamily="34" charset="0"/>
              <a:cs typeface="Times New Roman" panose="02020603050405020304" pitchFamily="18" charset="0"/>
            </a:endParaRPr>
          </a:p>
          <a:p>
            <a:r>
              <a:rPr lang="en-US" sz="3600" b="1" kern="100" dirty="0">
                <a:latin typeface="Calibri" panose="020F0502020204030204" pitchFamily="34" charset="0"/>
                <a:ea typeface="Calibri" panose="020F0502020204030204" pitchFamily="34" charset="0"/>
                <a:cs typeface="Times New Roman" panose="02020603050405020304" pitchFamily="18" charset="0"/>
              </a:rPr>
              <a:t>Appropriate consultations and conclusion are documented</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Need to revise the nature, timing and extent of work performed</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Work performed supports the conclusion and is documented</a:t>
            </a:r>
            <a:endParaRPr lang="en-US" sz="3600" kern="100" dirty="0">
              <a:latin typeface="Calibri" panose="020F0502020204030204" pitchFamily="34" charset="0"/>
              <a:ea typeface="Calibri" panose="020F0502020204030204" pitchFamily="34" charset="0"/>
              <a:cs typeface="Times New Roman" panose="02020603050405020304" pitchFamily="18" charset="0"/>
            </a:endParaRPr>
          </a:p>
          <a:p>
            <a:r>
              <a:rPr lang="en-US" sz="3600" b="1" kern="100" dirty="0">
                <a:latin typeface="Calibri" panose="020F0502020204030204" pitchFamily="34" charset="0"/>
                <a:ea typeface="Calibri" panose="020F0502020204030204" pitchFamily="34" charset="0"/>
                <a:cs typeface="Times New Roman" panose="02020603050405020304" pitchFamily="18" charset="0"/>
              </a:rPr>
              <a:t>Evidence obtained is sufficient and appropriate</a:t>
            </a:r>
            <a:endParaRPr lang="en-US" sz="3600" kern="100" dirty="0">
              <a:latin typeface="Calibri" panose="020F0502020204030204" pitchFamily="34" charset="0"/>
              <a:ea typeface="Calibri" panose="020F0502020204030204" pitchFamily="34" charset="0"/>
              <a:cs typeface="Times New Roman" panose="02020603050405020304" pitchFamily="18" charset="0"/>
            </a:endParaRPr>
          </a:p>
          <a:p>
            <a:r>
              <a:rPr lang="en-US" sz="3600" b="1" kern="100" dirty="0">
                <a:latin typeface="Calibri" panose="020F0502020204030204" pitchFamily="34" charset="0"/>
                <a:ea typeface="Calibri" panose="020F0502020204030204" pitchFamily="34" charset="0"/>
                <a:cs typeface="Times New Roman" panose="02020603050405020304" pitchFamily="18" charset="0"/>
              </a:rPr>
              <a:t>Objectives of engagement procedures have been achieved</a:t>
            </a:r>
            <a:br>
              <a:rPr lang="en-US" sz="6000" kern="1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Footer Placeholder 3">
            <a:extLst>
              <a:ext uri="{FF2B5EF4-FFF2-40B4-BE49-F238E27FC236}">
                <a16:creationId xmlns:a16="http://schemas.microsoft.com/office/drawing/2014/main" id="{C68BDCC4-F88B-635A-3F1C-93BE27D52DCF}"/>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49019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FCB97-EACF-D764-3CE1-1287529FFE77}"/>
              </a:ext>
            </a:extLst>
          </p:cNvPr>
          <p:cNvSpPr>
            <a:spLocks noGrp="1"/>
          </p:cNvSpPr>
          <p:nvPr>
            <p:ph type="title"/>
          </p:nvPr>
        </p:nvSpPr>
        <p:spPr/>
        <p:txBody>
          <a:bodyPr>
            <a:noAutofit/>
          </a:bodyPr>
          <a:lstStyle/>
          <a:p>
            <a:pPr algn="ctr"/>
            <a:r>
              <a:rPr lang="en-US" sz="4000" b="1" u="sng" kern="100" dirty="0">
                <a:latin typeface="Calibri" panose="020F0502020204030204" pitchFamily="34" charset="0"/>
                <a:ea typeface="Calibri" panose="020F0502020204030204" pitchFamily="34" charset="0"/>
                <a:cs typeface="Times New Roman" panose="02020603050405020304" pitchFamily="18" charset="0"/>
              </a:rPr>
              <a:t>Work is performed in accordance with standards</a:t>
            </a:r>
            <a:br>
              <a:rPr lang="en-US" sz="3600" b="1" kern="100" dirty="0">
                <a:latin typeface="Calibri" panose="020F0502020204030204" pitchFamily="34" charset="0"/>
                <a:ea typeface="Calibri" panose="020F0502020204030204" pitchFamily="34" charset="0"/>
                <a:cs typeface="Times New Roman" panose="02020603050405020304" pitchFamily="18" charset="0"/>
              </a:rPr>
            </a:br>
            <a:endParaRPr lang="en-US" sz="2800" dirty="0"/>
          </a:p>
        </p:txBody>
      </p:sp>
      <p:sp>
        <p:nvSpPr>
          <p:cNvPr id="3" name="Content Placeholder 2">
            <a:extLst>
              <a:ext uri="{FF2B5EF4-FFF2-40B4-BE49-F238E27FC236}">
                <a16:creationId xmlns:a16="http://schemas.microsoft.com/office/drawing/2014/main" id="{732A31DA-A1DC-E55A-C367-3036CF999753}"/>
              </a:ext>
            </a:extLst>
          </p:cNvPr>
          <p:cNvSpPr>
            <a:spLocks noGrp="1"/>
          </p:cNvSpPr>
          <p:nvPr>
            <p:ph idx="1"/>
          </p:nvPr>
        </p:nvSpPr>
        <p:spPr>
          <a:xfrm>
            <a:off x="838200" y="1818409"/>
            <a:ext cx="10515600" cy="4358554"/>
          </a:xfrm>
        </p:spPr>
        <p:txBody>
          <a:bodyPr>
            <a:normAutofit lnSpcReduction="10000"/>
          </a:bodyPr>
          <a:lstStyle/>
          <a:p>
            <a:r>
              <a:rPr lang="en-US" sz="3600" b="1" kern="100" dirty="0">
                <a:latin typeface="Calibri" panose="020F0502020204030204" pitchFamily="34" charset="0"/>
                <a:ea typeface="Calibri" panose="020F0502020204030204" pitchFamily="34" charset="0"/>
                <a:cs typeface="Times New Roman" panose="02020603050405020304" pitchFamily="18" charset="0"/>
              </a:rPr>
              <a:t>Accounting Standards- Mandatory</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Standards on Auditing-Mandatory</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Council Guidelines-Mandatory </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Guidance Notes-Deviation to be suitably disclosed</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Technical Guides-Deviation to be suitably disclosed</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Implementation Guide-Deviation to be suitably disclosed</a:t>
            </a:r>
            <a:br>
              <a:rPr lang="en-US" sz="3600" b="1" kern="1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Footer Placeholder 3">
            <a:extLst>
              <a:ext uri="{FF2B5EF4-FFF2-40B4-BE49-F238E27FC236}">
                <a16:creationId xmlns:a16="http://schemas.microsoft.com/office/drawing/2014/main" id="{C68BDCC4-F88B-635A-3F1C-93BE27D52DCF}"/>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62067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26489" y="871474"/>
            <a:ext cx="8769985" cy="5512435"/>
          </a:xfrm>
          <a:prstGeom prst="rect">
            <a:avLst/>
          </a:prstGeom>
        </p:spPr>
        <p:txBody>
          <a:bodyPr vert="horz" wrap="square" lIns="0" tIns="81280" rIns="0" bIns="0" rtlCol="0">
            <a:spAutoFit/>
          </a:bodyPr>
          <a:lstStyle/>
          <a:p>
            <a:pPr marL="355600" marR="212725" indent="-343535">
              <a:lnSpc>
                <a:spcPts val="4320"/>
              </a:lnSpc>
              <a:spcBef>
                <a:spcPts val="640"/>
              </a:spcBef>
            </a:pPr>
            <a:r>
              <a:rPr sz="2800" spc="30" dirty="0">
                <a:solidFill>
                  <a:srgbClr val="EFA12D"/>
                </a:solidFill>
                <a:latin typeface="Microsoft Sans Serif"/>
                <a:cs typeface="Microsoft Sans Serif"/>
              </a:rPr>
              <a:t>🞭</a:t>
            </a:r>
            <a:r>
              <a:rPr sz="4000" spc="30" dirty="0">
                <a:latin typeface="Franklin Gothic Medium"/>
                <a:cs typeface="Franklin Gothic Medium"/>
              </a:rPr>
              <a:t>Are </a:t>
            </a:r>
            <a:r>
              <a:rPr sz="4000" dirty="0">
                <a:latin typeface="Franklin Gothic Medium"/>
                <a:cs typeface="Franklin Gothic Medium"/>
              </a:rPr>
              <a:t>Financial </a:t>
            </a:r>
            <a:r>
              <a:rPr sz="4000" spc="-10" dirty="0">
                <a:latin typeface="Franklin Gothic Medium"/>
                <a:cs typeface="Franklin Gothic Medium"/>
              </a:rPr>
              <a:t>Statements </a:t>
            </a:r>
            <a:r>
              <a:rPr sz="4000" spc="-15" dirty="0">
                <a:latin typeface="Franklin Gothic Medium"/>
                <a:cs typeface="Franklin Gothic Medium"/>
              </a:rPr>
              <a:t>Audited </a:t>
            </a:r>
            <a:r>
              <a:rPr sz="4000" spc="-10" dirty="0">
                <a:latin typeface="Franklin Gothic Medium"/>
                <a:cs typeface="Franklin Gothic Medium"/>
              </a:rPr>
              <a:t> </a:t>
            </a:r>
            <a:r>
              <a:rPr sz="4000" dirty="0">
                <a:latin typeface="Franklin Gothic Medium"/>
                <a:cs typeface="Franklin Gothic Medium"/>
              </a:rPr>
              <a:t>during</a:t>
            </a:r>
            <a:r>
              <a:rPr sz="4000" spc="-25" dirty="0">
                <a:latin typeface="Franklin Gothic Medium"/>
                <a:cs typeface="Franklin Gothic Medium"/>
              </a:rPr>
              <a:t> </a:t>
            </a:r>
            <a:r>
              <a:rPr sz="4000" spc="-75" dirty="0">
                <a:latin typeface="Franklin Gothic Medium"/>
                <a:cs typeface="Franklin Gothic Medium"/>
              </a:rPr>
              <a:t>Tax</a:t>
            </a:r>
            <a:r>
              <a:rPr sz="4000" spc="-25" dirty="0">
                <a:latin typeface="Franklin Gothic Medium"/>
                <a:cs typeface="Franklin Gothic Medium"/>
              </a:rPr>
              <a:t> </a:t>
            </a:r>
            <a:r>
              <a:rPr sz="4000" dirty="0">
                <a:latin typeface="Franklin Gothic Medium"/>
                <a:cs typeface="Franklin Gothic Medium"/>
              </a:rPr>
              <a:t>audit</a:t>
            </a:r>
            <a:r>
              <a:rPr sz="4000" spc="-15" dirty="0">
                <a:latin typeface="Franklin Gothic Medium"/>
                <a:cs typeface="Franklin Gothic Medium"/>
              </a:rPr>
              <a:t> </a:t>
            </a:r>
            <a:r>
              <a:rPr sz="4000" spc="-5" dirty="0">
                <a:latin typeface="Franklin Gothic Medium"/>
                <a:cs typeface="Franklin Gothic Medium"/>
              </a:rPr>
              <a:t>of</a:t>
            </a:r>
            <a:r>
              <a:rPr sz="4000" spc="-20" dirty="0">
                <a:latin typeface="Franklin Gothic Medium"/>
                <a:cs typeface="Franklin Gothic Medium"/>
              </a:rPr>
              <a:t> </a:t>
            </a:r>
            <a:r>
              <a:rPr sz="4000" spc="-5" dirty="0">
                <a:latin typeface="Franklin Gothic Medium"/>
                <a:cs typeface="Franklin Gothic Medium"/>
              </a:rPr>
              <a:t>Prop.</a:t>
            </a:r>
            <a:r>
              <a:rPr sz="4000" spc="-15" dirty="0">
                <a:latin typeface="Franklin Gothic Medium"/>
                <a:cs typeface="Franklin Gothic Medium"/>
              </a:rPr>
              <a:t> </a:t>
            </a:r>
            <a:r>
              <a:rPr sz="4000" dirty="0">
                <a:latin typeface="Franklin Gothic Medium"/>
                <a:cs typeface="Franklin Gothic Medium"/>
              </a:rPr>
              <a:t>Partnership?</a:t>
            </a:r>
            <a:endParaRPr sz="4000">
              <a:latin typeface="Franklin Gothic Medium"/>
              <a:cs typeface="Franklin Gothic Medium"/>
            </a:endParaRPr>
          </a:p>
          <a:p>
            <a:pPr marL="355600" marR="5080" indent="-343535">
              <a:lnSpc>
                <a:spcPts val="4320"/>
              </a:lnSpc>
              <a:spcBef>
                <a:spcPts val="960"/>
              </a:spcBef>
            </a:pPr>
            <a:r>
              <a:rPr sz="2800" spc="30" dirty="0">
                <a:solidFill>
                  <a:srgbClr val="EFA12D"/>
                </a:solidFill>
                <a:latin typeface="Microsoft Sans Serif"/>
                <a:cs typeface="Microsoft Sans Serif"/>
              </a:rPr>
              <a:t>🞭</a:t>
            </a:r>
            <a:r>
              <a:rPr sz="4000" spc="30" dirty="0">
                <a:latin typeface="Franklin Gothic Medium"/>
                <a:cs typeface="Franklin Gothic Medium"/>
              </a:rPr>
              <a:t>Are </a:t>
            </a:r>
            <a:r>
              <a:rPr sz="4000" spc="-15" dirty="0">
                <a:latin typeface="Franklin Gothic Medium"/>
                <a:cs typeface="Franklin Gothic Medium"/>
              </a:rPr>
              <a:t>Notes </a:t>
            </a:r>
            <a:r>
              <a:rPr sz="4000" spc="-35" dirty="0">
                <a:latin typeface="Franklin Gothic Medium"/>
                <a:cs typeface="Franklin Gothic Medium"/>
              </a:rPr>
              <a:t>to </a:t>
            </a:r>
            <a:r>
              <a:rPr sz="4000" spc="-5" dirty="0">
                <a:latin typeface="Franklin Gothic Medium"/>
                <a:cs typeface="Franklin Gothic Medium"/>
              </a:rPr>
              <a:t>the </a:t>
            </a:r>
            <a:r>
              <a:rPr sz="4000" dirty="0">
                <a:latin typeface="Franklin Gothic Medium"/>
                <a:cs typeface="Franklin Gothic Medium"/>
              </a:rPr>
              <a:t>accounts prepared </a:t>
            </a:r>
            <a:r>
              <a:rPr sz="4000" spc="-15" dirty="0">
                <a:latin typeface="Franklin Gothic Medium"/>
                <a:cs typeface="Franklin Gothic Medium"/>
              </a:rPr>
              <a:t>for </a:t>
            </a:r>
            <a:r>
              <a:rPr sz="4000" spc="-10" dirty="0">
                <a:latin typeface="Franklin Gothic Medium"/>
                <a:cs typeface="Franklin Gothic Medium"/>
              </a:rPr>
              <a:t> Non-Corporates</a:t>
            </a:r>
            <a:endParaRPr sz="4000">
              <a:latin typeface="Franklin Gothic Medium"/>
              <a:cs typeface="Franklin Gothic Medium"/>
            </a:endParaRPr>
          </a:p>
          <a:p>
            <a:pPr marL="355600" marR="392430" indent="-343535">
              <a:lnSpc>
                <a:spcPts val="4320"/>
              </a:lnSpc>
              <a:spcBef>
                <a:spcPts val="960"/>
              </a:spcBef>
            </a:pPr>
            <a:r>
              <a:rPr sz="2800" spc="25" dirty="0">
                <a:solidFill>
                  <a:srgbClr val="EFA12D"/>
                </a:solidFill>
                <a:latin typeface="Microsoft Sans Serif"/>
                <a:cs typeface="Microsoft Sans Serif"/>
              </a:rPr>
              <a:t>🞭</a:t>
            </a:r>
            <a:r>
              <a:rPr sz="4000" spc="25" dirty="0">
                <a:latin typeface="Franklin Gothic Medium"/>
                <a:cs typeface="Franklin Gothic Medium"/>
              </a:rPr>
              <a:t>Are </a:t>
            </a:r>
            <a:r>
              <a:rPr sz="4000" spc="-10" dirty="0">
                <a:latin typeface="Franklin Gothic Medium"/>
                <a:cs typeface="Franklin Gothic Medium"/>
              </a:rPr>
              <a:t>Accounting </a:t>
            </a:r>
            <a:r>
              <a:rPr sz="4000" dirty="0">
                <a:latin typeface="Franklin Gothic Medium"/>
                <a:cs typeface="Franklin Gothic Medium"/>
              </a:rPr>
              <a:t>Standards applicable </a:t>
            </a:r>
            <a:r>
              <a:rPr sz="4000" spc="5" dirty="0">
                <a:latin typeface="Franklin Gothic Medium"/>
                <a:cs typeface="Franklin Gothic Medium"/>
              </a:rPr>
              <a:t> </a:t>
            </a:r>
            <a:r>
              <a:rPr sz="4000" spc="-35" dirty="0">
                <a:latin typeface="Franklin Gothic Medium"/>
                <a:cs typeface="Franklin Gothic Medium"/>
              </a:rPr>
              <a:t>to</a:t>
            </a:r>
            <a:r>
              <a:rPr sz="4000" spc="-5" dirty="0">
                <a:latin typeface="Franklin Gothic Medium"/>
                <a:cs typeface="Franklin Gothic Medium"/>
              </a:rPr>
              <a:t> </a:t>
            </a:r>
            <a:r>
              <a:rPr sz="4000" spc="-10" dirty="0">
                <a:latin typeface="Franklin Gothic Medium"/>
                <a:cs typeface="Franklin Gothic Medium"/>
              </a:rPr>
              <a:t>Non-corporates?</a:t>
            </a:r>
            <a:endParaRPr sz="4000">
              <a:latin typeface="Franklin Gothic Medium"/>
              <a:cs typeface="Franklin Gothic Medium"/>
            </a:endParaRPr>
          </a:p>
          <a:p>
            <a:pPr marL="12700">
              <a:spcBef>
                <a:spcPts val="420"/>
              </a:spcBef>
            </a:pPr>
            <a:r>
              <a:rPr sz="2800" spc="20" dirty="0">
                <a:solidFill>
                  <a:srgbClr val="EFA12D"/>
                </a:solidFill>
                <a:latin typeface="Microsoft Sans Serif"/>
                <a:cs typeface="Microsoft Sans Serif"/>
              </a:rPr>
              <a:t>🞭</a:t>
            </a:r>
            <a:r>
              <a:rPr sz="4000" spc="20" dirty="0">
                <a:latin typeface="Franklin Gothic Medium"/>
                <a:cs typeface="Franklin Gothic Medium"/>
              </a:rPr>
              <a:t>What</a:t>
            </a:r>
            <a:r>
              <a:rPr sz="4000" spc="-15" dirty="0">
                <a:latin typeface="Franklin Gothic Medium"/>
                <a:cs typeface="Franklin Gothic Medium"/>
              </a:rPr>
              <a:t> </a:t>
            </a:r>
            <a:r>
              <a:rPr sz="4000" spc="-5" dirty="0">
                <a:latin typeface="Franklin Gothic Medium"/>
                <a:cs typeface="Franklin Gothic Medium"/>
              </a:rPr>
              <a:t>if</a:t>
            </a:r>
            <a:r>
              <a:rPr sz="4000" spc="-15" dirty="0">
                <a:latin typeface="Franklin Gothic Medium"/>
                <a:cs typeface="Franklin Gothic Medium"/>
              </a:rPr>
              <a:t> </a:t>
            </a:r>
            <a:r>
              <a:rPr sz="4000" dirty="0">
                <a:latin typeface="Franklin Gothic Medium"/>
                <a:cs typeface="Franklin Gothic Medium"/>
              </a:rPr>
              <a:t>there</a:t>
            </a:r>
            <a:r>
              <a:rPr sz="4000" spc="-30" dirty="0">
                <a:latin typeface="Franklin Gothic Medium"/>
                <a:cs typeface="Franklin Gothic Medium"/>
              </a:rPr>
              <a:t> </a:t>
            </a:r>
            <a:r>
              <a:rPr sz="4000" spc="-5" dirty="0">
                <a:latin typeface="Franklin Gothic Medium"/>
                <a:cs typeface="Franklin Gothic Medium"/>
              </a:rPr>
              <a:t>is</a:t>
            </a:r>
            <a:r>
              <a:rPr sz="4000" spc="-15" dirty="0">
                <a:latin typeface="Franklin Gothic Medium"/>
                <a:cs typeface="Franklin Gothic Medium"/>
              </a:rPr>
              <a:t> </a:t>
            </a:r>
            <a:r>
              <a:rPr sz="4000" dirty="0">
                <a:latin typeface="Franklin Gothic Medium"/>
                <a:cs typeface="Franklin Gothic Medium"/>
              </a:rPr>
              <a:t>non-compliance?</a:t>
            </a:r>
            <a:endParaRPr sz="4000">
              <a:latin typeface="Franklin Gothic Medium"/>
              <a:cs typeface="Franklin Gothic Medium"/>
            </a:endParaRPr>
          </a:p>
          <a:p>
            <a:pPr marL="355600" marR="2610485" indent="-343535">
              <a:lnSpc>
                <a:spcPts val="4320"/>
              </a:lnSpc>
              <a:spcBef>
                <a:spcPts val="1025"/>
              </a:spcBef>
            </a:pPr>
            <a:r>
              <a:rPr sz="2800" spc="20" dirty="0">
                <a:solidFill>
                  <a:srgbClr val="EFA12D"/>
                </a:solidFill>
                <a:latin typeface="Microsoft Sans Serif"/>
                <a:cs typeface="Microsoft Sans Serif"/>
              </a:rPr>
              <a:t>🞭</a:t>
            </a:r>
            <a:r>
              <a:rPr sz="4000" spc="20" dirty="0">
                <a:latin typeface="Franklin Gothic Medium"/>
                <a:cs typeface="Franklin Gothic Medium"/>
              </a:rPr>
              <a:t>Where </a:t>
            </a:r>
            <a:r>
              <a:rPr sz="4000" spc="-35" dirty="0">
                <a:latin typeface="Franklin Gothic Medium"/>
                <a:cs typeface="Franklin Gothic Medium"/>
              </a:rPr>
              <a:t>to </a:t>
            </a:r>
            <a:r>
              <a:rPr sz="4000" spc="5" dirty="0">
                <a:latin typeface="Franklin Gothic Medium"/>
                <a:cs typeface="Franklin Gothic Medium"/>
              </a:rPr>
              <a:t>Report such </a:t>
            </a:r>
            <a:r>
              <a:rPr sz="4000" spc="10" dirty="0">
                <a:latin typeface="Franklin Gothic Medium"/>
                <a:cs typeface="Franklin Gothic Medium"/>
              </a:rPr>
              <a:t>non- </a:t>
            </a:r>
            <a:r>
              <a:rPr sz="4000" spc="15" dirty="0">
                <a:latin typeface="Franklin Gothic Medium"/>
                <a:cs typeface="Franklin Gothic Medium"/>
              </a:rPr>
              <a:t> </a:t>
            </a:r>
            <a:r>
              <a:rPr sz="4000" dirty="0">
                <a:latin typeface="Franklin Gothic Medium"/>
                <a:cs typeface="Franklin Gothic Medium"/>
              </a:rPr>
              <a:t>compliance?</a:t>
            </a:r>
            <a:endParaRPr sz="4000">
              <a:latin typeface="Franklin Gothic Medium"/>
              <a:cs typeface="Franklin Gothic Medium"/>
            </a:endParaRPr>
          </a:p>
        </p:txBody>
      </p:sp>
      <p:pic>
        <p:nvPicPr>
          <p:cNvPr id="4" name="object 4"/>
          <p:cNvPicPr/>
          <p:nvPr/>
        </p:nvPicPr>
        <p:blipFill>
          <a:blip r:embed="rId2" cstate="print"/>
          <a:stretch>
            <a:fillRect/>
          </a:stretch>
        </p:blipFill>
        <p:spPr>
          <a:xfrm>
            <a:off x="5122164" y="106679"/>
            <a:ext cx="1941576" cy="1520952"/>
          </a:xfrm>
          <a:prstGeom prst="rect">
            <a:avLst/>
          </a:prstGeom>
        </p:spPr>
      </p:pic>
      <p:sp>
        <p:nvSpPr>
          <p:cNvPr id="5" name="object 5"/>
          <p:cNvSpPr txBox="1">
            <a:spLocks noGrp="1"/>
          </p:cNvSpPr>
          <p:nvPr>
            <p:ph type="title"/>
          </p:nvPr>
        </p:nvSpPr>
        <p:spPr>
          <a:xfrm>
            <a:off x="5564886" y="296367"/>
            <a:ext cx="1063625" cy="848994"/>
          </a:xfrm>
          <a:prstGeom prst="rect">
            <a:avLst/>
          </a:prstGeom>
        </p:spPr>
        <p:txBody>
          <a:bodyPr vert="horz" wrap="square" lIns="0" tIns="12700" rIns="0" bIns="0" rtlCol="0" anchor="ctr">
            <a:spAutoFit/>
          </a:bodyPr>
          <a:lstStyle/>
          <a:p>
            <a:pPr marL="12700">
              <a:lnSpc>
                <a:spcPct val="100000"/>
              </a:lnSpc>
              <a:spcBef>
                <a:spcPts val="100"/>
              </a:spcBef>
            </a:pPr>
            <a:r>
              <a:rPr sz="5400" spc="10" dirty="0">
                <a:solidFill>
                  <a:srgbClr val="C00000"/>
                </a:solidFill>
                <a:latin typeface="Franklin Gothic Medium"/>
                <a:cs typeface="Franklin Gothic Medium"/>
              </a:rPr>
              <a:t>???</a:t>
            </a:r>
            <a:endParaRPr sz="5400">
              <a:latin typeface="Franklin Gothic Medium"/>
              <a:cs typeface="Franklin Gothic Medium"/>
            </a:endParaRPr>
          </a:p>
        </p:txBody>
      </p:sp>
      <p:sp>
        <p:nvSpPr>
          <p:cNvPr id="7" name="Footer Placeholder 6">
            <a:extLst>
              <a:ext uri="{FF2B5EF4-FFF2-40B4-BE49-F238E27FC236}">
                <a16:creationId xmlns:a16="http://schemas.microsoft.com/office/drawing/2014/main" id="{39A9672D-5D24-B9B1-877B-2FD81DC74FA0}"/>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763935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2234590" y="1134339"/>
            <a:ext cx="7042150" cy="977265"/>
          </a:xfrm>
          <a:prstGeom prst="rect">
            <a:avLst/>
          </a:prstGeom>
        </p:spPr>
        <p:txBody>
          <a:bodyPr vert="horz" wrap="square" lIns="0" tIns="92075" rIns="0" bIns="0" rtlCol="0">
            <a:spAutoFit/>
          </a:bodyPr>
          <a:lstStyle/>
          <a:p>
            <a:pPr marL="12700">
              <a:spcBef>
                <a:spcPts val="725"/>
              </a:spcBef>
              <a:tabLst>
                <a:tab pos="354965" algn="l"/>
              </a:tabLst>
            </a:pPr>
            <a:r>
              <a:rPr spc="-55" dirty="0">
                <a:solidFill>
                  <a:srgbClr val="EFA12D"/>
                </a:solidFill>
                <a:latin typeface="Microsoft Sans Serif"/>
                <a:cs typeface="Microsoft Sans Serif"/>
              </a:rPr>
              <a:t>🞭	</a:t>
            </a:r>
            <a:r>
              <a:rPr sz="2600" spc="5" dirty="0">
                <a:solidFill>
                  <a:srgbClr val="4E3A2F"/>
                </a:solidFill>
                <a:latin typeface="Franklin Gothic Medium"/>
                <a:cs typeface="Franklin Gothic Medium"/>
              </a:rPr>
              <a:t>Effective</a:t>
            </a:r>
            <a:r>
              <a:rPr sz="2600" spc="-30" dirty="0">
                <a:solidFill>
                  <a:srgbClr val="4E3A2F"/>
                </a:solidFill>
                <a:latin typeface="Franklin Gothic Medium"/>
                <a:cs typeface="Franklin Gothic Medium"/>
              </a:rPr>
              <a:t> </a:t>
            </a:r>
            <a:r>
              <a:rPr sz="2600" dirty="0">
                <a:solidFill>
                  <a:srgbClr val="4E3A2F"/>
                </a:solidFill>
                <a:latin typeface="Franklin Gothic Medium"/>
                <a:cs typeface="Franklin Gothic Medium"/>
              </a:rPr>
              <a:t>for</a:t>
            </a:r>
            <a:r>
              <a:rPr sz="2600" spc="-30" dirty="0">
                <a:solidFill>
                  <a:srgbClr val="4E3A2F"/>
                </a:solidFill>
                <a:latin typeface="Franklin Gothic Medium"/>
                <a:cs typeface="Franklin Gothic Medium"/>
              </a:rPr>
              <a:t> </a:t>
            </a:r>
            <a:r>
              <a:rPr sz="2600" dirty="0">
                <a:solidFill>
                  <a:srgbClr val="4E3A2F"/>
                </a:solidFill>
                <a:latin typeface="Franklin Gothic Medium"/>
                <a:cs typeface="Franklin Gothic Medium"/>
              </a:rPr>
              <a:t>Accounting</a:t>
            </a:r>
            <a:r>
              <a:rPr sz="2600" spc="-20" dirty="0">
                <a:solidFill>
                  <a:srgbClr val="4E3A2F"/>
                </a:solidFill>
                <a:latin typeface="Franklin Gothic Medium"/>
                <a:cs typeface="Franklin Gothic Medium"/>
              </a:rPr>
              <a:t> </a:t>
            </a:r>
            <a:r>
              <a:rPr sz="2600" spc="-5" dirty="0">
                <a:solidFill>
                  <a:srgbClr val="4E3A2F"/>
                </a:solidFill>
                <a:latin typeface="Franklin Gothic Medium"/>
                <a:cs typeface="Franklin Gothic Medium"/>
              </a:rPr>
              <a:t>Periods</a:t>
            </a:r>
            <a:r>
              <a:rPr sz="2600" spc="-15" dirty="0">
                <a:solidFill>
                  <a:srgbClr val="4E3A2F"/>
                </a:solidFill>
                <a:latin typeface="Franklin Gothic Medium"/>
                <a:cs typeface="Franklin Gothic Medium"/>
              </a:rPr>
              <a:t> </a:t>
            </a:r>
            <a:r>
              <a:rPr sz="2600" spc="5" dirty="0">
                <a:solidFill>
                  <a:srgbClr val="4E3A2F"/>
                </a:solidFill>
                <a:latin typeface="Franklin Gothic Medium"/>
                <a:cs typeface="Franklin Gothic Medium"/>
              </a:rPr>
              <a:t>from</a:t>
            </a:r>
            <a:r>
              <a:rPr sz="2600" spc="-35" dirty="0">
                <a:solidFill>
                  <a:srgbClr val="4E3A2F"/>
                </a:solidFill>
                <a:latin typeface="Franklin Gothic Medium"/>
                <a:cs typeface="Franklin Gothic Medium"/>
              </a:rPr>
              <a:t> </a:t>
            </a:r>
            <a:r>
              <a:rPr sz="2600" spc="5" dirty="0">
                <a:solidFill>
                  <a:srgbClr val="4E3A2F"/>
                </a:solidFill>
                <a:latin typeface="Franklin Gothic Medium"/>
                <a:cs typeface="Franklin Gothic Medium"/>
              </a:rPr>
              <a:t>1.4.2020</a:t>
            </a:r>
            <a:endParaRPr sz="2600">
              <a:latin typeface="Franklin Gothic Medium"/>
              <a:cs typeface="Franklin Gothic Medium"/>
            </a:endParaRPr>
          </a:p>
          <a:p>
            <a:pPr marL="12700">
              <a:spcBef>
                <a:spcPts val="625"/>
              </a:spcBef>
              <a:tabLst>
                <a:tab pos="354965" algn="l"/>
              </a:tabLst>
            </a:pPr>
            <a:r>
              <a:rPr spc="-55" dirty="0">
                <a:solidFill>
                  <a:srgbClr val="EFA12D"/>
                </a:solidFill>
                <a:latin typeface="Microsoft Sans Serif"/>
                <a:cs typeface="Microsoft Sans Serif"/>
              </a:rPr>
              <a:t>🞭	</a:t>
            </a:r>
            <a:r>
              <a:rPr sz="2600" dirty="0">
                <a:solidFill>
                  <a:srgbClr val="4E3A2F"/>
                </a:solidFill>
                <a:latin typeface="Franklin Gothic Medium"/>
                <a:cs typeface="Franklin Gothic Medium"/>
              </a:rPr>
              <a:t>Instead</a:t>
            </a:r>
            <a:r>
              <a:rPr sz="2600" spc="-45" dirty="0">
                <a:solidFill>
                  <a:srgbClr val="4E3A2F"/>
                </a:solidFill>
                <a:latin typeface="Franklin Gothic Medium"/>
                <a:cs typeface="Franklin Gothic Medium"/>
              </a:rPr>
              <a:t> </a:t>
            </a:r>
            <a:r>
              <a:rPr sz="2600" spc="5" dirty="0">
                <a:solidFill>
                  <a:srgbClr val="4E3A2F"/>
                </a:solidFill>
                <a:latin typeface="Franklin Gothic Medium"/>
                <a:cs typeface="Franklin Gothic Medium"/>
              </a:rPr>
              <a:t>of</a:t>
            </a:r>
            <a:r>
              <a:rPr sz="2600" spc="-30" dirty="0">
                <a:solidFill>
                  <a:srgbClr val="4E3A2F"/>
                </a:solidFill>
                <a:latin typeface="Franklin Gothic Medium"/>
                <a:cs typeface="Franklin Gothic Medium"/>
              </a:rPr>
              <a:t> </a:t>
            </a:r>
            <a:r>
              <a:rPr sz="2600" dirty="0">
                <a:solidFill>
                  <a:srgbClr val="4E3A2F"/>
                </a:solidFill>
                <a:latin typeface="Franklin Gothic Medium"/>
                <a:cs typeface="Franklin Gothic Medium"/>
              </a:rPr>
              <a:t>3</a:t>
            </a:r>
            <a:r>
              <a:rPr sz="2600" spc="5" dirty="0">
                <a:solidFill>
                  <a:srgbClr val="4E3A2F"/>
                </a:solidFill>
                <a:latin typeface="Franklin Gothic Medium"/>
                <a:cs typeface="Franklin Gothic Medium"/>
              </a:rPr>
              <a:t> </a:t>
            </a:r>
            <a:r>
              <a:rPr sz="2600" spc="-5" dirty="0">
                <a:solidFill>
                  <a:srgbClr val="4E3A2F"/>
                </a:solidFill>
                <a:latin typeface="Franklin Gothic Medium"/>
                <a:cs typeface="Franklin Gothic Medium"/>
              </a:rPr>
              <a:t>levels..</a:t>
            </a:r>
            <a:r>
              <a:rPr sz="2600" spc="-40" dirty="0">
                <a:solidFill>
                  <a:srgbClr val="4E3A2F"/>
                </a:solidFill>
                <a:latin typeface="Franklin Gothic Medium"/>
                <a:cs typeface="Franklin Gothic Medium"/>
              </a:rPr>
              <a:t> </a:t>
            </a:r>
            <a:r>
              <a:rPr sz="2600" spc="5" dirty="0">
                <a:solidFill>
                  <a:srgbClr val="4E3A2F"/>
                </a:solidFill>
                <a:latin typeface="Franklin Gothic Medium"/>
                <a:cs typeface="Franklin Gothic Medium"/>
              </a:rPr>
              <a:t>Now</a:t>
            </a:r>
            <a:r>
              <a:rPr sz="2600" spc="-50" dirty="0">
                <a:solidFill>
                  <a:srgbClr val="4E3A2F"/>
                </a:solidFill>
                <a:latin typeface="Franklin Gothic Medium"/>
                <a:cs typeface="Franklin Gothic Medium"/>
              </a:rPr>
              <a:t> </a:t>
            </a:r>
            <a:r>
              <a:rPr sz="2600" dirty="0">
                <a:solidFill>
                  <a:srgbClr val="4E3A2F"/>
                </a:solidFill>
                <a:latin typeface="Franklin Gothic Medium"/>
                <a:cs typeface="Franklin Gothic Medium"/>
              </a:rPr>
              <a:t>4</a:t>
            </a:r>
            <a:r>
              <a:rPr sz="2600" spc="-15" dirty="0">
                <a:solidFill>
                  <a:srgbClr val="4E3A2F"/>
                </a:solidFill>
                <a:latin typeface="Franklin Gothic Medium"/>
                <a:cs typeface="Franklin Gothic Medium"/>
              </a:rPr>
              <a:t> </a:t>
            </a:r>
            <a:r>
              <a:rPr sz="2600" spc="-5" dirty="0">
                <a:solidFill>
                  <a:srgbClr val="4E3A2F"/>
                </a:solidFill>
                <a:latin typeface="Franklin Gothic Medium"/>
                <a:cs typeface="Franklin Gothic Medium"/>
              </a:rPr>
              <a:t>levels</a:t>
            </a:r>
            <a:endParaRPr sz="2600">
              <a:latin typeface="Franklin Gothic Medium"/>
              <a:cs typeface="Franklin Gothic Medium"/>
            </a:endParaRPr>
          </a:p>
        </p:txBody>
      </p:sp>
      <p:graphicFrame>
        <p:nvGraphicFramePr>
          <p:cNvPr id="9" name="object 9"/>
          <p:cNvGraphicFramePr>
            <a:graphicFrameLocks noGrp="1"/>
          </p:cNvGraphicFramePr>
          <p:nvPr/>
        </p:nvGraphicFramePr>
        <p:xfrm>
          <a:off x="1825626" y="2274951"/>
          <a:ext cx="8526141" cy="4354446"/>
        </p:xfrm>
        <a:graphic>
          <a:graphicData uri="http://schemas.openxmlformats.org/drawingml/2006/table">
            <a:tbl>
              <a:tblPr firstRow="1" bandRow="1">
                <a:tableStyleId>{2D5ABB26-0587-4C30-8999-92F81FD0307C}</a:tableStyleId>
              </a:tblPr>
              <a:tblGrid>
                <a:gridCol w="1727835">
                  <a:extLst>
                    <a:ext uri="{9D8B030D-6E8A-4147-A177-3AD203B41FA5}">
                      <a16:colId xmlns:a16="http://schemas.microsoft.com/office/drawing/2014/main" val="20000"/>
                    </a:ext>
                  </a:extLst>
                </a:gridCol>
                <a:gridCol w="1514475">
                  <a:extLst>
                    <a:ext uri="{9D8B030D-6E8A-4147-A177-3AD203B41FA5}">
                      <a16:colId xmlns:a16="http://schemas.microsoft.com/office/drawing/2014/main" val="20001"/>
                    </a:ext>
                  </a:extLst>
                </a:gridCol>
                <a:gridCol w="1750694">
                  <a:extLst>
                    <a:ext uri="{9D8B030D-6E8A-4147-A177-3AD203B41FA5}">
                      <a16:colId xmlns:a16="http://schemas.microsoft.com/office/drawing/2014/main" val="20002"/>
                    </a:ext>
                  </a:extLst>
                </a:gridCol>
                <a:gridCol w="218439">
                  <a:extLst>
                    <a:ext uri="{9D8B030D-6E8A-4147-A177-3AD203B41FA5}">
                      <a16:colId xmlns:a16="http://schemas.microsoft.com/office/drawing/2014/main" val="20003"/>
                    </a:ext>
                  </a:extLst>
                </a:gridCol>
                <a:gridCol w="1604644">
                  <a:extLst>
                    <a:ext uri="{9D8B030D-6E8A-4147-A177-3AD203B41FA5}">
                      <a16:colId xmlns:a16="http://schemas.microsoft.com/office/drawing/2014/main" val="20004"/>
                    </a:ext>
                  </a:extLst>
                </a:gridCol>
                <a:gridCol w="1710054">
                  <a:extLst>
                    <a:ext uri="{9D8B030D-6E8A-4147-A177-3AD203B41FA5}">
                      <a16:colId xmlns:a16="http://schemas.microsoft.com/office/drawing/2014/main" val="20005"/>
                    </a:ext>
                  </a:extLst>
                </a:gridCol>
              </a:tblGrid>
              <a:tr h="505206">
                <a:tc>
                  <a:txBody>
                    <a:bodyPr/>
                    <a:lstStyle/>
                    <a:p>
                      <a:pPr marL="522605">
                        <a:lnSpc>
                          <a:spcPct val="100000"/>
                        </a:lnSpc>
                        <a:spcBef>
                          <a:spcPts val="290"/>
                        </a:spcBef>
                      </a:pPr>
                      <a:r>
                        <a:rPr sz="2400" spc="-10" dirty="0">
                          <a:solidFill>
                            <a:srgbClr val="FFFFFF"/>
                          </a:solidFill>
                          <a:latin typeface="Franklin Gothic Medium"/>
                          <a:cs typeface="Franklin Gothic Medium"/>
                        </a:rPr>
                        <a:t>Level</a:t>
                      </a:r>
                      <a:endParaRPr sz="2400">
                        <a:latin typeface="Franklin Gothic Medium"/>
                        <a:cs typeface="Franklin Gothic Medium"/>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gridSpan="2">
                  <a:txBody>
                    <a:bodyPr/>
                    <a:lstStyle/>
                    <a:p>
                      <a:pPr marL="1071880">
                        <a:lnSpc>
                          <a:spcPct val="100000"/>
                        </a:lnSpc>
                        <a:spcBef>
                          <a:spcPts val="290"/>
                        </a:spcBef>
                      </a:pPr>
                      <a:r>
                        <a:rPr sz="2400" spc="-20" dirty="0">
                          <a:solidFill>
                            <a:srgbClr val="FFFFFF"/>
                          </a:solidFill>
                          <a:latin typeface="Franklin Gothic Medium"/>
                          <a:cs typeface="Franklin Gothic Medium"/>
                        </a:rPr>
                        <a:t>Turnover</a:t>
                      </a:r>
                      <a:endParaRPr sz="2400">
                        <a:latin typeface="Franklin Gothic Medium"/>
                        <a:cs typeface="Franklin Gothic Medium"/>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hMerge="1">
                  <a:txBody>
                    <a:bodyPr/>
                    <a:lstStyle/>
                    <a:p>
                      <a:endParaRPr/>
                    </a:p>
                  </a:txBody>
                  <a:tcPr marL="0" marR="0" marT="0" marB="0"/>
                </a:tc>
                <a:tc>
                  <a:txBody>
                    <a:bodyPr/>
                    <a:lstStyle/>
                    <a:p>
                      <a:pPr>
                        <a:lnSpc>
                          <a:spcPct val="100000"/>
                        </a:lnSpc>
                      </a:pPr>
                      <a:endParaRPr sz="25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gridSpan="2">
                  <a:txBody>
                    <a:bodyPr/>
                    <a:lstStyle/>
                    <a:p>
                      <a:pPr marL="996315">
                        <a:lnSpc>
                          <a:spcPct val="100000"/>
                        </a:lnSpc>
                        <a:spcBef>
                          <a:spcPts val="290"/>
                        </a:spcBef>
                      </a:pPr>
                      <a:r>
                        <a:rPr sz="2400" dirty="0">
                          <a:solidFill>
                            <a:srgbClr val="FFFFFF"/>
                          </a:solidFill>
                          <a:latin typeface="Franklin Gothic Medium"/>
                          <a:cs typeface="Franklin Gothic Medium"/>
                        </a:rPr>
                        <a:t>Borrowing</a:t>
                      </a:r>
                      <a:endParaRPr sz="2400">
                        <a:latin typeface="Franklin Gothic Medium"/>
                        <a:cs typeface="Franklin Gothic Medium"/>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hMerge="1">
                  <a:txBody>
                    <a:bodyPr/>
                    <a:lstStyle/>
                    <a:p>
                      <a:endParaRPr/>
                    </a:p>
                  </a:txBody>
                  <a:tcPr marL="0" marR="0" marT="0" marB="0"/>
                </a:tc>
                <a:extLst>
                  <a:ext uri="{0D108BD9-81ED-4DB2-BD59-A6C34878D82A}">
                    <a16:rowId xmlns:a16="http://schemas.microsoft.com/office/drawing/2014/main" val="10000"/>
                  </a:ext>
                </a:extLst>
              </a:tr>
              <a:tr h="557402">
                <a:tc>
                  <a:txBody>
                    <a:bodyPr/>
                    <a:lstStyle/>
                    <a:p>
                      <a:pPr>
                        <a:lnSpc>
                          <a:spcPct val="100000"/>
                        </a:lnSpc>
                      </a:pPr>
                      <a:endParaRPr sz="25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R="243840" algn="r">
                        <a:lnSpc>
                          <a:spcPct val="100000"/>
                        </a:lnSpc>
                        <a:spcBef>
                          <a:spcPts val="290"/>
                        </a:spcBef>
                      </a:pPr>
                      <a:r>
                        <a:rPr sz="2400" dirty="0">
                          <a:latin typeface="Franklin Gothic Medium"/>
                          <a:cs typeface="Franklin Gothic Medium"/>
                        </a:rPr>
                        <a:t>Existing</a:t>
                      </a:r>
                      <a:endParaRPr sz="2400">
                        <a:latin typeface="Franklin Gothic Medium"/>
                        <a:cs typeface="Franklin Gothic Medium"/>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gn="ctr">
                        <a:lnSpc>
                          <a:spcPct val="100000"/>
                        </a:lnSpc>
                        <a:spcBef>
                          <a:spcPts val="290"/>
                        </a:spcBef>
                      </a:pPr>
                      <a:r>
                        <a:rPr sz="2400" spc="-10" dirty="0">
                          <a:latin typeface="Franklin Gothic Medium"/>
                          <a:cs typeface="Franklin Gothic Medium"/>
                        </a:rPr>
                        <a:t>Revised</a:t>
                      </a:r>
                      <a:endParaRPr sz="2400">
                        <a:latin typeface="Franklin Gothic Medium"/>
                        <a:cs typeface="Franklin Gothic Medium"/>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25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algn="ctr">
                        <a:lnSpc>
                          <a:spcPct val="100000"/>
                        </a:lnSpc>
                        <a:spcBef>
                          <a:spcPts val="290"/>
                        </a:spcBef>
                      </a:pPr>
                      <a:r>
                        <a:rPr sz="2400" dirty="0">
                          <a:latin typeface="Franklin Gothic Medium"/>
                          <a:cs typeface="Franklin Gothic Medium"/>
                        </a:rPr>
                        <a:t>Existing</a:t>
                      </a:r>
                      <a:endParaRPr sz="2400">
                        <a:latin typeface="Franklin Gothic Medium"/>
                        <a:cs typeface="Franklin Gothic Medium"/>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gn="ctr">
                        <a:lnSpc>
                          <a:spcPct val="100000"/>
                        </a:lnSpc>
                        <a:spcBef>
                          <a:spcPts val="290"/>
                        </a:spcBef>
                      </a:pPr>
                      <a:r>
                        <a:rPr sz="2400" spc="-10" dirty="0">
                          <a:latin typeface="Franklin Gothic Medium"/>
                          <a:cs typeface="Franklin Gothic Medium"/>
                        </a:rPr>
                        <a:t>Revised</a:t>
                      </a:r>
                      <a:endParaRPr sz="2400">
                        <a:latin typeface="Franklin Gothic Medium"/>
                        <a:cs typeface="Franklin Gothic Medium"/>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1"/>
                  </a:ext>
                </a:extLst>
              </a:tr>
              <a:tr h="822959">
                <a:tc>
                  <a:txBody>
                    <a:bodyPr/>
                    <a:lstStyle/>
                    <a:p>
                      <a:pPr algn="ctr">
                        <a:lnSpc>
                          <a:spcPct val="100000"/>
                        </a:lnSpc>
                        <a:spcBef>
                          <a:spcPts val="290"/>
                        </a:spcBef>
                      </a:pPr>
                      <a:r>
                        <a:rPr sz="2400" dirty="0">
                          <a:latin typeface="Franklin Gothic Medium"/>
                          <a:cs typeface="Franklin Gothic Medium"/>
                        </a:rPr>
                        <a:t>I</a:t>
                      </a:r>
                      <a:endParaRPr sz="2400">
                        <a:latin typeface="Franklin Gothic Medium"/>
                        <a:cs typeface="Franklin Gothic Medium"/>
                      </a:endParaRPr>
                    </a:p>
                    <a:p>
                      <a:pPr algn="ctr">
                        <a:lnSpc>
                          <a:spcPct val="100000"/>
                        </a:lnSpc>
                        <a:spcBef>
                          <a:spcPts val="5"/>
                        </a:spcBef>
                      </a:pPr>
                      <a:r>
                        <a:rPr sz="2400" spc="5" dirty="0">
                          <a:latin typeface="Franklin Gothic Medium"/>
                          <a:cs typeface="Franklin Gothic Medium"/>
                        </a:rPr>
                        <a:t>(Large)</a:t>
                      </a:r>
                      <a:endParaRPr sz="2400">
                        <a:latin typeface="Franklin Gothic Medium"/>
                        <a:cs typeface="Franklin Gothic Medium"/>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R="266700" algn="r">
                        <a:lnSpc>
                          <a:spcPct val="100000"/>
                        </a:lnSpc>
                        <a:spcBef>
                          <a:spcPts val="290"/>
                        </a:spcBef>
                      </a:pPr>
                      <a:r>
                        <a:rPr sz="2400" dirty="0">
                          <a:latin typeface="Franklin Gothic Medium"/>
                          <a:cs typeface="Franklin Gothic Medium"/>
                        </a:rPr>
                        <a:t>&gt;</a:t>
                      </a:r>
                      <a:r>
                        <a:rPr sz="2400" spc="-25" dirty="0">
                          <a:latin typeface="Franklin Gothic Medium"/>
                          <a:cs typeface="Franklin Gothic Medium"/>
                        </a:rPr>
                        <a:t> </a:t>
                      </a:r>
                      <a:r>
                        <a:rPr sz="2400" dirty="0">
                          <a:latin typeface="Franklin Gothic Medium"/>
                          <a:cs typeface="Franklin Gothic Medium"/>
                        </a:rPr>
                        <a:t>50</a:t>
                      </a:r>
                      <a:r>
                        <a:rPr sz="2400" spc="-40"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gn="ctr">
                        <a:lnSpc>
                          <a:spcPct val="100000"/>
                        </a:lnSpc>
                        <a:spcBef>
                          <a:spcPts val="290"/>
                        </a:spcBef>
                      </a:pPr>
                      <a:r>
                        <a:rPr sz="2400" dirty="0">
                          <a:latin typeface="Franklin Gothic Medium"/>
                          <a:cs typeface="Franklin Gothic Medium"/>
                        </a:rPr>
                        <a:t>&gt;</a:t>
                      </a:r>
                      <a:r>
                        <a:rPr sz="2400" spc="-25" dirty="0">
                          <a:latin typeface="Franklin Gothic Medium"/>
                          <a:cs typeface="Franklin Gothic Medium"/>
                        </a:rPr>
                        <a:t> </a:t>
                      </a:r>
                      <a:r>
                        <a:rPr sz="2400" dirty="0">
                          <a:latin typeface="Franklin Gothic Medium"/>
                          <a:cs typeface="Franklin Gothic Medium"/>
                        </a:rPr>
                        <a:t>250</a:t>
                      </a:r>
                      <a:r>
                        <a:rPr sz="2400" spc="-35"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25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algn="ctr">
                        <a:lnSpc>
                          <a:spcPct val="100000"/>
                        </a:lnSpc>
                        <a:spcBef>
                          <a:spcPts val="290"/>
                        </a:spcBef>
                      </a:pPr>
                      <a:r>
                        <a:rPr sz="2400" dirty="0">
                          <a:latin typeface="Franklin Gothic Medium"/>
                          <a:cs typeface="Franklin Gothic Medium"/>
                        </a:rPr>
                        <a:t>&gt;</a:t>
                      </a:r>
                      <a:r>
                        <a:rPr sz="2400" spc="-30" dirty="0">
                          <a:latin typeface="Franklin Gothic Medium"/>
                          <a:cs typeface="Franklin Gothic Medium"/>
                        </a:rPr>
                        <a:t> </a:t>
                      </a:r>
                      <a:r>
                        <a:rPr sz="2400" spc="-10" dirty="0">
                          <a:latin typeface="Franklin Gothic Medium"/>
                          <a:cs typeface="Franklin Gothic Medium"/>
                        </a:rPr>
                        <a:t>10</a:t>
                      </a:r>
                      <a:r>
                        <a:rPr sz="2400" spc="-35"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gn="ctr">
                        <a:lnSpc>
                          <a:spcPct val="100000"/>
                        </a:lnSpc>
                        <a:spcBef>
                          <a:spcPts val="290"/>
                        </a:spcBef>
                      </a:pPr>
                      <a:r>
                        <a:rPr sz="2400" dirty="0">
                          <a:latin typeface="Franklin Gothic Medium"/>
                          <a:cs typeface="Franklin Gothic Medium"/>
                        </a:rPr>
                        <a:t>&gt;</a:t>
                      </a:r>
                      <a:r>
                        <a:rPr sz="2400" spc="-25" dirty="0">
                          <a:latin typeface="Franklin Gothic Medium"/>
                          <a:cs typeface="Franklin Gothic Medium"/>
                        </a:rPr>
                        <a:t> </a:t>
                      </a:r>
                      <a:r>
                        <a:rPr sz="2400" dirty="0">
                          <a:latin typeface="Franklin Gothic Medium"/>
                          <a:cs typeface="Franklin Gothic Medium"/>
                        </a:rPr>
                        <a:t>50</a:t>
                      </a:r>
                      <a:r>
                        <a:rPr sz="2400" spc="-40"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2"/>
                  </a:ext>
                </a:extLst>
              </a:tr>
              <a:tr h="822960">
                <a:tc>
                  <a:txBody>
                    <a:bodyPr/>
                    <a:lstStyle/>
                    <a:p>
                      <a:pPr marL="635" algn="ctr">
                        <a:lnSpc>
                          <a:spcPct val="100000"/>
                        </a:lnSpc>
                        <a:spcBef>
                          <a:spcPts val="295"/>
                        </a:spcBef>
                      </a:pPr>
                      <a:r>
                        <a:rPr sz="2400" spc="5" dirty="0">
                          <a:latin typeface="Franklin Gothic Medium"/>
                          <a:cs typeface="Franklin Gothic Medium"/>
                        </a:rPr>
                        <a:t>II</a:t>
                      </a:r>
                      <a:endParaRPr sz="2400">
                        <a:latin typeface="Franklin Gothic Medium"/>
                        <a:cs typeface="Franklin Gothic Medium"/>
                      </a:endParaRPr>
                    </a:p>
                    <a:p>
                      <a:pPr algn="ctr">
                        <a:lnSpc>
                          <a:spcPct val="100000"/>
                        </a:lnSpc>
                      </a:pPr>
                      <a:r>
                        <a:rPr sz="2400" dirty="0">
                          <a:latin typeface="Franklin Gothic Medium"/>
                          <a:cs typeface="Franklin Gothic Medium"/>
                        </a:rPr>
                        <a:t>(Medium)</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R="302895" algn="r">
                        <a:lnSpc>
                          <a:spcPct val="100000"/>
                        </a:lnSpc>
                        <a:spcBef>
                          <a:spcPts val="295"/>
                        </a:spcBef>
                      </a:pPr>
                      <a:r>
                        <a:rPr sz="2400" spc="5" dirty="0">
                          <a:latin typeface="Franklin Gothic Medium"/>
                          <a:cs typeface="Franklin Gothic Medium"/>
                        </a:rPr>
                        <a:t>1-50Cr</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gn="ctr">
                        <a:lnSpc>
                          <a:spcPct val="100000"/>
                        </a:lnSpc>
                        <a:spcBef>
                          <a:spcPts val="295"/>
                        </a:spcBef>
                      </a:pPr>
                      <a:r>
                        <a:rPr sz="2400" spc="5" dirty="0">
                          <a:latin typeface="Franklin Gothic Medium"/>
                          <a:cs typeface="Franklin Gothic Medium"/>
                        </a:rPr>
                        <a:t>50-250</a:t>
                      </a:r>
                      <a:r>
                        <a:rPr sz="2400" spc="-75"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25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algn="ctr">
                        <a:lnSpc>
                          <a:spcPct val="100000"/>
                        </a:lnSpc>
                        <a:spcBef>
                          <a:spcPts val="295"/>
                        </a:spcBef>
                      </a:pPr>
                      <a:r>
                        <a:rPr sz="2400" spc="-5" dirty="0">
                          <a:latin typeface="Franklin Gothic Medium"/>
                          <a:cs typeface="Franklin Gothic Medium"/>
                        </a:rPr>
                        <a:t>1-10</a:t>
                      </a:r>
                      <a:r>
                        <a:rPr sz="2400" spc="-60"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gn="ctr">
                        <a:lnSpc>
                          <a:spcPct val="100000"/>
                        </a:lnSpc>
                        <a:spcBef>
                          <a:spcPts val="295"/>
                        </a:spcBef>
                      </a:pPr>
                      <a:r>
                        <a:rPr sz="2400" dirty="0">
                          <a:latin typeface="Franklin Gothic Medium"/>
                          <a:cs typeface="Franklin Gothic Medium"/>
                        </a:rPr>
                        <a:t>10-50</a:t>
                      </a:r>
                      <a:r>
                        <a:rPr sz="2400" spc="-65"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3"/>
                  </a:ext>
                </a:extLst>
              </a:tr>
              <a:tr h="822972">
                <a:tc>
                  <a:txBody>
                    <a:bodyPr/>
                    <a:lstStyle/>
                    <a:p>
                      <a:pPr marL="635" algn="ctr">
                        <a:lnSpc>
                          <a:spcPct val="100000"/>
                        </a:lnSpc>
                        <a:spcBef>
                          <a:spcPts val="295"/>
                        </a:spcBef>
                      </a:pPr>
                      <a:r>
                        <a:rPr sz="2400" spc="5" dirty="0">
                          <a:latin typeface="Franklin Gothic Medium"/>
                          <a:cs typeface="Franklin Gothic Medium"/>
                        </a:rPr>
                        <a:t>III</a:t>
                      </a:r>
                      <a:endParaRPr sz="2400">
                        <a:latin typeface="Franklin Gothic Medium"/>
                        <a:cs typeface="Franklin Gothic Medium"/>
                      </a:endParaRPr>
                    </a:p>
                    <a:p>
                      <a:pPr marL="1270" algn="ctr">
                        <a:lnSpc>
                          <a:spcPct val="100000"/>
                        </a:lnSpc>
                      </a:pPr>
                      <a:r>
                        <a:rPr sz="2400" dirty="0">
                          <a:latin typeface="Franklin Gothic Medium"/>
                          <a:cs typeface="Franklin Gothic Medium"/>
                        </a:rPr>
                        <a:t>(Small)</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361315">
                        <a:lnSpc>
                          <a:spcPct val="100000"/>
                        </a:lnSpc>
                        <a:spcBef>
                          <a:spcPts val="295"/>
                        </a:spcBef>
                      </a:pPr>
                      <a:r>
                        <a:rPr sz="2400" dirty="0">
                          <a:latin typeface="Franklin Gothic Medium"/>
                          <a:cs typeface="Franklin Gothic Medium"/>
                        </a:rPr>
                        <a:t>&lt;</a:t>
                      </a:r>
                      <a:r>
                        <a:rPr sz="2400" spc="-30" dirty="0">
                          <a:latin typeface="Franklin Gothic Medium"/>
                          <a:cs typeface="Franklin Gothic Medium"/>
                        </a:rPr>
                        <a:t> </a:t>
                      </a:r>
                      <a:r>
                        <a:rPr sz="2400" dirty="0">
                          <a:latin typeface="Franklin Gothic Medium"/>
                          <a:cs typeface="Franklin Gothic Medium"/>
                        </a:rPr>
                        <a:t>1</a:t>
                      </a:r>
                      <a:r>
                        <a:rPr sz="2400" spc="-35"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gn="ctr">
                        <a:lnSpc>
                          <a:spcPct val="100000"/>
                        </a:lnSpc>
                        <a:spcBef>
                          <a:spcPts val="295"/>
                        </a:spcBef>
                      </a:pPr>
                      <a:r>
                        <a:rPr sz="2400" dirty="0">
                          <a:latin typeface="Franklin Gothic Medium"/>
                          <a:cs typeface="Franklin Gothic Medium"/>
                        </a:rPr>
                        <a:t>10-50</a:t>
                      </a:r>
                      <a:r>
                        <a:rPr sz="2400" spc="-65"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25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algn="ctr">
                        <a:lnSpc>
                          <a:spcPct val="100000"/>
                        </a:lnSpc>
                        <a:spcBef>
                          <a:spcPts val="295"/>
                        </a:spcBef>
                      </a:pPr>
                      <a:r>
                        <a:rPr sz="2400" dirty="0">
                          <a:latin typeface="Franklin Gothic Medium"/>
                          <a:cs typeface="Franklin Gothic Medium"/>
                        </a:rPr>
                        <a:t>&lt;</a:t>
                      </a:r>
                      <a:r>
                        <a:rPr sz="2400" spc="-30" dirty="0">
                          <a:latin typeface="Franklin Gothic Medium"/>
                          <a:cs typeface="Franklin Gothic Medium"/>
                        </a:rPr>
                        <a:t> </a:t>
                      </a:r>
                      <a:r>
                        <a:rPr sz="2400" dirty="0">
                          <a:latin typeface="Franklin Gothic Medium"/>
                          <a:cs typeface="Franklin Gothic Medium"/>
                        </a:rPr>
                        <a:t>1</a:t>
                      </a:r>
                      <a:r>
                        <a:rPr sz="2400" spc="-35"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gn="ctr">
                        <a:lnSpc>
                          <a:spcPct val="100000"/>
                        </a:lnSpc>
                        <a:spcBef>
                          <a:spcPts val="295"/>
                        </a:spcBef>
                      </a:pPr>
                      <a:r>
                        <a:rPr sz="2400" spc="-5" dirty="0">
                          <a:latin typeface="Franklin Gothic Medium"/>
                          <a:cs typeface="Franklin Gothic Medium"/>
                        </a:rPr>
                        <a:t>2-10</a:t>
                      </a:r>
                      <a:r>
                        <a:rPr sz="2400" spc="-60"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4"/>
                  </a:ext>
                </a:extLst>
              </a:tr>
              <a:tr h="822947">
                <a:tc>
                  <a:txBody>
                    <a:bodyPr/>
                    <a:lstStyle/>
                    <a:p>
                      <a:pPr algn="ctr">
                        <a:lnSpc>
                          <a:spcPct val="100000"/>
                        </a:lnSpc>
                        <a:spcBef>
                          <a:spcPts val="295"/>
                        </a:spcBef>
                      </a:pPr>
                      <a:r>
                        <a:rPr sz="2400" spc="5" dirty="0">
                          <a:latin typeface="Franklin Gothic Medium"/>
                          <a:cs typeface="Franklin Gothic Medium"/>
                        </a:rPr>
                        <a:t>IV</a:t>
                      </a:r>
                      <a:endParaRPr sz="2400">
                        <a:latin typeface="Franklin Gothic Medium"/>
                        <a:cs typeface="Franklin Gothic Medium"/>
                      </a:endParaRPr>
                    </a:p>
                    <a:p>
                      <a:pPr algn="ctr">
                        <a:lnSpc>
                          <a:spcPct val="100000"/>
                        </a:lnSpc>
                      </a:pPr>
                      <a:r>
                        <a:rPr sz="2400" dirty="0">
                          <a:latin typeface="Franklin Gothic Medium"/>
                          <a:cs typeface="Franklin Gothic Medium"/>
                        </a:rPr>
                        <a:t>(Micro)</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25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gn="ctr">
                        <a:lnSpc>
                          <a:spcPct val="100000"/>
                        </a:lnSpc>
                        <a:spcBef>
                          <a:spcPts val="295"/>
                        </a:spcBef>
                      </a:pPr>
                      <a:r>
                        <a:rPr sz="2400" dirty="0">
                          <a:latin typeface="Franklin Gothic Medium"/>
                          <a:cs typeface="Franklin Gothic Medium"/>
                        </a:rPr>
                        <a:t>&lt;</a:t>
                      </a:r>
                      <a:r>
                        <a:rPr sz="2400" spc="-30" dirty="0">
                          <a:latin typeface="Franklin Gothic Medium"/>
                          <a:cs typeface="Franklin Gothic Medium"/>
                        </a:rPr>
                        <a:t> </a:t>
                      </a:r>
                      <a:r>
                        <a:rPr sz="2400" spc="-10" dirty="0">
                          <a:latin typeface="Franklin Gothic Medium"/>
                          <a:cs typeface="Franklin Gothic Medium"/>
                        </a:rPr>
                        <a:t>10</a:t>
                      </a:r>
                      <a:r>
                        <a:rPr sz="2400" spc="-35"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25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a:lnSpc>
                          <a:spcPct val="100000"/>
                        </a:lnSpc>
                      </a:pPr>
                      <a:endParaRPr sz="25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gn="ctr">
                        <a:lnSpc>
                          <a:spcPct val="100000"/>
                        </a:lnSpc>
                        <a:spcBef>
                          <a:spcPts val="295"/>
                        </a:spcBef>
                      </a:pPr>
                      <a:r>
                        <a:rPr sz="2400" dirty="0">
                          <a:latin typeface="Franklin Gothic Medium"/>
                          <a:cs typeface="Franklin Gothic Medium"/>
                        </a:rPr>
                        <a:t>&lt;</a:t>
                      </a:r>
                      <a:r>
                        <a:rPr sz="2400" spc="-30" dirty="0">
                          <a:latin typeface="Franklin Gothic Medium"/>
                          <a:cs typeface="Franklin Gothic Medium"/>
                        </a:rPr>
                        <a:t> </a:t>
                      </a:r>
                      <a:r>
                        <a:rPr sz="2400" dirty="0">
                          <a:latin typeface="Franklin Gothic Medium"/>
                          <a:cs typeface="Franklin Gothic Medium"/>
                        </a:rPr>
                        <a:t>2</a:t>
                      </a:r>
                      <a:r>
                        <a:rPr sz="2400" spc="-35" dirty="0">
                          <a:latin typeface="Franklin Gothic Medium"/>
                          <a:cs typeface="Franklin Gothic Medium"/>
                        </a:rPr>
                        <a:t> </a:t>
                      </a:r>
                      <a:r>
                        <a:rPr sz="2400" spc="5" dirty="0">
                          <a:latin typeface="Franklin Gothic Medium"/>
                          <a:cs typeface="Franklin Gothic Medium"/>
                        </a:rPr>
                        <a:t>Cr</a:t>
                      </a:r>
                      <a:endParaRPr sz="2400">
                        <a:latin typeface="Franklin Gothic Medium"/>
                        <a:cs typeface="Franklin Gothic Medium"/>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5"/>
                  </a:ext>
                </a:extLst>
              </a:tr>
            </a:tbl>
          </a:graphicData>
        </a:graphic>
      </p:graphicFrame>
      <p:sp>
        <p:nvSpPr>
          <p:cNvPr id="11" name="Footer Placeholder 10">
            <a:extLst>
              <a:ext uri="{FF2B5EF4-FFF2-40B4-BE49-F238E27FC236}">
                <a16:creationId xmlns:a16="http://schemas.microsoft.com/office/drawing/2014/main" id="{8B036065-1FD5-5F7E-10C4-01D7A5BC72DF}"/>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830095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2136140" y="568275"/>
            <a:ext cx="7810500" cy="574675"/>
          </a:xfrm>
          <a:prstGeom prst="rect">
            <a:avLst/>
          </a:prstGeom>
        </p:spPr>
        <p:txBody>
          <a:bodyPr vert="horz" wrap="square" lIns="0" tIns="12700" rIns="0" bIns="0" rtlCol="0" anchor="ctr">
            <a:spAutoFit/>
          </a:bodyPr>
          <a:lstStyle/>
          <a:p>
            <a:pPr marL="12700">
              <a:lnSpc>
                <a:spcPct val="100000"/>
              </a:lnSpc>
              <a:spcBef>
                <a:spcPts val="100"/>
              </a:spcBef>
              <a:tabLst>
                <a:tab pos="1483360" algn="l"/>
              </a:tabLst>
            </a:pPr>
            <a:r>
              <a:rPr sz="3600" dirty="0">
                <a:solidFill>
                  <a:srgbClr val="C00000"/>
                </a:solidFill>
                <a:latin typeface="Franklin Gothic Medium"/>
                <a:cs typeface="Franklin Gothic Medium"/>
              </a:rPr>
              <a:t>MSME	</a:t>
            </a:r>
            <a:r>
              <a:rPr sz="3600" spc="-5" dirty="0">
                <a:solidFill>
                  <a:srgbClr val="C00000"/>
                </a:solidFill>
                <a:latin typeface="Franklin Gothic Medium"/>
                <a:cs typeface="Franklin Gothic Medium"/>
              </a:rPr>
              <a:t>DISCLOSURE</a:t>
            </a:r>
            <a:r>
              <a:rPr sz="3600" spc="-45" dirty="0">
                <a:solidFill>
                  <a:srgbClr val="C00000"/>
                </a:solidFill>
                <a:latin typeface="Franklin Gothic Medium"/>
                <a:cs typeface="Franklin Gothic Medium"/>
              </a:rPr>
              <a:t> </a:t>
            </a:r>
            <a:r>
              <a:rPr sz="3600" dirty="0">
                <a:solidFill>
                  <a:srgbClr val="C00000"/>
                </a:solidFill>
                <a:latin typeface="Franklin Gothic Medium"/>
                <a:cs typeface="Franklin Gothic Medium"/>
              </a:rPr>
              <a:t>-</a:t>
            </a:r>
            <a:r>
              <a:rPr sz="3600" spc="-15" dirty="0">
                <a:solidFill>
                  <a:srgbClr val="C00000"/>
                </a:solidFill>
                <a:latin typeface="Franklin Gothic Medium"/>
                <a:cs typeface="Franklin Gothic Medium"/>
              </a:rPr>
              <a:t> </a:t>
            </a:r>
            <a:r>
              <a:rPr sz="3600" dirty="0">
                <a:solidFill>
                  <a:srgbClr val="C00000"/>
                </a:solidFill>
                <a:latin typeface="Franklin Gothic Medium"/>
                <a:cs typeface="Franklin Gothic Medium"/>
              </a:rPr>
              <a:t>NON</a:t>
            </a:r>
            <a:r>
              <a:rPr sz="3600" spc="-40" dirty="0">
                <a:solidFill>
                  <a:srgbClr val="C00000"/>
                </a:solidFill>
                <a:latin typeface="Franklin Gothic Medium"/>
                <a:cs typeface="Franklin Gothic Medium"/>
              </a:rPr>
              <a:t> </a:t>
            </a:r>
            <a:r>
              <a:rPr sz="3600" spc="-25" dirty="0">
                <a:solidFill>
                  <a:srgbClr val="C00000"/>
                </a:solidFill>
                <a:latin typeface="Franklin Gothic Medium"/>
                <a:cs typeface="Franklin Gothic Medium"/>
              </a:rPr>
              <a:t>CORPORATE</a:t>
            </a:r>
            <a:endParaRPr sz="3600" dirty="0">
              <a:latin typeface="Franklin Gothic Medium"/>
              <a:cs typeface="Franklin Gothic Medium"/>
            </a:endParaRPr>
          </a:p>
        </p:txBody>
      </p:sp>
      <p:sp>
        <p:nvSpPr>
          <p:cNvPr id="7" name="object 7"/>
          <p:cNvSpPr txBox="1"/>
          <p:nvPr/>
        </p:nvSpPr>
        <p:spPr>
          <a:xfrm>
            <a:off x="1755140" y="1381760"/>
            <a:ext cx="8453120" cy="5074285"/>
          </a:xfrm>
          <a:prstGeom prst="rect">
            <a:avLst/>
          </a:prstGeom>
        </p:spPr>
        <p:txBody>
          <a:bodyPr vert="horz" wrap="square" lIns="0" tIns="12700" rIns="0" bIns="0" rtlCol="0">
            <a:spAutoFit/>
          </a:bodyPr>
          <a:lstStyle/>
          <a:p>
            <a:pPr marL="355600" marR="24765" indent="-342900">
              <a:spcBef>
                <a:spcPts val="100"/>
              </a:spcBef>
              <a:tabLst>
                <a:tab pos="457200" algn="l"/>
              </a:tabLst>
            </a:pPr>
            <a:r>
              <a:rPr sz="2250" spc="-75" dirty="0">
                <a:solidFill>
                  <a:srgbClr val="EFA12D"/>
                </a:solidFill>
                <a:latin typeface="Microsoft Sans Serif"/>
                <a:cs typeface="Microsoft Sans Serif"/>
              </a:rPr>
              <a:t>🞭		</a:t>
            </a:r>
            <a:r>
              <a:rPr sz="3600" spc="5" dirty="0">
                <a:latin typeface="Franklin Gothic Medium"/>
                <a:cs typeface="Franklin Gothic Medium"/>
              </a:rPr>
              <a:t>“The </a:t>
            </a:r>
            <a:r>
              <a:rPr sz="3600" dirty="0">
                <a:latin typeface="Franklin Gothic Medium"/>
                <a:cs typeface="Franklin Gothic Medium"/>
              </a:rPr>
              <a:t>Entity is a </a:t>
            </a:r>
            <a:r>
              <a:rPr sz="3600" spc="-5" dirty="0">
                <a:latin typeface="Franklin Gothic Medium"/>
                <a:cs typeface="Franklin Gothic Medium"/>
              </a:rPr>
              <a:t>Micro </a:t>
            </a:r>
            <a:r>
              <a:rPr sz="3600" dirty="0">
                <a:latin typeface="Franklin Gothic Medium"/>
                <a:cs typeface="Franklin Gothic Medium"/>
              </a:rPr>
              <a:t>Small and </a:t>
            </a:r>
            <a:r>
              <a:rPr sz="3600" spc="5" dirty="0">
                <a:latin typeface="Franklin Gothic Medium"/>
                <a:cs typeface="Franklin Gothic Medium"/>
              </a:rPr>
              <a:t>Medium </a:t>
            </a:r>
            <a:r>
              <a:rPr sz="3600" spc="-885" dirty="0">
                <a:latin typeface="Franklin Gothic Medium"/>
                <a:cs typeface="Franklin Gothic Medium"/>
              </a:rPr>
              <a:t> </a:t>
            </a:r>
            <a:r>
              <a:rPr sz="3600" dirty="0">
                <a:latin typeface="Franklin Gothic Medium"/>
                <a:cs typeface="Franklin Gothic Medium"/>
              </a:rPr>
              <a:t>Sized </a:t>
            </a:r>
            <a:r>
              <a:rPr sz="3600" spc="-5" dirty="0">
                <a:latin typeface="Franklin Gothic Medium"/>
                <a:cs typeface="Franklin Gothic Medium"/>
              </a:rPr>
              <a:t>Enterprise </a:t>
            </a:r>
            <a:r>
              <a:rPr sz="3600" spc="5" dirty="0">
                <a:latin typeface="Franklin Gothic Medium"/>
                <a:cs typeface="Franklin Gothic Medium"/>
              </a:rPr>
              <a:t>(MSME) </a:t>
            </a:r>
            <a:r>
              <a:rPr sz="3600" dirty="0">
                <a:latin typeface="Franklin Gothic Medium"/>
                <a:cs typeface="Franklin Gothic Medium"/>
              </a:rPr>
              <a:t>as per </a:t>
            </a:r>
            <a:r>
              <a:rPr sz="3600" spc="5" dirty="0">
                <a:latin typeface="Franklin Gothic Medium"/>
                <a:cs typeface="Franklin Gothic Medium"/>
              </a:rPr>
              <a:t>the </a:t>
            </a:r>
            <a:r>
              <a:rPr sz="3600" spc="10" dirty="0">
                <a:latin typeface="Franklin Gothic Medium"/>
                <a:cs typeface="Franklin Gothic Medium"/>
              </a:rPr>
              <a:t> </a:t>
            </a:r>
            <a:r>
              <a:rPr sz="3600" dirty="0">
                <a:latin typeface="Franklin Gothic Medium"/>
                <a:cs typeface="Franklin Gothic Medium"/>
              </a:rPr>
              <a:t>announcement </a:t>
            </a:r>
            <a:r>
              <a:rPr sz="3600" spc="5" dirty="0">
                <a:latin typeface="Franklin Gothic Medium"/>
                <a:cs typeface="Franklin Gothic Medium"/>
              </a:rPr>
              <a:t>made </a:t>
            </a:r>
            <a:r>
              <a:rPr sz="3600" spc="-20" dirty="0">
                <a:latin typeface="Franklin Gothic Medium"/>
                <a:cs typeface="Franklin Gothic Medium"/>
              </a:rPr>
              <a:t>by </a:t>
            </a:r>
            <a:r>
              <a:rPr sz="3600" dirty="0">
                <a:latin typeface="Franklin Gothic Medium"/>
                <a:cs typeface="Franklin Gothic Medium"/>
              </a:rPr>
              <a:t>ICAI and has </a:t>
            </a:r>
            <a:r>
              <a:rPr sz="3600" spc="5" dirty="0">
                <a:latin typeface="Franklin Gothic Medium"/>
                <a:cs typeface="Franklin Gothic Medium"/>
              </a:rPr>
              <a:t> </a:t>
            </a:r>
            <a:r>
              <a:rPr sz="3600" dirty="0">
                <a:latin typeface="Franklin Gothic Medium"/>
                <a:cs typeface="Franklin Gothic Medium"/>
              </a:rPr>
              <a:t>complied </a:t>
            </a:r>
            <a:r>
              <a:rPr sz="3600" spc="5" dirty="0">
                <a:latin typeface="Franklin Gothic Medium"/>
                <a:cs typeface="Franklin Gothic Medium"/>
              </a:rPr>
              <a:t>with the </a:t>
            </a:r>
            <a:r>
              <a:rPr sz="3600" spc="-5" dirty="0">
                <a:latin typeface="Franklin Gothic Medium"/>
                <a:cs typeface="Franklin Gothic Medium"/>
              </a:rPr>
              <a:t>Accounting </a:t>
            </a:r>
            <a:r>
              <a:rPr sz="3600" dirty="0">
                <a:latin typeface="Franklin Gothic Medium"/>
                <a:cs typeface="Franklin Gothic Medium"/>
              </a:rPr>
              <a:t>Standards </a:t>
            </a:r>
            <a:r>
              <a:rPr sz="3600" spc="5" dirty="0">
                <a:latin typeface="Franklin Gothic Medium"/>
                <a:cs typeface="Franklin Gothic Medium"/>
              </a:rPr>
              <a:t> </a:t>
            </a:r>
            <a:r>
              <a:rPr sz="3600" dirty="0">
                <a:latin typeface="Franklin Gothic Medium"/>
                <a:cs typeface="Franklin Gothic Medium"/>
              </a:rPr>
              <a:t>insofar as </a:t>
            </a:r>
            <a:r>
              <a:rPr sz="3600" spc="-15" dirty="0">
                <a:latin typeface="Franklin Gothic Medium"/>
                <a:cs typeface="Franklin Gothic Medium"/>
              </a:rPr>
              <a:t>they </a:t>
            </a:r>
            <a:r>
              <a:rPr sz="3600" dirty="0">
                <a:latin typeface="Franklin Gothic Medium"/>
                <a:cs typeface="Franklin Gothic Medium"/>
              </a:rPr>
              <a:t>are applicable </a:t>
            </a:r>
            <a:r>
              <a:rPr sz="3600" spc="-25" dirty="0">
                <a:latin typeface="Franklin Gothic Medium"/>
                <a:cs typeface="Franklin Gothic Medium"/>
              </a:rPr>
              <a:t>to </a:t>
            </a:r>
            <a:r>
              <a:rPr sz="3600" dirty="0">
                <a:latin typeface="Franklin Gothic Medium"/>
                <a:cs typeface="Franklin Gothic Medium"/>
              </a:rPr>
              <a:t>entities </a:t>
            </a:r>
            <a:r>
              <a:rPr sz="3600" spc="5" dirty="0">
                <a:latin typeface="Franklin Gothic Medium"/>
                <a:cs typeface="Franklin Gothic Medium"/>
              </a:rPr>
              <a:t> </a:t>
            </a:r>
            <a:r>
              <a:rPr sz="3600" dirty="0">
                <a:latin typeface="Franklin Gothic Medium"/>
                <a:cs typeface="Franklin Gothic Medium"/>
              </a:rPr>
              <a:t>falling</a:t>
            </a:r>
            <a:r>
              <a:rPr sz="3600" spc="-35" dirty="0">
                <a:latin typeface="Franklin Gothic Medium"/>
                <a:cs typeface="Franklin Gothic Medium"/>
              </a:rPr>
              <a:t> </a:t>
            </a:r>
            <a:r>
              <a:rPr sz="3600" dirty="0">
                <a:latin typeface="Franklin Gothic Medium"/>
                <a:cs typeface="Franklin Gothic Medium"/>
              </a:rPr>
              <a:t>in</a:t>
            </a:r>
            <a:r>
              <a:rPr sz="3600" spc="-10" dirty="0">
                <a:latin typeface="Franklin Gothic Medium"/>
                <a:cs typeface="Franklin Gothic Medium"/>
              </a:rPr>
              <a:t> </a:t>
            </a:r>
            <a:r>
              <a:rPr sz="3600" spc="-15" dirty="0">
                <a:latin typeface="Franklin Gothic Medium"/>
                <a:cs typeface="Franklin Gothic Medium"/>
              </a:rPr>
              <a:t>Level</a:t>
            </a:r>
            <a:r>
              <a:rPr sz="3600" spc="-20" dirty="0">
                <a:latin typeface="Franklin Gothic Medium"/>
                <a:cs typeface="Franklin Gothic Medium"/>
              </a:rPr>
              <a:t> </a:t>
            </a:r>
            <a:r>
              <a:rPr sz="3600" dirty="0">
                <a:latin typeface="Franklin Gothic Medium"/>
                <a:cs typeface="Franklin Gothic Medium"/>
              </a:rPr>
              <a:t>II</a:t>
            </a:r>
            <a:r>
              <a:rPr sz="3600" spc="-25" dirty="0">
                <a:latin typeface="Franklin Gothic Medium"/>
                <a:cs typeface="Franklin Gothic Medium"/>
              </a:rPr>
              <a:t> </a:t>
            </a:r>
            <a:r>
              <a:rPr sz="3600" spc="5" dirty="0">
                <a:latin typeface="Franklin Gothic Medium"/>
                <a:cs typeface="Franklin Gothic Medium"/>
              </a:rPr>
              <a:t>or</a:t>
            </a:r>
            <a:r>
              <a:rPr sz="3600" dirty="0">
                <a:latin typeface="Franklin Gothic Medium"/>
                <a:cs typeface="Franklin Gothic Medium"/>
              </a:rPr>
              <a:t> </a:t>
            </a:r>
            <a:r>
              <a:rPr sz="3600" spc="-15" dirty="0">
                <a:latin typeface="Franklin Gothic Medium"/>
                <a:cs typeface="Franklin Gothic Medium"/>
              </a:rPr>
              <a:t>Level</a:t>
            </a:r>
            <a:r>
              <a:rPr sz="3600" spc="-35" dirty="0">
                <a:latin typeface="Franklin Gothic Medium"/>
                <a:cs typeface="Franklin Gothic Medium"/>
              </a:rPr>
              <a:t> </a:t>
            </a:r>
            <a:r>
              <a:rPr sz="3600" dirty="0">
                <a:latin typeface="Franklin Gothic Medium"/>
                <a:cs typeface="Franklin Gothic Medium"/>
              </a:rPr>
              <a:t>III</a:t>
            </a:r>
            <a:r>
              <a:rPr sz="3600" spc="-25" dirty="0">
                <a:latin typeface="Franklin Gothic Medium"/>
                <a:cs typeface="Franklin Gothic Medium"/>
              </a:rPr>
              <a:t> </a:t>
            </a:r>
            <a:r>
              <a:rPr sz="3600" spc="5" dirty="0">
                <a:latin typeface="Franklin Gothic Medium"/>
                <a:cs typeface="Franklin Gothic Medium"/>
              </a:rPr>
              <a:t>or</a:t>
            </a:r>
            <a:r>
              <a:rPr sz="3600" spc="-15" dirty="0">
                <a:latin typeface="Franklin Gothic Medium"/>
                <a:cs typeface="Franklin Gothic Medium"/>
              </a:rPr>
              <a:t> Level</a:t>
            </a:r>
            <a:r>
              <a:rPr sz="3600" spc="-25" dirty="0">
                <a:latin typeface="Franklin Gothic Medium"/>
                <a:cs typeface="Franklin Gothic Medium"/>
              </a:rPr>
              <a:t> </a:t>
            </a:r>
            <a:r>
              <a:rPr sz="3600" spc="-55" dirty="0">
                <a:latin typeface="Franklin Gothic Medium"/>
                <a:cs typeface="Franklin Gothic Medium"/>
              </a:rPr>
              <a:t>IV,</a:t>
            </a:r>
            <a:r>
              <a:rPr sz="3600" spc="-15" dirty="0">
                <a:latin typeface="Franklin Gothic Medium"/>
                <a:cs typeface="Franklin Gothic Medium"/>
              </a:rPr>
              <a:t> </a:t>
            </a:r>
            <a:r>
              <a:rPr sz="3600" dirty="0">
                <a:latin typeface="Franklin Gothic Medium"/>
                <a:cs typeface="Franklin Gothic Medium"/>
              </a:rPr>
              <a:t>as </a:t>
            </a:r>
            <a:r>
              <a:rPr sz="3600" spc="-885" dirty="0">
                <a:latin typeface="Franklin Gothic Medium"/>
                <a:cs typeface="Franklin Gothic Medium"/>
              </a:rPr>
              <a:t> </a:t>
            </a:r>
            <a:r>
              <a:rPr sz="3600" spc="5" dirty="0">
                <a:latin typeface="Franklin Gothic Medium"/>
                <a:cs typeface="Franklin Gothic Medium"/>
              </a:rPr>
              <a:t>the</a:t>
            </a:r>
            <a:r>
              <a:rPr sz="3600" spc="-35" dirty="0">
                <a:latin typeface="Franklin Gothic Medium"/>
                <a:cs typeface="Franklin Gothic Medium"/>
              </a:rPr>
              <a:t> </a:t>
            </a:r>
            <a:r>
              <a:rPr sz="3600" spc="5" dirty="0">
                <a:latin typeface="Franklin Gothic Medium"/>
                <a:cs typeface="Franklin Gothic Medium"/>
              </a:rPr>
              <a:t>case</a:t>
            </a:r>
            <a:r>
              <a:rPr sz="3600" spc="-30" dirty="0">
                <a:latin typeface="Franklin Gothic Medium"/>
                <a:cs typeface="Franklin Gothic Medium"/>
              </a:rPr>
              <a:t> </a:t>
            </a:r>
            <a:r>
              <a:rPr sz="3600" spc="-15" dirty="0">
                <a:latin typeface="Franklin Gothic Medium"/>
                <a:cs typeface="Franklin Gothic Medium"/>
              </a:rPr>
              <a:t>may</a:t>
            </a:r>
            <a:r>
              <a:rPr sz="3600" spc="-25" dirty="0">
                <a:latin typeface="Franklin Gothic Medium"/>
                <a:cs typeface="Franklin Gothic Medium"/>
              </a:rPr>
              <a:t> </a:t>
            </a:r>
            <a:r>
              <a:rPr sz="3600" spc="-5" dirty="0">
                <a:latin typeface="Franklin Gothic Medium"/>
                <a:cs typeface="Franklin Gothic Medium"/>
              </a:rPr>
              <a:t>be.”</a:t>
            </a:r>
            <a:endParaRPr sz="3600">
              <a:latin typeface="Franklin Gothic Medium"/>
              <a:cs typeface="Franklin Gothic Medium"/>
            </a:endParaRPr>
          </a:p>
          <a:p>
            <a:pPr marL="355600" marR="5080" indent="-342900">
              <a:spcBef>
                <a:spcPts val="869"/>
              </a:spcBef>
            </a:pPr>
            <a:r>
              <a:rPr sz="2500" spc="-254" dirty="0">
                <a:solidFill>
                  <a:srgbClr val="EFA12D"/>
                </a:solidFill>
                <a:latin typeface="Microsoft Sans Serif"/>
                <a:cs typeface="Microsoft Sans Serif"/>
              </a:rPr>
              <a:t>🞭</a:t>
            </a:r>
            <a:r>
              <a:rPr sz="2500" spc="-210" dirty="0">
                <a:solidFill>
                  <a:srgbClr val="EFA12D"/>
                </a:solidFill>
                <a:latin typeface="Microsoft Sans Serif"/>
                <a:cs typeface="Microsoft Sans Serif"/>
              </a:rPr>
              <a:t> </a:t>
            </a:r>
            <a:r>
              <a:rPr sz="3600" spc="-195" dirty="0">
                <a:latin typeface="Franklin Gothic Medium"/>
                <a:cs typeface="Franklin Gothic Medium"/>
              </a:rPr>
              <a:t>T</a:t>
            </a:r>
            <a:r>
              <a:rPr sz="3600" spc="-15" dirty="0">
                <a:latin typeface="Franklin Gothic Medium"/>
                <a:cs typeface="Franklin Gothic Medium"/>
              </a:rPr>
              <a:t>w</a:t>
            </a:r>
            <a:r>
              <a:rPr sz="3600" dirty="0">
                <a:latin typeface="Franklin Gothic Medium"/>
                <a:cs typeface="Franklin Gothic Medium"/>
              </a:rPr>
              <a:t>o</a:t>
            </a:r>
            <a:r>
              <a:rPr sz="3600" spc="-35" dirty="0">
                <a:latin typeface="Franklin Gothic Medium"/>
                <a:cs typeface="Franklin Gothic Medium"/>
              </a:rPr>
              <a:t> y</a:t>
            </a:r>
            <a:r>
              <a:rPr sz="3600" spc="-5" dirty="0">
                <a:latin typeface="Franklin Gothic Medium"/>
                <a:cs typeface="Franklin Gothic Medium"/>
              </a:rPr>
              <a:t>e</a:t>
            </a:r>
            <a:r>
              <a:rPr sz="3600" spc="10" dirty="0">
                <a:latin typeface="Franklin Gothic Medium"/>
                <a:cs typeface="Franklin Gothic Medium"/>
              </a:rPr>
              <a:t>a</a:t>
            </a:r>
            <a:r>
              <a:rPr sz="3600" dirty="0">
                <a:latin typeface="Franklin Gothic Medium"/>
                <a:cs typeface="Franklin Gothic Medium"/>
              </a:rPr>
              <a:t>r</a:t>
            </a:r>
            <a:r>
              <a:rPr sz="3600" spc="-30" dirty="0">
                <a:latin typeface="Franklin Gothic Medium"/>
                <a:cs typeface="Franklin Gothic Medium"/>
              </a:rPr>
              <a:t> </a:t>
            </a:r>
            <a:r>
              <a:rPr sz="3600" spc="-25" dirty="0">
                <a:latin typeface="Franklin Gothic Medium"/>
                <a:cs typeface="Franklin Gothic Medium"/>
              </a:rPr>
              <a:t>w</a:t>
            </a:r>
            <a:r>
              <a:rPr sz="3600" dirty="0">
                <a:latin typeface="Franklin Gothic Medium"/>
                <a:cs typeface="Franklin Gothic Medium"/>
              </a:rPr>
              <a:t>a</a:t>
            </a:r>
            <a:r>
              <a:rPr sz="3600" spc="10" dirty="0">
                <a:latin typeface="Franklin Gothic Medium"/>
                <a:cs typeface="Franklin Gothic Medium"/>
              </a:rPr>
              <a:t>i</a:t>
            </a:r>
            <a:r>
              <a:rPr sz="3600" dirty="0">
                <a:latin typeface="Franklin Gothic Medium"/>
                <a:cs typeface="Franklin Gothic Medium"/>
              </a:rPr>
              <a:t>t</a:t>
            </a:r>
            <a:r>
              <a:rPr sz="3600" spc="-15" dirty="0">
                <a:latin typeface="Franklin Gothic Medium"/>
                <a:cs typeface="Franklin Gothic Medium"/>
              </a:rPr>
              <a:t> </a:t>
            </a:r>
            <a:r>
              <a:rPr sz="3600" spc="10" dirty="0">
                <a:latin typeface="Franklin Gothic Medium"/>
                <a:cs typeface="Franklin Gothic Medium"/>
              </a:rPr>
              <a:t>p</a:t>
            </a:r>
            <a:r>
              <a:rPr sz="3600" spc="-5" dirty="0">
                <a:latin typeface="Franklin Gothic Medium"/>
                <a:cs typeface="Franklin Gothic Medium"/>
              </a:rPr>
              <a:t>e</a:t>
            </a:r>
            <a:r>
              <a:rPr sz="3600" spc="5" dirty="0">
                <a:latin typeface="Franklin Gothic Medium"/>
                <a:cs typeface="Franklin Gothic Medium"/>
              </a:rPr>
              <a:t>r</a:t>
            </a:r>
            <a:r>
              <a:rPr sz="3600" dirty="0">
                <a:latin typeface="Franklin Gothic Medium"/>
                <a:cs typeface="Franklin Gothic Medium"/>
              </a:rPr>
              <a:t>iod</a:t>
            </a:r>
            <a:r>
              <a:rPr sz="3600" spc="-35" dirty="0">
                <a:latin typeface="Franklin Gothic Medium"/>
                <a:cs typeface="Franklin Gothic Medium"/>
              </a:rPr>
              <a:t> </a:t>
            </a:r>
            <a:r>
              <a:rPr sz="3600" dirty="0">
                <a:latin typeface="Franklin Gothic Medium"/>
                <a:cs typeface="Franklin Gothic Medium"/>
              </a:rPr>
              <a:t>if</a:t>
            </a:r>
            <a:r>
              <a:rPr sz="3600" spc="5" dirty="0">
                <a:latin typeface="Franklin Gothic Medium"/>
                <a:cs typeface="Franklin Gothic Medium"/>
              </a:rPr>
              <a:t> </a:t>
            </a:r>
            <a:r>
              <a:rPr sz="3600" spc="20" dirty="0">
                <a:latin typeface="Franklin Gothic Medium"/>
                <a:cs typeface="Franklin Gothic Medium"/>
              </a:rPr>
              <a:t>c</a:t>
            </a:r>
            <a:r>
              <a:rPr sz="3600" spc="10" dirty="0">
                <a:latin typeface="Franklin Gothic Medium"/>
                <a:cs typeface="Franklin Gothic Medium"/>
              </a:rPr>
              <a:t>h</a:t>
            </a:r>
            <a:r>
              <a:rPr sz="3600" dirty="0">
                <a:latin typeface="Franklin Gothic Medium"/>
                <a:cs typeface="Franklin Gothic Medium"/>
              </a:rPr>
              <a:t>ange</a:t>
            </a:r>
            <a:r>
              <a:rPr sz="3600" spc="-30" dirty="0">
                <a:latin typeface="Franklin Gothic Medium"/>
                <a:cs typeface="Franklin Gothic Medium"/>
              </a:rPr>
              <a:t> </a:t>
            </a:r>
            <a:r>
              <a:rPr sz="3600" spc="10" dirty="0">
                <a:latin typeface="Franklin Gothic Medium"/>
                <a:cs typeface="Franklin Gothic Medium"/>
              </a:rPr>
              <a:t>f</a:t>
            </a:r>
            <a:r>
              <a:rPr sz="3600" spc="-20" dirty="0">
                <a:latin typeface="Franklin Gothic Medium"/>
                <a:cs typeface="Franklin Gothic Medium"/>
              </a:rPr>
              <a:t>r</a:t>
            </a:r>
            <a:r>
              <a:rPr sz="3600" spc="10" dirty="0">
                <a:latin typeface="Franklin Gothic Medium"/>
                <a:cs typeface="Franklin Gothic Medium"/>
              </a:rPr>
              <a:t>o</a:t>
            </a:r>
            <a:r>
              <a:rPr sz="3600" dirty="0">
                <a:latin typeface="Franklin Gothic Medium"/>
                <a:cs typeface="Franklin Gothic Medium"/>
              </a:rPr>
              <a:t>m</a:t>
            </a:r>
            <a:r>
              <a:rPr sz="3600" spc="-30" dirty="0">
                <a:latin typeface="Franklin Gothic Medium"/>
                <a:cs typeface="Franklin Gothic Medium"/>
              </a:rPr>
              <a:t> </a:t>
            </a:r>
            <a:r>
              <a:rPr sz="3600" spc="10" dirty="0">
                <a:latin typeface="Franklin Gothic Medium"/>
                <a:cs typeface="Franklin Gothic Medium"/>
              </a:rPr>
              <a:t>L</a:t>
            </a:r>
            <a:r>
              <a:rPr sz="3600" spc="-45" dirty="0">
                <a:latin typeface="Franklin Gothic Medium"/>
                <a:cs typeface="Franklin Gothic Medium"/>
              </a:rPr>
              <a:t>e</a:t>
            </a:r>
            <a:r>
              <a:rPr sz="3600" spc="-30" dirty="0">
                <a:latin typeface="Franklin Gothic Medium"/>
                <a:cs typeface="Franklin Gothic Medium"/>
              </a:rPr>
              <a:t>v</a:t>
            </a:r>
            <a:r>
              <a:rPr sz="3600" spc="-5" dirty="0">
                <a:latin typeface="Franklin Gothic Medium"/>
                <a:cs typeface="Franklin Gothic Medium"/>
              </a:rPr>
              <a:t>el  </a:t>
            </a:r>
            <a:r>
              <a:rPr sz="3600" dirty="0">
                <a:latin typeface="Franklin Gothic Medium"/>
                <a:cs typeface="Franklin Gothic Medium"/>
              </a:rPr>
              <a:t>I</a:t>
            </a:r>
            <a:r>
              <a:rPr sz="3600" spc="-10" dirty="0">
                <a:latin typeface="Franklin Gothic Medium"/>
                <a:cs typeface="Franklin Gothic Medium"/>
              </a:rPr>
              <a:t> </a:t>
            </a:r>
            <a:r>
              <a:rPr sz="3600" spc="-25" dirty="0">
                <a:latin typeface="Franklin Gothic Medium"/>
                <a:cs typeface="Franklin Gothic Medium"/>
              </a:rPr>
              <a:t>to </a:t>
            </a:r>
            <a:r>
              <a:rPr sz="3600" dirty="0">
                <a:latin typeface="Franklin Gothic Medium"/>
                <a:cs typeface="Franklin Gothic Medium"/>
              </a:rPr>
              <a:t>II</a:t>
            </a:r>
            <a:r>
              <a:rPr sz="3600" spc="-20" dirty="0">
                <a:latin typeface="Franklin Gothic Medium"/>
                <a:cs typeface="Franklin Gothic Medium"/>
              </a:rPr>
              <a:t> </a:t>
            </a:r>
            <a:r>
              <a:rPr sz="3600" spc="5" dirty="0">
                <a:latin typeface="Franklin Gothic Medium"/>
                <a:cs typeface="Franklin Gothic Medium"/>
              </a:rPr>
              <a:t>or</a:t>
            </a:r>
            <a:r>
              <a:rPr sz="3600" spc="-5" dirty="0">
                <a:latin typeface="Franklin Gothic Medium"/>
                <a:cs typeface="Franklin Gothic Medium"/>
              </a:rPr>
              <a:t> </a:t>
            </a:r>
            <a:r>
              <a:rPr sz="3600" dirty="0">
                <a:latin typeface="Franklin Gothic Medium"/>
                <a:cs typeface="Franklin Gothic Medium"/>
              </a:rPr>
              <a:t>II</a:t>
            </a:r>
            <a:r>
              <a:rPr sz="3600" spc="-15" dirty="0">
                <a:latin typeface="Franklin Gothic Medium"/>
                <a:cs typeface="Franklin Gothic Medium"/>
              </a:rPr>
              <a:t> </a:t>
            </a:r>
            <a:r>
              <a:rPr sz="3600" spc="-25" dirty="0">
                <a:latin typeface="Franklin Gothic Medium"/>
                <a:cs typeface="Franklin Gothic Medium"/>
              </a:rPr>
              <a:t>to </a:t>
            </a:r>
            <a:r>
              <a:rPr sz="3600" dirty="0">
                <a:latin typeface="Franklin Gothic Medium"/>
                <a:cs typeface="Franklin Gothic Medium"/>
              </a:rPr>
              <a:t>III</a:t>
            </a:r>
            <a:r>
              <a:rPr sz="3600" spc="-20" dirty="0">
                <a:latin typeface="Franklin Gothic Medium"/>
                <a:cs typeface="Franklin Gothic Medium"/>
              </a:rPr>
              <a:t> </a:t>
            </a:r>
            <a:r>
              <a:rPr sz="3600" spc="5" dirty="0">
                <a:latin typeface="Franklin Gothic Medium"/>
                <a:cs typeface="Franklin Gothic Medium"/>
              </a:rPr>
              <a:t>or</a:t>
            </a:r>
            <a:r>
              <a:rPr sz="3600" spc="-20" dirty="0">
                <a:latin typeface="Franklin Gothic Medium"/>
                <a:cs typeface="Franklin Gothic Medium"/>
              </a:rPr>
              <a:t> </a:t>
            </a:r>
            <a:r>
              <a:rPr sz="3600" dirty="0">
                <a:latin typeface="Franklin Gothic Medium"/>
                <a:cs typeface="Franklin Gothic Medium"/>
              </a:rPr>
              <a:t>III</a:t>
            </a:r>
            <a:r>
              <a:rPr sz="3600" spc="-20" dirty="0">
                <a:latin typeface="Franklin Gothic Medium"/>
                <a:cs typeface="Franklin Gothic Medium"/>
              </a:rPr>
              <a:t> </a:t>
            </a:r>
            <a:r>
              <a:rPr sz="3600" spc="-25" dirty="0">
                <a:latin typeface="Franklin Gothic Medium"/>
                <a:cs typeface="Franklin Gothic Medium"/>
              </a:rPr>
              <a:t>to</a:t>
            </a:r>
            <a:r>
              <a:rPr sz="3600" spc="-35" dirty="0">
                <a:latin typeface="Franklin Gothic Medium"/>
                <a:cs typeface="Franklin Gothic Medium"/>
              </a:rPr>
              <a:t> </a:t>
            </a:r>
            <a:r>
              <a:rPr sz="3600" dirty="0">
                <a:latin typeface="Franklin Gothic Medium"/>
                <a:cs typeface="Franklin Gothic Medium"/>
              </a:rPr>
              <a:t>IV</a:t>
            </a:r>
            <a:endParaRPr sz="3600">
              <a:latin typeface="Franklin Gothic Medium"/>
              <a:cs typeface="Franklin Gothic Medium"/>
            </a:endParaRPr>
          </a:p>
        </p:txBody>
      </p:sp>
      <p:sp>
        <p:nvSpPr>
          <p:cNvPr id="10" name="Footer Placeholder 9">
            <a:extLst>
              <a:ext uri="{FF2B5EF4-FFF2-40B4-BE49-F238E27FC236}">
                <a16:creationId xmlns:a16="http://schemas.microsoft.com/office/drawing/2014/main" id="{676457D4-1EB6-1BEF-7AD6-A9AACEBD89C4}"/>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352741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989324" y="190880"/>
            <a:ext cx="4840605" cy="756920"/>
          </a:xfrm>
          <a:prstGeom prst="rect">
            <a:avLst/>
          </a:prstGeom>
        </p:spPr>
        <p:txBody>
          <a:bodyPr vert="horz" wrap="square" lIns="0" tIns="12700" rIns="0" bIns="0" rtlCol="0">
            <a:spAutoFit/>
          </a:bodyPr>
          <a:lstStyle/>
          <a:p>
            <a:pPr marL="12700">
              <a:spcBef>
                <a:spcPts val="100"/>
              </a:spcBef>
            </a:pPr>
            <a:r>
              <a:rPr sz="4800" spc="-5" dirty="0">
                <a:solidFill>
                  <a:srgbClr val="C00000"/>
                </a:solidFill>
                <a:latin typeface="Franklin Gothic Medium"/>
                <a:cs typeface="Franklin Gothic Medium"/>
              </a:rPr>
              <a:t>AS</a:t>
            </a:r>
            <a:r>
              <a:rPr sz="4800" spc="-40" dirty="0">
                <a:solidFill>
                  <a:srgbClr val="C00000"/>
                </a:solidFill>
                <a:latin typeface="Franklin Gothic Medium"/>
                <a:cs typeface="Franklin Gothic Medium"/>
              </a:rPr>
              <a:t> </a:t>
            </a:r>
            <a:r>
              <a:rPr sz="4800" spc="15" dirty="0">
                <a:solidFill>
                  <a:srgbClr val="C00000"/>
                </a:solidFill>
                <a:latin typeface="Franklin Gothic Medium"/>
                <a:cs typeface="Franklin Gothic Medium"/>
              </a:rPr>
              <a:t>APPLICABILITY</a:t>
            </a:r>
            <a:endParaRPr sz="4800" dirty="0">
              <a:latin typeface="Franklin Gothic Medium"/>
              <a:cs typeface="Franklin Gothic Medium"/>
            </a:endParaRPr>
          </a:p>
        </p:txBody>
      </p:sp>
      <p:graphicFrame>
        <p:nvGraphicFramePr>
          <p:cNvPr id="5" name="object 5"/>
          <p:cNvGraphicFramePr>
            <a:graphicFrameLocks noGrp="1"/>
          </p:cNvGraphicFramePr>
          <p:nvPr/>
        </p:nvGraphicFramePr>
        <p:xfrm>
          <a:off x="1757362" y="1039876"/>
          <a:ext cx="8665206" cy="5808593"/>
        </p:xfrm>
        <a:graphic>
          <a:graphicData uri="http://schemas.openxmlformats.org/drawingml/2006/table">
            <a:tbl>
              <a:tblPr firstRow="1" bandRow="1">
                <a:tableStyleId>{2D5ABB26-0587-4C30-8999-92F81FD0307C}</a:tableStyleId>
              </a:tblPr>
              <a:tblGrid>
                <a:gridCol w="448309">
                  <a:extLst>
                    <a:ext uri="{9D8B030D-6E8A-4147-A177-3AD203B41FA5}">
                      <a16:colId xmlns:a16="http://schemas.microsoft.com/office/drawing/2014/main" val="20000"/>
                    </a:ext>
                  </a:extLst>
                </a:gridCol>
                <a:gridCol w="3136265">
                  <a:extLst>
                    <a:ext uri="{9D8B030D-6E8A-4147-A177-3AD203B41FA5}">
                      <a16:colId xmlns:a16="http://schemas.microsoft.com/office/drawing/2014/main" val="20001"/>
                    </a:ext>
                  </a:extLst>
                </a:gridCol>
                <a:gridCol w="918210">
                  <a:extLst>
                    <a:ext uri="{9D8B030D-6E8A-4147-A177-3AD203B41FA5}">
                      <a16:colId xmlns:a16="http://schemas.microsoft.com/office/drawing/2014/main" val="20002"/>
                    </a:ext>
                  </a:extLst>
                </a:gridCol>
                <a:gridCol w="919480">
                  <a:extLst>
                    <a:ext uri="{9D8B030D-6E8A-4147-A177-3AD203B41FA5}">
                      <a16:colId xmlns:a16="http://schemas.microsoft.com/office/drawing/2014/main" val="20003"/>
                    </a:ext>
                  </a:extLst>
                </a:gridCol>
                <a:gridCol w="892175">
                  <a:extLst>
                    <a:ext uri="{9D8B030D-6E8A-4147-A177-3AD203B41FA5}">
                      <a16:colId xmlns:a16="http://schemas.microsoft.com/office/drawing/2014/main" val="20004"/>
                    </a:ext>
                  </a:extLst>
                </a:gridCol>
                <a:gridCol w="890904">
                  <a:extLst>
                    <a:ext uri="{9D8B030D-6E8A-4147-A177-3AD203B41FA5}">
                      <a16:colId xmlns:a16="http://schemas.microsoft.com/office/drawing/2014/main" val="20005"/>
                    </a:ext>
                  </a:extLst>
                </a:gridCol>
                <a:gridCol w="728979">
                  <a:extLst>
                    <a:ext uri="{9D8B030D-6E8A-4147-A177-3AD203B41FA5}">
                      <a16:colId xmlns:a16="http://schemas.microsoft.com/office/drawing/2014/main" val="20006"/>
                    </a:ext>
                  </a:extLst>
                </a:gridCol>
                <a:gridCol w="730884">
                  <a:extLst>
                    <a:ext uri="{9D8B030D-6E8A-4147-A177-3AD203B41FA5}">
                      <a16:colId xmlns:a16="http://schemas.microsoft.com/office/drawing/2014/main" val="20007"/>
                    </a:ext>
                  </a:extLst>
                </a:gridCol>
              </a:tblGrid>
              <a:tr h="301116">
                <a:tc rowSpan="2">
                  <a:txBody>
                    <a:bodyPr/>
                    <a:lstStyle/>
                    <a:p>
                      <a:pPr marL="635" algn="ctr">
                        <a:lnSpc>
                          <a:spcPct val="100000"/>
                        </a:lnSpc>
                        <a:spcBef>
                          <a:spcPts val="145"/>
                        </a:spcBef>
                      </a:pPr>
                      <a:r>
                        <a:rPr sz="1600" b="1" spc="185" dirty="0">
                          <a:latin typeface="Trebuchet MS"/>
                          <a:cs typeface="Trebuchet MS"/>
                        </a:rPr>
                        <a:t>AS</a:t>
                      </a:r>
                      <a:endParaRPr sz="1600">
                        <a:latin typeface="Trebuchet MS"/>
                        <a:cs typeface="Trebuchet MS"/>
                      </a:endParaRPr>
                    </a:p>
                    <a:p>
                      <a:pPr algn="ctr">
                        <a:lnSpc>
                          <a:spcPct val="100000"/>
                        </a:lnSpc>
                        <a:spcBef>
                          <a:spcPts val="145"/>
                        </a:spcBef>
                      </a:pPr>
                      <a:r>
                        <a:rPr sz="1600" b="1" spc="155" dirty="0">
                          <a:latin typeface="Trebuchet MS"/>
                          <a:cs typeface="Trebuchet MS"/>
                        </a:rPr>
                        <a:t>No</a:t>
                      </a:r>
                      <a:endParaRPr sz="1600">
                        <a:latin typeface="Trebuchet MS"/>
                        <a:cs typeface="Trebuchet MS"/>
                      </a:endParaRPr>
                    </a:p>
                    <a:p>
                      <a:pPr algn="ctr">
                        <a:lnSpc>
                          <a:spcPct val="100000"/>
                        </a:lnSpc>
                        <a:spcBef>
                          <a:spcPts val="130"/>
                        </a:spcBef>
                      </a:pPr>
                      <a:r>
                        <a:rPr sz="1600" b="1" dirty="0">
                          <a:latin typeface="Trebuchet MS"/>
                          <a:cs typeface="Trebuchet MS"/>
                        </a:rPr>
                        <a:t>.</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rowSpan="2">
                  <a:txBody>
                    <a:bodyPr/>
                    <a:lstStyle/>
                    <a:p>
                      <a:pPr marL="1270" algn="ctr">
                        <a:lnSpc>
                          <a:spcPct val="100000"/>
                        </a:lnSpc>
                        <a:spcBef>
                          <a:spcPts val="145"/>
                        </a:spcBef>
                      </a:pPr>
                      <a:r>
                        <a:rPr sz="1600" b="1" dirty="0">
                          <a:latin typeface="Trebuchet MS"/>
                          <a:cs typeface="Trebuchet MS"/>
                        </a:rPr>
                        <a:t>Sho</a:t>
                      </a:r>
                      <a:r>
                        <a:rPr sz="1600" b="1" spc="40" dirty="0">
                          <a:latin typeface="Trebuchet MS"/>
                          <a:cs typeface="Trebuchet MS"/>
                        </a:rPr>
                        <a:t>r</a:t>
                      </a:r>
                      <a:r>
                        <a:rPr sz="1600" b="1" dirty="0">
                          <a:latin typeface="Trebuchet MS"/>
                          <a:cs typeface="Trebuchet MS"/>
                        </a:rPr>
                        <a:t>t</a:t>
                      </a:r>
                      <a:r>
                        <a:rPr sz="1600" b="1" spc="-280" dirty="0">
                          <a:latin typeface="Trebuchet MS"/>
                          <a:cs typeface="Trebuchet MS"/>
                        </a:rPr>
                        <a:t> </a:t>
                      </a:r>
                      <a:r>
                        <a:rPr sz="1600" b="1" dirty="0">
                          <a:latin typeface="Trebuchet MS"/>
                          <a:cs typeface="Trebuchet MS"/>
                        </a:rPr>
                        <a:t>Title</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gridSpan="2">
                  <a:txBody>
                    <a:bodyPr/>
                    <a:lstStyle/>
                    <a:p>
                      <a:pPr marL="382905">
                        <a:lnSpc>
                          <a:spcPct val="100000"/>
                        </a:lnSpc>
                        <a:spcBef>
                          <a:spcPts val="145"/>
                        </a:spcBef>
                      </a:pPr>
                      <a:r>
                        <a:rPr sz="1600" b="1" spc="35" dirty="0">
                          <a:latin typeface="Trebuchet MS"/>
                          <a:cs typeface="Trebuchet MS"/>
                        </a:rPr>
                        <a:t>Companies</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hMerge="1">
                  <a:txBody>
                    <a:bodyPr/>
                    <a:lstStyle/>
                    <a:p>
                      <a:endParaRPr/>
                    </a:p>
                  </a:txBody>
                  <a:tcPr marL="0" marR="0" marT="0" marB="0"/>
                </a:tc>
                <a:tc gridSpan="4">
                  <a:txBody>
                    <a:bodyPr/>
                    <a:lstStyle/>
                    <a:p>
                      <a:pPr marL="788670">
                        <a:lnSpc>
                          <a:spcPct val="100000"/>
                        </a:lnSpc>
                        <a:spcBef>
                          <a:spcPts val="145"/>
                        </a:spcBef>
                      </a:pPr>
                      <a:r>
                        <a:rPr sz="1600" b="1" spc="95" dirty="0">
                          <a:latin typeface="Trebuchet MS"/>
                          <a:cs typeface="Trebuchet MS"/>
                        </a:rPr>
                        <a:t>Non</a:t>
                      </a:r>
                      <a:r>
                        <a:rPr sz="1600" b="1" spc="-50" dirty="0">
                          <a:latin typeface="Trebuchet MS"/>
                          <a:cs typeface="Trebuchet MS"/>
                        </a:rPr>
                        <a:t> </a:t>
                      </a:r>
                      <a:r>
                        <a:rPr sz="1600" b="1" spc="-60" dirty="0">
                          <a:latin typeface="Trebuchet MS"/>
                          <a:cs typeface="Trebuchet MS"/>
                        </a:rPr>
                        <a:t>-</a:t>
                      </a:r>
                      <a:r>
                        <a:rPr sz="1600" b="1" spc="-45" dirty="0">
                          <a:latin typeface="Trebuchet MS"/>
                          <a:cs typeface="Trebuchet MS"/>
                        </a:rPr>
                        <a:t> </a:t>
                      </a:r>
                      <a:r>
                        <a:rPr sz="1600" b="1" spc="35" dirty="0">
                          <a:latin typeface="Trebuchet MS"/>
                          <a:cs typeface="Trebuchet MS"/>
                        </a:rPr>
                        <a:t>Companies</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62229">
                <a:tc vMerge="1">
                  <a:txBody>
                    <a:bodyPr/>
                    <a:lstStyle/>
                    <a:p>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vMerge="1">
                  <a:txBody>
                    <a:bodyPr/>
                    <a:lstStyle/>
                    <a:p>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a:txBody>
                    <a:bodyPr/>
                    <a:lstStyle/>
                    <a:p>
                      <a:pPr marL="228600" marR="212090" indent="-9525">
                        <a:lnSpc>
                          <a:spcPct val="107500"/>
                        </a:lnSpc>
                        <a:spcBef>
                          <a:spcPts val="5"/>
                        </a:spcBef>
                      </a:pPr>
                      <a:r>
                        <a:rPr sz="1600" b="1" spc="-5" dirty="0">
                          <a:latin typeface="Trebuchet MS"/>
                          <a:cs typeface="Trebuchet MS"/>
                        </a:rPr>
                        <a:t>No</a:t>
                      </a:r>
                      <a:r>
                        <a:rPr sz="1600" b="1" spc="5" dirty="0">
                          <a:latin typeface="Trebuchet MS"/>
                          <a:cs typeface="Trebuchet MS"/>
                        </a:rPr>
                        <a:t>n</a:t>
                      </a:r>
                      <a:r>
                        <a:rPr sz="1600" b="1" dirty="0">
                          <a:latin typeface="Trebuchet MS"/>
                          <a:cs typeface="Trebuchet MS"/>
                        </a:rPr>
                        <a:t>-  SMC</a:t>
                      </a:r>
                      <a:endParaRPr sz="1600">
                        <a:latin typeface="Trebuchet MS"/>
                        <a:cs typeface="Trebuchet MS"/>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a:txBody>
                    <a:bodyPr/>
                    <a:lstStyle/>
                    <a:p>
                      <a:pPr algn="ctr">
                        <a:lnSpc>
                          <a:spcPct val="100000"/>
                        </a:lnSpc>
                        <a:spcBef>
                          <a:spcPts val="145"/>
                        </a:spcBef>
                      </a:pPr>
                      <a:r>
                        <a:rPr sz="1600" b="1" spc="204" dirty="0">
                          <a:latin typeface="Trebuchet MS"/>
                          <a:cs typeface="Trebuchet MS"/>
                        </a:rPr>
                        <a:t>SMC</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a:txBody>
                    <a:bodyPr/>
                    <a:lstStyle/>
                    <a:p>
                      <a:pPr marL="2540" algn="ctr">
                        <a:lnSpc>
                          <a:spcPct val="100000"/>
                        </a:lnSpc>
                        <a:spcBef>
                          <a:spcPts val="145"/>
                        </a:spcBef>
                      </a:pPr>
                      <a:r>
                        <a:rPr sz="1600" b="1" spc="95" dirty="0">
                          <a:latin typeface="Trebuchet MS"/>
                          <a:cs typeface="Trebuchet MS"/>
                        </a:rPr>
                        <a:t>L</a:t>
                      </a:r>
                      <a:r>
                        <a:rPr sz="1600" b="1" spc="-55" dirty="0">
                          <a:latin typeface="Trebuchet MS"/>
                          <a:cs typeface="Trebuchet MS"/>
                        </a:rPr>
                        <a:t> </a:t>
                      </a:r>
                      <a:r>
                        <a:rPr sz="1600" b="1" spc="-60" dirty="0">
                          <a:latin typeface="Trebuchet MS"/>
                          <a:cs typeface="Trebuchet MS"/>
                        </a:rPr>
                        <a:t>- </a:t>
                      </a:r>
                      <a:r>
                        <a:rPr sz="1600" b="1" spc="85" dirty="0">
                          <a:latin typeface="Trebuchet MS"/>
                          <a:cs typeface="Trebuchet MS"/>
                        </a:rPr>
                        <a:t>I</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a:txBody>
                    <a:bodyPr/>
                    <a:lstStyle/>
                    <a:p>
                      <a:pPr marL="2540" algn="ctr">
                        <a:lnSpc>
                          <a:spcPct val="100000"/>
                        </a:lnSpc>
                        <a:spcBef>
                          <a:spcPts val="145"/>
                        </a:spcBef>
                      </a:pPr>
                      <a:r>
                        <a:rPr sz="1600" b="1" spc="20" dirty="0">
                          <a:latin typeface="Trebuchet MS"/>
                          <a:cs typeface="Trebuchet MS"/>
                        </a:rPr>
                        <a:t>L-</a:t>
                      </a:r>
                      <a:r>
                        <a:rPr sz="1600" b="1" spc="-65" dirty="0">
                          <a:latin typeface="Trebuchet MS"/>
                          <a:cs typeface="Trebuchet MS"/>
                        </a:rPr>
                        <a:t> </a:t>
                      </a:r>
                      <a:r>
                        <a:rPr sz="1600" b="1" spc="80" dirty="0">
                          <a:latin typeface="Trebuchet MS"/>
                          <a:cs typeface="Trebuchet MS"/>
                        </a:rPr>
                        <a:t>II</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a:txBody>
                    <a:bodyPr/>
                    <a:lstStyle/>
                    <a:p>
                      <a:pPr marL="1270" algn="ctr">
                        <a:lnSpc>
                          <a:spcPct val="100000"/>
                        </a:lnSpc>
                        <a:spcBef>
                          <a:spcPts val="145"/>
                        </a:spcBef>
                      </a:pPr>
                      <a:r>
                        <a:rPr sz="1600" b="1" spc="95" dirty="0">
                          <a:latin typeface="Trebuchet MS"/>
                          <a:cs typeface="Trebuchet MS"/>
                        </a:rPr>
                        <a:t>L</a:t>
                      </a:r>
                      <a:r>
                        <a:rPr sz="1600" b="1" spc="-55" dirty="0">
                          <a:latin typeface="Trebuchet MS"/>
                          <a:cs typeface="Trebuchet MS"/>
                        </a:rPr>
                        <a:t> </a:t>
                      </a:r>
                      <a:r>
                        <a:rPr sz="1600" b="1" spc="-60" dirty="0">
                          <a:latin typeface="Trebuchet MS"/>
                          <a:cs typeface="Trebuchet MS"/>
                        </a:rPr>
                        <a:t>- </a:t>
                      </a:r>
                      <a:r>
                        <a:rPr sz="1600" b="1" spc="80" dirty="0">
                          <a:latin typeface="Trebuchet MS"/>
                          <a:cs typeface="Trebuchet MS"/>
                        </a:rPr>
                        <a:t>III</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a:txBody>
                    <a:bodyPr/>
                    <a:lstStyle/>
                    <a:p>
                      <a:pPr algn="ctr">
                        <a:lnSpc>
                          <a:spcPts val="1860"/>
                        </a:lnSpc>
                      </a:pPr>
                      <a:r>
                        <a:rPr sz="1600" b="1" spc="95" dirty="0">
                          <a:latin typeface="Trebuchet MS"/>
                          <a:cs typeface="Trebuchet MS"/>
                        </a:rPr>
                        <a:t>L</a:t>
                      </a:r>
                      <a:r>
                        <a:rPr sz="1600" b="1" spc="-50" dirty="0">
                          <a:latin typeface="Trebuchet MS"/>
                          <a:cs typeface="Trebuchet MS"/>
                        </a:rPr>
                        <a:t> </a:t>
                      </a:r>
                      <a:r>
                        <a:rPr sz="1600" b="1" spc="-60" dirty="0">
                          <a:latin typeface="Trebuchet MS"/>
                          <a:cs typeface="Trebuchet MS"/>
                        </a:rPr>
                        <a:t>-</a:t>
                      </a:r>
                      <a:r>
                        <a:rPr sz="1600" b="1" spc="-35" dirty="0">
                          <a:latin typeface="Trebuchet MS"/>
                          <a:cs typeface="Trebuchet MS"/>
                        </a:rPr>
                        <a:t> </a:t>
                      </a:r>
                      <a:r>
                        <a:rPr sz="1600" b="1" spc="110" dirty="0">
                          <a:latin typeface="Trebuchet MS"/>
                          <a:cs typeface="Trebuchet MS"/>
                        </a:rPr>
                        <a:t>IV</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extLst>
                  <a:ext uri="{0D108BD9-81ED-4DB2-BD59-A6C34878D82A}">
                    <a16:rowId xmlns:a16="http://schemas.microsoft.com/office/drawing/2014/main" val="10001"/>
                  </a:ext>
                </a:extLst>
              </a:tr>
              <a:tr h="301243">
                <a:tc>
                  <a:txBody>
                    <a:bodyPr/>
                    <a:lstStyle/>
                    <a:p>
                      <a:pPr algn="ctr">
                        <a:lnSpc>
                          <a:spcPct val="100000"/>
                        </a:lnSpc>
                        <a:spcBef>
                          <a:spcPts val="145"/>
                        </a:spcBef>
                      </a:pPr>
                      <a:r>
                        <a:rPr sz="1600" b="1" dirty="0">
                          <a:latin typeface="Trebuchet MS"/>
                          <a:cs typeface="Trebuchet MS"/>
                        </a:rPr>
                        <a:t>1</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145"/>
                        </a:spcBef>
                      </a:pPr>
                      <a:r>
                        <a:rPr sz="1600" b="1" spc="20" dirty="0">
                          <a:latin typeface="Trebuchet MS"/>
                          <a:cs typeface="Trebuchet MS"/>
                        </a:rPr>
                        <a:t>Accounting</a:t>
                      </a:r>
                      <a:r>
                        <a:rPr sz="1600" b="1" spc="-65" dirty="0">
                          <a:latin typeface="Trebuchet MS"/>
                          <a:cs typeface="Trebuchet MS"/>
                        </a:rPr>
                        <a:t> </a:t>
                      </a:r>
                      <a:r>
                        <a:rPr sz="1600" b="1" spc="-25" dirty="0">
                          <a:latin typeface="Trebuchet MS"/>
                          <a:cs typeface="Trebuchet MS"/>
                        </a:rPr>
                        <a:t>Policies</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45"/>
                        </a:spcBef>
                      </a:pPr>
                      <a:r>
                        <a:rPr sz="1600" b="1" dirty="0">
                          <a:latin typeface="Trebuchet MS"/>
                          <a:cs typeface="Trebuchet MS"/>
                        </a:rPr>
                        <a:t>Y</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45"/>
                        </a:spcBef>
                      </a:pPr>
                      <a:r>
                        <a:rPr sz="1600" b="1" dirty="0">
                          <a:latin typeface="Trebuchet MS"/>
                          <a:cs typeface="Trebuchet MS"/>
                        </a:rPr>
                        <a:t>Y</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45"/>
                        </a:spcBef>
                      </a:pPr>
                      <a:r>
                        <a:rPr sz="1600" b="1" dirty="0">
                          <a:latin typeface="Trebuchet MS"/>
                          <a:cs typeface="Trebuchet MS"/>
                        </a:rPr>
                        <a:t>Y</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45"/>
                        </a:spcBef>
                      </a:pPr>
                      <a:r>
                        <a:rPr sz="1600" b="1" dirty="0">
                          <a:latin typeface="Trebuchet MS"/>
                          <a:cs typeface="Trebuchet MS"/>
                        </a:rPr>
                        <a:t>Y</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45"/>
                        </a:spcBef>
                      </a:pPr>
                      <a:r>
                        <a:rPr sz="1600" b="1" dirty="0">
                          <a:latin typeface="Trebuchet MS"/>
                          <a:cs typeface="Trebuchet MS"/>
                        </a:rPr>
                        <a:t>Y</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860"/>
                        </a:lnSpc>
                      </a:pPr>
                      <a:r>
                        <a:rPr sz="1600" b="1" dirty="0">
                          <a:latin typeface="Trebuchet MS"/>
                          <a:cs typeface="Trebuchet MS"/>
                        </a:rPr>
                        <a:t>Y</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01244">
                <a:tc>
                  <a:txBody>
                    <a:bodyPr/>
                    <a:lstStyle/>
                    <a:p>
                      <a:pPr algn="ctr">
                        <a:lnSpc>
                          <a:spcPct val="100000"/>
                        </a:lnSpc>
                        <a:spcBef>
                          <a:spcPts val="150"/>
                        </a:spcBef>
                      </a:pPr>
                      <a:r>
                        <a:rPr sz="1600" b="1" dirty="0">
                          <a:latin typeface="Trebuchet MS"/>
                          <a:cs typeface="Trebuchet MS"/>
                        </a:rPr>
                        <a:t>2</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150"/>
                        </a:spcBef>
                      </a:pPr>
                      <a:r>
                        <a:rPr sz="1600" b="1" spc="-10" dirty="0">
                          <a:latin typeface="Trebuchet MS"/>
                          <a:cs typeface="Trebuchet MS"/>
                        </a:rPr>
                        <a:t>Inventories</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860"/>
                        </a:lnSpc>
                      </a:pPr>
                      <a:r>
                        <a:rPr sz="1600" b="1" dirty="0">
                          <a:latin typeface="Trebuchet MS"/>
                          <a:cs typeface="Trebuchet MS"/>
                        </a:rPr>
                        <a:t>Y</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301243">
                <a:tc>
                  <a:txBody>
                    <a:bodyPr/>
                    <a:lstStyle/>
                    <a:p>
                      <a:pPr algn="ctr">
                        <a:lnSpc>
                          <a:spcPct val="100000"/>
                        </a:lnSpc>
                        <a:spcBef>
                          <a:spcPts val="145"/>
                        </a:spcBef>
                      </a:pPr>
                      <a:r>
                        <a:rPr sz="1600" b="1" dirty="0">
                          <a:latin typeface="Trebuchet MS"/>
                          <a:cs typeface="Trebuchet MS"/>
                        </a:rPr>
                        <a:t>3</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145"/>
                        </a:spcBef>
                      </a:pPr>
                      <a:r>
                        <a:rPr sz="1600" b="1" spc="55" dirty="0">
                          <a:latin typeface="Trebuchet MS"/>
                          <a:cs typeface="Trebuchet MS"/>
                        </a:rPr>
                        <a:t>Cash</a:t>
                      </a:r>
                      <a:r>
                        <a:rPr sz="1600" b="1" spc="-70" dirty="0">
                          <a:latin typeface="Trebuchet MS"/>
                          <a:cs typeface="Trebuchet MS"/>
                        </a:rPr>
                        <a:t> </a:t>
                      </a:r>
                      <a:r>
                        <a:rPr sz="1600" b="1" spc="-10" dirty="0">
                          <a:latin typeface="Trebuchet MS"/>
                          <a:cs typeface="Trebuchet MS"/>
                        </a:rPr>
                        <a:t>Flow</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45"/>
                        </a:spcBef>
                      </a:pPr>
                      <a:r>
                        <a:rPr sz="1600" b="1" dirty="0">
                          <a:latin typeface="Trebuchet MS"/>
                          <a:cs typeface="Trebuchet MS"/>
                        </a:rPr>
                        <a:t>Y</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45"/>
                        </a:spcBef>
                      </a:pPr>
                      <a:r>
                        <a:rPr sz="1600" b="1" spc="75" dirty="0">
                          <a:latin typeface="Trebuchet MS"/>
                          <a:cs typeface="Trebuchet MS"/>
                        </a:rPr>
                        <a:t>N/Y</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45"/>
                        </a:spcBef>
                      </a:pPr>
                      <a:r>
                        <a:rPr sz="1600" b="1" dirty="0">
                          <a:latin typeface="Trebuchet MS"/>
                          <a:cs typeface="Trebuchet MS"/>
                        </a:rPr>
                        <a:t>Y</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45"/>
                        </a:spcBef>
                      </a:pPr>
                      <a:r>
                        <a:rPr sz="1600" b="1" dirty="0">
                          <a:latin typeface="Trebuchet MS"/>
                          <a:cs typeface="Trebuchet MS"/>
                        </a:rPr>
                        <a:t>N</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45"/>
                        </a:spcBef>
                      </a:pPr>
                      <a:r>
                        <a:rPr sz="1600" b="1" dirty="0">
                          <a:latin typeface="Trebuchet MS"/>
                          <a:cs typeface="Trebuchet MS"/>
                        </a:rPr>
                        <a:t>N</a:t>
                      </a:r>
                      <a:endParaRPr sz="1600">
                        <a:latin typeface="Trebuchet MS"/>
                        <a:cs typeface="Trebuchet MS"/>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860"/>
                        </a:lnSpc>
                      </a:pPr>
                      <a:r>
                        <a:rPr sz="1600" b="1" dirty="0">
                          <a:latin typeface="Trebuchet MS"/>
                          <a:cs typeface="Trebuchet MS"/>
                        </a:rPr>
                        <a:t>N</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562101">
                <a:tc>
                  <a:txBody>
                    <a:bodyPr/>
                    <a:lstStyle/>
                    <a:p>
                      <a:pPr algn="ctr">
                        <a:lnSpc>
                          <a:spcPct val="100000"/>
                        </a:lnSpc>
                        <a:spcBef>
                          <a:spcPts val="150"/>
                        </a:spcBef>
                      </a:pPr>
                      <a:r>
                        <a:rPr sz="1600" b="1" dirty="0">
                          <a:latin typeface="Trebuchet MS"/>
                          <a:cs typeface="Trebuchet MS"/>
                        </a:rPr>
                        <a:t>4</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marR="527685">
                        <a:lnSpc>
                          <a:spcPct val="107500"/>
                        </a:lnSpc>
                        <a:spcBef>
                          <a:spcPts val="5"/>
                        </a:spcBef>
                      </a:pPr>
                      <a:r>
                        <a:rPr sz="1600" b="1" spc="-5" dirty="0">
                          <a:latin typeface="Trebuchet MS"/>
                          <a:cs typeface="Trebuchet MS"/>
                        </a:rPr>
                        <a:t>Events</a:t>
                      </a:r>
                      <a:r>
                        <a:rPr sz="1600" b="1" spc="-40" dirty="0">
                          <a:latin typeface="Trebuchet MS"/>
                          <a:cs typeface="Trebuchet MS"/>
                        </a:rPr>
                        <a:t> </a:t>
                      </a:r>
                      <a:r>
                        <a:rPr sz="1600" b="1" spc="-25" dirty="0">
                          <a:latin typeface="Trebuchet MS"/>
                          <a:cs typeface="Trebuchet MS"/>
                        </a:rPr>
                        <a:t>after</a:t>
                      </a:r>
                      <a:r>
                        <a:rPr sz="1600" b="1" spc="-35" dirty="0">
                          <a:latin typeface="Trebuchet MS"/>
                          <a:cs typeface="Trebuchet MS"/>
                        </a:rPr>
                        <a:t> </a:t>
                      </a:r>
                      <a:r>
                        <a:rPr sz="1600" b="1" spc="5" dirty="0">
                          <a:latin typeface="Trebuchet MS"/>
                          <a:cs typeface="Trebuchet MS"/>
                        </a:rPr>
                        <a:t>Balance</a:t>
                      </a:r>
                      <a:r>
                        <a:rPr sz="1600" b="1" spc="-55" dirty="0">
                          <a:latin typeface="Trebuchet MS"/>
                          <a:cs typeface="Trebuchet MS"/>
                        </a:rPr>
                        <a:t> </a:t>
                      </a:r>
                      <a:r>
                        <a:rPr sz="1600" b="1" spc="10" dirty="0">
                          <a:latin typeface="Trebuchet MS"/>
                          <a:cs typeface="Trebuchet MS"/>
                        </a:rPr>
                        <a:t>Sheet </a:t>
                      </a:r>
                      <a:r>
                        <a:rPr sz="1600" b="1" spc="-470" dirty="0">
                          <a:latin typeface="Trebuchet MS"/>
                          <a:cs typeface="Trebuchet MS"/>
                        </a:rPr>
                        <a:t> </a:t>
                      </a:r>
                      <a:r>
                        <a:rPr sz="1600" b="1" spc="-10" dirty="0">
                          <a:latin typeface="Trebuchet MS"/>
                          <a:cs typeface="Trebuchet MS"/>
                        </a:rPr>
                        <a:t>date</a:t>
                      </a:r>
                      <a:endParaRPr sz="1600">
                        <a:latin typeface="Trebuchet MS"/>
                        <a:cs typeface="Trebuchet MS"/>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860"/>
                        </a:lnSpc>
                      </a:pPr>
                      <a:r>
                        <a:rPr sz="1600" b="1" dirty="0">
                          <a:latin typeface="Trebuchet MS"/>
                          <a:cs typeface="Trebuchet MS"/>
                        </a:rPr>
                        <a:t>Y</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301244">
                <a:tc>
                  <a:txBody>
                    <a:bodyPr/>
                    <a:lstStyle/>
                    <a:p>
                      <a:pPr algn="ctr">
                        <a:lnSpc>
                          <a:spcPct val="100000"/>
                        </a:lnSpc>
                        <a:spcBef>
                          <a:spcPts val="150"/>
                        </a:spcBef>
                      </a:pPr>
                      <a:r>
                        <a:rPr sz="1600" b="1" dirty="0">
                          <a:latin typeface="Trebuchet MS"/>
                          <a:cs typeface="Trebuchet MS"/>
                        </a:rPr>
                        <a:t>5</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150"/>
                        </a:spcBef>
                      </a:pPr>
                      <a:r>
                        <a:rPr sz="1600" b="1" spc="30" dirty="0">
                          <a:latin typeface="Trebuchet MS"/>
                          <a:cs typeface="Trebuchet MS"/>
                        </a:rPr>
                        <a:t>Prior</a:t>
                      </a:r>
                      <a:r>
                        <a:rPr sz="1600" b="1" spc="-45" dirty="0">
                          <a:latin typeface="Trebuchet MS"/>
                          <a:cs typeface="Trebuchet MS"/>
                        </a:rPr>
                        <a:t> </a:t>
                      </a:r>
                      <a:r>
                        <a:rPr sz="1600" b="1" spc="-5" dirty="0">
                          <a:latin typeface="Trebuchet MS"/>
                          <a:cs typeface="Trebuchet MS"/>
                        </a:rPr>
                        <a:t>Period</a:t>
                      </a:r>
                      <a:r>
                        <a:rPr sz="1600" b="1" spc="-30" dirty="0">
                          <a:latin typeface="Trebuchet MS"/>
                          <a:cs typeface="Trebuchet MS"/>
                        </a:rPr>
                        <a:t> </a:t>
                      </a:r>
                      <a:r>
                        <a:rPr sz="1600" b="1" spc="35" dirty="0">
                          <a:latin typeface="Trebuchet MS"/>
                          <a:cs typeface="Trebuchet MS"/>
                        </a:rPr>
                        <a:t>Items</a:t>
                      </a:r>
                      <a:r>
                        <a:rPr sz="1600" b="1" dirty="0">
                          <a:latin typeface="Trebuchet MS"/>
                          <a:cs typeface="Trebuchet MS"/>
                        </a:rPr>
                        <a:t> </a:t>
                      </a:r>
                      <a:r>
                        <a:rPr sz="1600" b="1" spc="65" dirty="0">
                          <a:latin typeface="Trebuchet MS"/>
                          <a:cs typeface="Trebuchet MS"/>
                        </a:rPr>
                        <a:t>&amp;</a:t>
                      </a:r>
                      <a:r>
                        <a:rPr sz="1600" b="1" spc="-35" dirty="0">
                          <a:latin typeface="Trebuchet MS"/>
                          <a:cs typeface="Trebuchet MS"/>
                        </a:rPr>
                        <a:t> </a:t>
                      </a:r>
                      <a:r>
                        <a:rPr sz="1600" b="1" spc="-25" dirty="0">
                          <a:latin typeface="Trebuchet MS"/>
                          <a:cs typeface="Trebuchet MS"/>
                        </a:rPr>
                        <a:t>Policies</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864"/>
                        </a:lnSpc>
                      </a:pPr>
                      <a:r>
                        <a:rPr sz="1600" b="1" dirty="0">
                          <a:latin typeface="Trebuchet MS"/>
                          <a:cs typeface="Trebuchet MS"/>
                        </a:rPr>
                        <a:t>Y</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562229">
                <a:tc>
                  <a:txBody>
                    <a:bodyPr/>
                    <a:lstStyle/>
                    <a:p>
                      <a:pPr algn="ctr">
                        <a:lnSpc>
                          <a:spcPct val="100000"/>
                        </a:lnSpc>
                        <a:spcBef>
                          <a:spcPts val="150"/>
                        </a:spcBef>
                      </a:pPr>
                      <a:r>
                        <a:rPr sz="1600" b="1" dirty="0">
                          <a:latin typeface="Trebuchet MS"/>
                          <a:cs typeface="Trebuchet MS"/>
                        </a:rPr>
                        <a:t>6</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marL="52705" marR="332740">
                        <a:lnSpc>
                          <a:spcPct val="107500"/>
                        </a:lnSpc>
                        <a:spcBef>
                          <a:spcPts val="5"/>
                        </a:spcBef>
                      </a:pPr>
                      <a:r>
                        <a:rPr sz="1600" b="1" spc="5" dirty="0">
                          <a:latin typeface="Trebuchet MS"/>
                          <a:cs typeface="Trebuchet MS"/>
                        </a:rPr>
                        <a:t>Depreciation</a:t>
                      </a:r>
                      <a:r>
                        <a:rPr sz="1600" b="1" spc="-10" dirty="0">
                          <a:latin typeface="Trebuchet MS"/>
                          <a:cs typeface="Trebuchet MS"/>
                        </a:rPr>
                        <a:t> </a:t>
                      </a:r>
                      <a:r>
                        <a:rPr sz="1600" b="1" spc="45" dirty="0">
                          <a:latin typeface="Trebuchet MS"/>
                          <a:cs typeface="Trebuchet MS"/>
                        </a:rPr>
                        <a:t>(Omitted</a:t>
                      </a:r>
                      <a:r>
                        <a:rPr sz="1600" b="1" spc="10" dirty="0">
                          <a:latin typeface="Trebuchet MS"/>
                          <a:cs typeface="Trebuchet MS"/>
                        </a:rPr>
                        <a:t> </a:t>
                      </a:r>
                      <a:r>
                        <a:rPr sz="1600" b="1" spc="-120" dirty="0">
                          <a:latin typeface="Trebuchet MS"/>
                          <a:cs typeface="Trebuchet MS"/>
                        </a:rPr>
                        <a:t>w.e.f. </a:t>
                      </a:r>
                      <a:r>
                        <a:rPr sz="1600" b="1" spc="-470" dirty="0">
                          <a:latin typeface="Trebuchet MS"/>
                          <a:cs typeface="Trebuchet MS"/>
                        </a:rPr>
                        <a:t> </a:t>
                      </a:r>
                      <a:r>
                        <a:rPr sz="1600" b="1" spc="-75" dirty="0">
                          <a:latin typeface="Trebuchet MS"/>
                          <a:cs typeface="Trebuchet MS"/>
                        </a:rPr>
                        <a:t>30.3.16)</a:t>
                      </a:r>
                      <a:endParaRPr sz="1600">
                        <a:latin typeface="Trebuchet MS"/>
                        <a:cs typeface="Trebuchet MS"/>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algn="ctr">
                        <a:lnSpc>
                          <a:spcPct val="100000"/>
                        </a:lnSpc>
                        <a:spcBef>
                          <a:spcPts val="150"/>
                        </a:spcBef>
                      </a:pPr>
                      <a:r>
                        <a:rPr sz="1600" b="1" spc="250" dirty="0">
                          <a:latin typeface="Trebuchet MS"/>
                          <a:cs typeface="Trebuchet MS"/>
                        </a:rPr>
                        <a:t>NA</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algn="ctr">
                        <a:lnSpc>
                          <a:spcPct val="100000"/>
                        </a:lnSpc>
                        <a:spcBef>
                          <a:spcPts val="150"/>
                        </a:spcBef>
                      </a:pPr>
                      <a:r>
                        <a:rPr sz="1600" b="1" spc="250" dirty="0">
                          <a:latin typeface="Trebuchet MS"/>
                          <a:cs typeface="Trebuchet MS"/>
                        </a:rPr>
                        <a:t>NA</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marL="1905" algn="ctr">
                        <a:lnSpc>
                          <a:spcPct val="100000"/>
                        </a:lnSpc>
                        <a:spcBef>
                          <a:spcPts val="150"/>
                        </a:spcBef>
                      </a:pPr>
                      <a:r>
                        <a:rPr sz="1600" b="1" spc="250" dirty="0">
                          <a:latin typeface="Trebuchet MS"/>
                          <a:cs typeface="Trebuchet MS"/>
                        </a:rPr>
                        <a:t>NA</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algn="ctr">
                        <a:lnSpc>
                          <a:spcPct val="100000"/>
                        </a:lnSpc>
                        <a:spcBef>
                          <a:spcPts val="150"/>
                        </a:spcBef>
                      </a:pPr>
                      <a:r>
                        <a:rPr sz="1600" b="1" spc="250" dirty="0">
                          <a:latin typeface="Trebuchet MS"/>
                          <a:cs typeface="Trebuchet MS"/>
                        </a:rPr>
                        <a:t>NA</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marL="635" algn="ctr">
                        <a:lnSpc>
                          <a:spcPct val="100000"/>
                        </a:lnSpc>
                        <a:spcBef>
                          <a:spcPts val="150"/>
                        </a:spcBef>
                      </a:pPr>
                      <a:r>
                        <a:rPr sz="1600" b="1" spc="250" dirty="0">
                          <a:latin typeface="Trebuchet MS"/>
                          <a:cs typeface="Trebuchet MS"/>
                        </a:rPr>
                        <a:t>NA</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algn="ctr">
                        <a:lnSpc>
                          <a:spcPts val="1860"/>
                        </a:lnSpc>
                      </a:pPr>
                      <a:r>
                        <a:rPr sz="1600" b="1" spc="250" dirty="0">
                          <a:latin typeface="Trebuchet MS"/>
                          <a:cs typeface="Trebuchet MS"/>
                        </a:rPr>
                        <a:t>NA</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extLst>
                  <a:ext uri="{0D108BD9-81ED-4DB2-BD59-A6C34878D82A}">
                    <a16:rowId xmlns:a16="http://schemas.microsoft.com/office/drawing/2014/main" val="10007"/>
                  </a:ext>
                </a:extLst>
              </a:tr>
              <a:tr h="301244">
                <a:tc>
                  <a:txBody>
                    <a:bodyPr/>
                    <a:lstStyle/>
                    <a:p>
                      <a:pPr algn="ctr">
                        <a:lnSpc>
                          <a:spcPct val="100000"/>
                        </a:lnSpc>
                        <a:spcBef>
                          <a:spcPts val="150"/>
                        </a:spcBef>
                      </a:pPr>
                      <a:r>
                        <a:rPr sz="1600" b="1" dirty="0">
                          <a:latin typeface="Trebuchet MS"/>
                          <a:cs typeface="Trebuchet MS"/>
                        </a:rPr>
                        <a:t>7</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150"/>
                        </a:spcBef>
                      </a:pPr>
                      <a:r>
                        <a:rPr sz="1600" b="1" spc="20" dirty="0">
                          <a:latin typeface="Trebuchet MS"/>
                          <a:cs typeface="Trebuchet MS"/>
                        </a:rPr>
                        <a:t>Construction</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864"/>
                        </a:lnSpc>
                      </a:pPr>
                      <a:r>
                        <a:rPr sz="1600" b="1" dirty="0">
                          <a:latin typeface="Trebuchet MS"/>
                          <a:cs typeface="Trebuchet MS"/>
                        </a:rPr>
                        <a:t>Y</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301244">
                <a:tc>
                  <a:txBody>
                    <a:bodyPr/>
                    <a:lstStyle/>
                    <a:p>
                      <a:pPr algn="ctr">
                        <a:lnSpc>
                          <a:spcPct val="100000"/>
                        </a:lnSpc>
                        <a:spcBef>
                          <a:spcPts val="150"/>
                        </a:spcBef>
                      </a:pPr>
                      <a:r>
                        <a:rPr sz="1600" b="1" dirty="0">
                          <a:latin typeface="Trebuchet MS"/>
                          <a:cs typeface="Trebuchet MS"/>
                        </a:rPr>
                        <a:t>9</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150"/>
                        </a:spcBef>
                      </a:pPr>
                      <a:r>
                        <a:rPr sz="1600" b="1" spc="-30" dirty="0">
                          <a:latin typeface="Trebuchet MS"/>
                          <a:cs typeface="Trebuchet MS"/>
                        </a:rPr>
                        <a:t>Revenue</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860"/>
                        </a:lnSpc>
                      </a:pPr>
                      <a:r>
                        <a:rPr sz="1600" b="1" dirty="0">
                          <a:latin typeface="Trebuchet MS"/>
                          <a:cs typeface="Trebuchet MS"/>
                        </a:rPr>
                        <a:t>Y</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369950">
                <a:tc>
                  <a:txBody>
                    <a:bodyPr/>
                    <a:lstStyle/>
                    <a:p>
                      <a:pPr algn="ctr">
                        <a:lnSpc>
                          <a:spcPct val="100000"/>
                        </a:lnSpc>
                        <a:spcBef>
                          <a:spcPts val="150"/>
                        </a:spcBef>
                      </a:pPr>
                      <a:r>
                        <a:rPr sz="1600" b="1" spc="-65" dirty="0">
                          <a:latin typeface="Trebuchet MS"/>
                          <a:cs typeface="Trebuchet MS"/>
                        </a:rPr>
                        <a:t>10</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150"/>
                        </a:spcBef>
                      </a:pPr>
                      <a:r>
                        <a:rPr sz="1600" b="1" dirty="0">
                          <a:latin typeface="Trebuchet MS"/>
                          <a:cs typeface="Trebuchet MS"/>
                        </a:rPr>
                        <a:t>P</a:t>
                      </a:r>
                      <a:r>
                        <a:rPr sz="1600" b="1" spc="-35" dirty="0">
                          <a:latin typeface="Trebuchet MS"/>
                          <a:cs typeface="Trebuchet MS"/>
                        </a:rPr>
                        <a:t>r</a:t>
                      </a:r>
                      <a:r>
                        <a:rPr sz="1600" b="1" spc="-5" dirty="0">
                          <a:latin typeface="Trebuchet MS"/>
                          <a:cs typeface="Trebuchet MS"/>
                        </a:rPr>
                        <a:t>o</a:t>
                      </a:r>
                      <a:r>
                        <a:rPr sz="1600" b="1" dirty="0">
                          <a:latin typeface="Trebuchet MS"/>
                          <a:cs typeface="Trebuchet MS"/>
                        </a:rPr>
                        <a:t>p</a:t>
                      </a:r>
                      <a:r>
                        <a:rPr sz="1600" b="1" spc="-5" dirty="0">
                          <a:latin typeface="Trebuchet MS"/>
                          <a:cs typeface="Trebuchet MS"/>
                        </a:rPr>
                        <a:t>e</a:t>
                      </a:r>
                      <a:r>
                        <a:rPr sz="1600" b="1" spc="35" dirty="0">
                          <a:latin typeface="Trebuchet MS"/>
                          <a:cs typeface="Trebuchet MS"/>
                        </a:rPr>
                        <a:t>r</a:t>
                      </a:r>
                      <a:r>
                        <a:rPr sz="1600" b="1" dirty="0">
                          <a:latin typeface="Trebuchet MS"/>
                          <a:cs typeface="Trebuchet MS"/>
                        </a:rPr>
                        <a:t>t</a:t>
                      </a:r>
                      <a:r>
                        <a:rPr sz="1600" b="1" spc="-130" dirty="0">
                          <a:latin typeface="Trebuchet MS"/>
                          <a:cs typeface="Trebuchet MS"/>
                        </a:rPr>
                        <a:t>y</a:t>
                      </a:r>
                      <a:r>
                        <a:rPr sz="1600" b="1" dirty="0">
                          <a:latin typeface="Trebuchet MS"/>
                          <a:cs typeface="Trebuchet MS"/>
                        </a:rPr>
                        <a:t>,</a:t>
                      </a:r>
                      <a:r>
                        <a:rPr sz="1600" b="1" spc="-185" dirty="0">
                          <a:latin typeface="Trebuchet MS"/>
                          <a:cs typeface="Trebuchet MS"/>
                        </a:rPr>
                        <a:t> </a:t>
                      </a:r>
                      <a:r>
                        <a:rPr sz="1600" b="1" dirty="0">
                          <a:latin typeface="Trebuchet MS"/>
                          <a:cs typeface="Trebuchet MS"/>
                        </a:rPr>
                        <a:t>Pla</a:t>
                      </a:r>
                      <a:r>
                        <a:rPr sz="1600" b="1" spc="5" dirty="0">
                          <a:latin typeface="Trebuchet MS"/>
                          <a:cs typeface="Trebuchet MS"/>
                        </a:rPr>
                        <a:t>n</a:t>
                      </a:r>
                      <a:r>
                        <a:rPr sz="1600" b="1" dirty="0">
                          <a:latin typeface="Trebuchet MS"/>
                          <a:cs typeface="Trebuchet MS"/>
                        </a:rPr>
                        <a:t>t</a:t>
                      </a:r>
                      <a:r>
                        <a:rPr sz="1600" b="1" spc="-30" dirty="0">
                          <a:latin typeface="Trebuchet MS"/>
                          <a:cs typeface="Trebuchet MS"/>
                        </a:rPr>
                        <a:t> </a:t>
                      </a:r>
                      <a:r>
                        <a:rPr sz="1600" b="1" dirty="0">
                          <a:latin typeface="Trebuchet MS"/>
                          <a:cs typeface="Trebuchet MS"/>
                        </a:rPr>
                        <a:t>&amp;</a:t>
                      </a:r>
                      <a:r>
                        <a:rPr sz="1600" b="1" spc="-25" dirty="0">
                          <a:latin typeface="Trebuchet MS"/>
                          <a:cs typeface="Trebuchet MS"/>
                        </a:rPr>
                        <a:t> </a:t>
                      </a:r>
                      <a:r>
                        <a:rPr sz="1600" b="1" spc="-5" dirty="0">
                          <a:latin typeface="Trebuchet MS"/>
                          <a:cs typeface="Trebuchet MS"/>
                        </a:rPr>
                        <a:t>E</a:t>
                      </a:r>
                      <a:r>
                        <a:rPr sz="1600" b="1" dirty="0">
                          <a:latin typeface="Trebuchet MS"/>
                          <a:cs typeface="Trebuchet MS"/>
                        </a:rPr>
                        <a:t>quip</a:t>
                      </a:r>
                      <a:r>
                        <a:rPr sz="1600" b="1" spc="-5" dirty="0">
                          <a:latin typeface="Trebuchet MS"/>
                          <a:cs typeface="Trebuchet MS"/>
                        </a:rPr>
                        <a:t>me</a:t>
                      </a:r>
                      <a:r>
                        <a:rPr sz="1600" b="1" dirty="0">
                          <a:latin typeface="Trebuchet MS"/>
                          <a:cs typeface="Trebuchet MS"/>
                        </a:rPr>
                        <a:t>nt</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0"/>
                        </a:spcBef>
                      </a:pPr>
                      <a:r>
                        <a:rPr sz="1600" b="1" spc="5" dirty="0">
                          <a:latin typeface="Trebuchet MS"/>
                          <a:cs typeface="Trebuchet MS"/>
                        </a:rPr>
                        <a:t>Partly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864"/>
                        </a:lnSpc>
                      </a:pPr>
                      <a:r>
                        <a:rPr sz="1600" b="1" spc="5" dirty="0">
                          <a:latin typeface="Trebuchet MS"/>
                          <a:cs typeface="Trebuchet MS"/>
                        </a:rPr>
                        <a:t>Partly</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0"/>
                  </a:ext>
                </a:extLst>
              </a:tr>
              <a:tr h="369823">
                <a:tc>
                  <a:txBody>
                    <a:bodyPr/>
                    <a:lstStyle/>
                    <a:p>
                      <a:pPr algn="ctr">
                        <a:lnSpc>
                          <a:spcPct val="100000"/>
                        </a:lnSpc>
                        <a:spcBef>
                          <a:spcPts val="150"/>
                        </a:spcBef>
                      </a:pPr>
                      <a:r>
                        <a:rPr sz="1600" b="1" spc="-65" dirty="0">
                          <a:latin typeface="Trebuchet MS"/>
                          <a:cs typeface="Trebuchet MS"/>
                        </a:rPr>
                        <a:t>11</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150"/>
                        </a:spcBef>
                      </a:pPr>
                      <a:r>
                        <a:rPr sz="1600" b="1" spc="-5" dirty="0">
                          <a:latin typeface="Trebuchet MS"/>
                          <a:cs typeface="Trebuchet MS"/>
                        </a:rPr>
                        <a:t>Foreign</a:t>
                      </a:r>
                      <a:r>
                        <a:rPr sz="1600" b="1" spc="-50" dirty="0">
                          <a:latin typeface="Trebuchet MS"/>
                          <a:cs typeface="Trebuchet MS"/>
                        </a:rPr>
                        <a:t> </a:t>
                      </a:r>
                      <a:r>
                        <a:rPr sz="1600" b="1" dirty="0">
                          <a:latin typeface="Trebuchet MS"/>
                          <a:cs typeface="Trebuchet MS"/>
                        </a:rPr>
                        <a:t>Exchange</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0"/>
                        </a:spcBef>
                      </a:pPr>
                      <a:r>
                        <a:rPr sz="1600" b="1" spc="5" dirty="0">
                          <a:latin typeface="Trebuchet MS"/>
                          <a:cs typeface="Trebuchet MS"/>
                        </a:rPr>
                        <a:t>Partly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864"/>
                        </a:lnSpc>
                      </a:pPr>
                      <a:r>
                        <a:rPr sz="1600" b="1" spc="5" dirty="0">
                          <a:latin typeface="Trebuchet MS"/>
                          <a:cs typeface="Trebuchet MS"/>
                        </a:rPr>
                        <a:t>Partly</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301294">
                <a:tc>
                  <a:txBody>
                    <a:bodyPr/>
                    <a:lstStyle/>
                    <a:p>
                      <a:pPr algn="ctr">
                        <a:lnSpc>
                          <a:spcPct val="100000"/>
                        </a:lnSpc>
                        <a:spcBef>
                          <a:spcPts val="155"/>
                        </a:spcBef>
                      </a:pPr>
                      <a:r>
                        <a:rPr sz="1600" b="1" spc="-65" dirty="0">
                          <a:latin typeface="Trebuchet MS"/>
                          <a:cs typeface="Trebuchet MS"/>
                        </a:rPr>
                        <a:t>12</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155"/>
                        </a:spcBef>
                      </a:pPr>
                      <a:r>
                        <a:rPr sz="1600" b="1" spc="20" dirty="0">
                          <a:latin typeface="Trebuchet MS"/>
                          <a:cs typeface="Trebuchet MS"/>
                        </a:rPr>
                        <a:t>Government</a:t>
                      </a:r>
                      <a:r>
                        <a:rPr sz="1600" b="1" spc="-35" dirty="0">
                          <a:latin typeface="Trebuchet MS"/>
                          <a:cs typeface="Trebuchet MS"/>
                        </a:rPr>
                        <a:t> </a:t>
                      </a:r>
                      <a:r>
                        <a:rPr sz="1600" b="1" spc="40" dirty="0">
                          <a:latin typeface="Trebuchet MS"/>
                          <a:cs typeface="Trebuchet MS"/>
                        </a:rPr>
                        <a:t>Grants</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55"/>
                        </a:spcBef>
                      </a:pPr>
                      <a:r>
                        <a:rPr sz="1600" b="1" dirty="0">
                          <a:latin typeface="Trebuchet MS"/>
                          <a:cs typeface="Trebuchet MS"/>
                        </a:rPr>
                        <a:t>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55"/>
                        </a:spcBef>
                      </a:pPr>
                      <a:r>
                        <a:rPr sz="1600" b="1" dirty="0">
                          <a:latin typeface="Trebuchet MS"/>
                          <a:cs typeface="Trebuchet MS"/>
                        </a:rPr>
                        <a:t>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5"/>
                        </a:spcBef>
                      </a:pPr>
                      <a:r>
                        <a:rPr sz="1600" b="1" dirty="0">
                          <a:latin typeface="Trebuchet MS"/>
                          <a:cs typeface="Trebuchet MS"/>
                        </a:rPr>
                        <a:t>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5"/>
                        </a:spcBef>
                      </a:pPr>
                      <a:r>
                        <a:rPr sz="1600" b="1" dirty="0">
                          <a:latin typeface="Trebuchet MS"/>
                          <a:cs typeface="Trebuchet MS"/>
                        </a:rPr>
                        <a:t>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5"/>
                        </a:spcBef>
                      </a:pPr>
                      <a:r>
                        <a:rPr sz="1600" b="1" dirty="0">
                          <a:latin typeface="Trebuchet MS"/>
                          <a:cs typeface="Trebuchet MS"/>
                        </a:rPr>
                        <a:t>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864"/>
                        </a:lnSpc>
                      </a:pPr>
                      <a:r>
                        <a:rPr sz="1600" b="1" dirty="0">
                          <a:latin typeface="Trebuchet MS"/>
                          <a:cs typeface="Trebuchet MS"/>
                        </a:rPr>
                        <a:t>Y</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2"/>
                  </a:ext>
                </a:extLst>
              </a:tr>
              <a:tr h="301231">
                <a:tc>
                  <a:txBody>
                    <a:bodyPr/>
                    <a:lstStyle/>
                    <a:p>
                      <a:pPr algn="ctr">
                        <a:lnSpc>
                          <a:spcPct val="100000"/>
                        </a:lnSpc>
                        <a:spcBef>
                          <a:spcPts val="150"/>
                        </a:spcBef>
                      </a:pPr>
                      <a:r>
                        <a:rPr sz="1600" b="1" spc="-65" dirty="0">
                          <a:latin typeface="Trebuchet MS"/>
                          <a:cs typeface="Trebuchet MS"/>
                        </a:rPr>
                        <a:t>13</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150"/>
                        </a:spcBef>
                      </a:pPr>
                      <a:r>
                        <a:rPr sz="1600" b="1" dirty="0">
                          <a:latin typeface="Trebuchet MS"/>
                          <a:cs typeface="Trebuchet MS"/>
                        </a:rPr>
                        <a:t>Investments</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0"/>
                        </a:spcBef>
                      </a:pPr>
                      <a:r>
                        <a:rPr sz="1600" b="1" dirty="0">
                          <a:latin typeface="Trebuchet MS"/>
                          <a:cs typeface="Trebuchet MS"/>
                        </a:rPr>
                        <a:t>Y</a:t>
                      </a:r>
                      <a:endParaRPr sz="1600">
                        <a:latin typeface="Trebuchet MS"/>
                        <a:cs typeface="Trebuchet MS"/>
                      </a:endParaRPr>
                    </a:p>
                  </a:txBody>
                  <a:tcPr marL="0" marR="0" marT="190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864"/>
                        </a:lnSpc>
                      </a:pPr>
                      <a:r>
                        <a:rPr sz="1600" b="1" dirty="0">
                          <a:latin typeface="Trebuchet MS"/>
                          <a:cs typeface="Trebuchet MS"/>
                        </a:rPr>
                        <a:t>Y</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3"/>
                  </a:ext>
                </a:extLst>
              </a:tr>
              <a:tr h="301231">
                <a:tc>
                  <a:txBody>
                    <a:bodyPr/>
                    <a:lstStyle/>
                    <a:p>
                      <a:pPr algn="ctr">
                        <a:lnSpc>
                          <a:spcPct val="100000"/>
                        </a:lnSpc>
                        <a:spcBef>
                          <a:spcPts val="155"/>
                        </a:spcBef>
                      </a:pPr>
                      <a:r>
                        <a:rPr sz="1600" b="1" spc="-65" dirty="0">
                          <a:latin typeface="Trebuchet MS"/>
                          <a:cs typeface="Trebuchet MS"/>
                        </a:rPr>
                        <a:t>14</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155"/>
                        </a:spcBef>
                      </a:pPr>
                      <a:r>
                        <a:rPr sz="1600" b="1" spc="40" dirty="0">
                          <a:latin typeface="Trebuchet MS"/>
                          <a:cs typeface="Trebuchet MS"/>
                        </a:rPr>
                        <a:t>Amalgamations</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55"/>
                        </a:spcBef>
                      </a:pPr>
                      <a:r>
                        <a:rPr sz="1600" b="1" dirty="0">
                          <a:latin typeface="Trebuchet MS"/>
                          <a:cs typeface="Trebuchet MS"/>
                        </a:rPr>
                        <a:t>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55"/>
                        </a:spcBef>
                      </a:pPr>
                      <a:r>
                        <a:rPr sz="1600" b="1" dirty="0">
                          <a:latin typeface="Trebuchet MS"/>
                          <a:cs typeface="Trebuchet MS"/>
                        </a:rPr>
                        <a:t>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5"/>
                        </a:spcBef>
                      </a:pPr>
                      <a:r>
                        <a:rPr sz="1600" b="1" dirty="0">
                          <a:latin typeface="Trebuchet MS"/>
                          <a:cs typeface="Trebuchet MS"/>
                        </a:rPr>
                        <a:t>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5"/>
                        </a:spcBef>
                      </a:pPr>
                      <a:r>
                        <a:rPr sz="1600" b="1" dirty="0">
                          <a:latin typeface="Trebuchet MS"/>
                          <a:cs typeface="Trebuchet MS"/>
                        </a:rPr>
                        <a:t>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5"/>
                        </a:spcBef>
                      </a:pPr>
                      <a:r>
                        <a:rPr sz="1600" b="1" dirty="0">
                          <a:latin typeface="Trebuchet MS"/>
                          <a:cs typeface="Trebuchet MS"/>
                        </a:rPr>
                        <a:t>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864"/>
                        </a:lnSpc>
                      </a:pPr>
                      <a:r>
                        <a:rPr sz="1600" b="1" dirty="0">
                          <a:latin typeface="Trebuchet MS"/>
                          <a:cs typeface="Trebuchet MS"/>
                        </a:rPr>
                        <a:t>N</a:t>
                      </a:r>
                      <a:endParaRPr sz="16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4"/>
                  </a:ext>
                </a:extLst>
              </a:tr>
              <a:tr h="369927">
                <a:tc>
                  <a:txBody>
                    <a:bodyPr/>
                    <a:lstStyle/>
                    <a:p>
                      <a:pPr algn="ctr">
                        <a:lnSpc>
                          <a:spcPct val="100000"/>
                        </a:lnSpc>
                        <a:spcBef>
                          <a:spcPts val="155"/>
                        </a:spcBef>
                      </a:pPr>
                      <a:r>
                        <a:rPr sz="1600" b="1" spc="-65" dirty="0">
                          <a:latin typeface="Trebuchet MS"/>
                          <a:cs typeface="Trebuchet MS"/>
                        </a:rPr>
                        <a:t>15</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155"/>
                        </a:spcBef>
                      </a:pPr>
                      <a:r>
                        <a:rPr sz="1600" b="1" dirty="0">
                          <a:latin typeface="Trebuchet MS"/>
                          <a:cs typeface="Trebuchet MS"/>
                        </a:rPr>
                        <a:t>Employee</a:t>
                      </a:r>
                      <a:r>
                        <a:rPr sz="1600" b="1" spc="-35" dirty="0">
                          <a:latin typeface="Trebuchet MS"/>
                          <a:cs typeface="Trebuchet MS"/>
                        </a:rPr>
                        <a:t> </a:t>
                      </a:r>
                      <a:r>
                        <a:rPr sz="1600" b="1" spc="-15" dirty="0">
                          <a:latin typeface="Trebuchet MS"/>
                          <a:cs typeface="Trebuchet MS"/>
                        </a:rPr>
                        <a:t>Benefits</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55"/>
                        </a:spcBef>
                      </a:pPr>
                      <a:r>
                        <a:rPr sz="1600" b="1" dirty="0">
                          <a:latin typeface="Trebuchet MS"/>
                          <a:cs typeface="Trebuchet MS"/>
                        </a:rPr>
                        <a:t>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55"/>
                        </a:spcBef>
                      </a:pPr>
                      <a:r>
                        <a:rPr sz="1600" b="1" spc="5" dirty="0">
                          <a:latin typeface="Trebuchet MS"/>
                          <a:cs typeface="Trebuchet MS"/>
                        </a:rPr>
                        <a:t>Partly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5"/>
                        </a:spcBef>
                      </a:pPr>
                      <a:r>
                        <a:rPr sz="1600" b="1" dirty="0">
                          <a:latin typeface="Trebuchet MS"/>
                          <a:cs typeface="Trebuchet MS"/>
                        </a:rPr>
                        <a:t>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55"/>
                        </a:spcBef>
                      </a:pPr>
                      <a:r>
                        <a:rPr sz="1600" b="1" spc="5" dirty="0">
                          <a:latin typeface="Trebuchet MS"/>
                          <a:cs typeface="Trebuchet MS"/>
                        </a:rPr>
                        <a:t>Partly</a:t>
                      </a:r>
                      <a:endParaRPr sz="1600" dirty="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5"/>
                        </a:spcBef>
                      </a:pPr>
                      <a:r>
                        <a:rPr sz="1600" b="1" spc="5" dirty="0">
                          <a:latin typeface="Trebuchet MS"/>
                          <a:cs typeface="Trebuchet MS"/>
                        </a:rPr>
                        <a:t>Partly</a:t>
                      </a:r>
                      <a:endParaRPr sz="1600">
                        <a:latin typeface="Trebuchet MS"/>
                        <a:cs typeface="Trebuchet MS"/>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864"/>
                        </a:lnSpc>
                      </a:pPr>
                      <a:r>
                        <a:rPr sz="1600" b="1" spc="5" dirty="0">
                          <a:latin typeface="Trebuchet MS"/>
                          <a:cs typeface="Trebuchet MS"/>
                        </a:rPr>
                        <a:t>Partly</a:t>
                      </a:r>
                      <a:endParaRPr sz="1600" dirty="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5"/>
                  </a:ext>
                </a:extLst>
              </a:tr>
            </a:tbl>
          </a:graphicData>
        </a:graphic>
      </p:graphicFrame>
      <p:sp>
        <p:nvSpPr>
          <p:cNvPr id="7" name="Footer Placeholder 6">
            <a:extLst>
              <a:ext uri="{FF2B5EF4-FFF2-40B4-BE49-F238E27FC236}">
                <a16:creationId xmlns:a16="http://schemas.microsoft.com/office/drawing/2014/main" id="{37535F30-37EA-DD2A-9E73-231456BFDA9A}"/>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081612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4"/>
          <p:cNvGraphicFramePr>
            <a:graphicFrameLocks noGrp="1"/>
          </p:cNvGraphicFramePr>
          <p:nvPr>
            <p:extLst>
              <p:ext uri="{D42A27DB-BD31-4B8C-83A1-F6EECF244321}">
                <p14:modId xmlns:p14="http://schemas.microsoft.com/office/powerpoint/2010/main" val="2360187283"/>
              </p:ext>
            </p:extLst>
          </p:nvPr>
        </p:nvGraphicFramePr>
        <p:xfrm>
          <a:off x="1670050" y="1034391"/>
          <a:ext cx="8816336" cy="5673656"/>
        </p:xfrm>
        <a:graphic>
          <a:graphicData uri="http://schemas.openxmlformats.org/drawingml/2006/table">
            <a:tbl>
              <a:tblPr firstRow="1" bandRow="1">
                <a:tableStyleId>{2D5ABB26-0587-4C30-8999-92F81FD0307C}</a:tableStyleId>
              </a:tblPr>
              <a:tblGrid>
                <a:gridCol w="597535">
                  <a:extLst>
                    <a:ext uri="{9D8B030D-6E8A-4147-A177-3AD203B41FA5}">
                      <a16:colId xmlns:a16="http://schemas.microsoft.com/office/drawing/2014/main" val="20000"/>
                    </a:ext>
                  </a:extLst>
                </a:gridCol>
                <a:gridCol w="2843529">
                  <a:extLst>
                    <a:ext uri="{9D8B030D-6E8A-4147-A177-3AD203B41FA5}">
                      <a16:colId xmlns:a16="http://schemas.microsoft.com/office/drawing/2014/main" val="20001"/>
                    </a:ext>
                  </a:extLst>
                </a:gridCol>
                <a:gridCol w="1140460">
                  <a:extLst>
                    <a:ext uri="{9D8B030D-6E8A-4147-A177-3AD203B41FA5}">
                      <a16:colId xmlns:a16="http://schemas.microsoft.com/office/drawing/2014/main" val="20002"/>
                    </a:ext>
                  </a:extLst>
                </a:gridCol>
                <a:gridCol w="935354">
                  <a:extLst>
                    <a:ext uri="{9D8B030D-6E8A-4147-A177-3AD203B41FA5}">
                      <a16:colId xmlns:a16="http://schemas.microsoft.com/office/drawing/2014/main" val="20003"/>
                    </a:ext>
                  </a:extLst>
                </a:gridCol>
                <a:gridCol w="908050">
                  <a:extLst>
                    <a:ext uri="{9D8B030D-6E8A-4147-A177-3AD203B41FA5}">
                      <a16:colId xmlns:a16="http://schemas.microsoft.com/office/drawing/2014/main" val="20004"/>
                    </a:ext>
                  </a:extLst>
                </a:gridCol>
                <a:gridCol w="908050">
                  <a:extLst>
                    <a:ext uri="{9D8B030D-6E8A-4147-A177-3AD203B41FA5}">
                      <a16:colId xmlns:a16="http://schemas.microsoft.com/office/drawing/2014/main" val="20005"/>
                    </a:ext>
                  </a:extLst>
                </a:gridCol>
                <a:gridCol w="741679">
                  <a:extLst>
                    <a:ext uri="{9D8B030D-6E8A-4147-A177-3AD203B41FA5}">
                      <a16:colId xmlns:a16="http://schemas.microsoft.com/office/drawing/2014/main" val="20006"/>
                    </a:ext>
                  </a:extLst>
                </a:gridCol>
                <a:gridCol w="741679">
                  <a:extLst>
                    <a:ext uri="{9D8B030D-6E8A-4147-A177-3AD203B41FA5}">
                      <a16:colId xmlns:a16="http://schemas.microsoft.com/office/drawing/2014/main" val="20007"/>
                    </a:ext>
                  </a:extLst>
                </a:gridCol>
              </a:tblGrid>
              <a:tr h="317500">
                <a:tc rowSpan="2">
                  <a:txBody>
                    <a:bodyPr/>
                    <a:lstStyle/>
                    <a:p>
                      <a:pPr marL="140335">
                        <a:lnSpc>
                          <a:spcPct val="100000"/>
                        </a:lnSpc>
                        <a:spcBef>
                          <a:spcPts val="80"/>
                        </a:spcBef>
                      </a:pPr>
                      <a:r>
                        <a:rPr sz="1800" b="1" spc="215" dirty="0">
                          <a:latin typeface="Trebuchet MS"/>
                          <a:cs typeface="Trebuchet MS"/>
                        </a:rPr>
                        <a:t>AS</a:t>
                      </a:r>
                      <a:endParaRPr sz="1800">
                        <a:latin typeface="Trebuchet MS"/>
                        <a:cs typeface="Trebuchet MS"/>
                      </a:endParaRPr>
                    </a:p>
                    <a:p>
                      <a:pPr marL="105410">
                        <a:lnSpc>
                          <a:spcPct val="100000"/>
                        </a:lnSpc>
                        <a:spcBef>
                          <a:spcPts val="155"/>
                        </a:spcBef>
                      </a:pPr>
                      <a:r>
                        <a:rPr sz="1800" b="1" spc="45" dirty="0">
                          <a:latin typeface="Trebuchet MS"/>
                          <a:cs typeface="Trebuchet MS"/>
                        </a:rPr>
                        <a:t>No.</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rowSpan="2">
                  <a:txBody>
                    <a:bodyPr/>
                    <a:lstStyle/>
                    <a:p>
                      <a:pPr marL="848360">
                        <a:lnSpc>
                          <a:spcPct val="100000"/>
                        </a:lnSpc>
                        <a:spcBef>
                          <a:spcPts val="80"/>
                        </a:spcBef>
                      </a:pPr>
                      <a:r>
                        <a:rPr sz="1800" b="1" dirty="0">
                          <a:latin typeface="Trebuchet MS"/>
                          <a:cs typeface="Trebuchet MS"/>
                        </a:rPr>
                        <a:t>Sho</a:t>
                      </a:r>
                      <a:r>
                        <a:rPr sz="1800" b="1" spc="30" dirty="0">
                          <a:latin typeface="Trebuchet MS"/>
                          <a:cs typeface="Trebuchet MS"/>
                        </a:rPr>
                        <a:t>r</a:t>
                      </a:r>
                      <a:r>
                        <a:rPr sz="1800" b="1" dirty="0">
                          <a:latin typeface="Trebuchet MS"/>
                          <a:cs typeface="Trebuchet MS"/>
                        </a:rPr>
                        <a:t>t</a:t>
                      </a:r>
                      <a:r>
                        <a:rPr sz="1800" b="1" spc="-305" dirty="0">
                          <a:latin typeface="Trebuchet MS"/>
                          <a:cs typeface="Trebuchet MS"/>
                        </a:rPr>
                        <a:t> </a:t>
                      </a:r>
                      <a:r>
                        <a:rPr sz="1800" b="1" spc="-5" dirty="0">
                          <a:latin typeface="Trebuchet MS"/>
                          <a:cs typeface="Trebuchet MS"/>
                        </a:rPr>
                        <a:t>T</a:t>
                      </a:r>
                      <a:r>
                        <a:rPr sz="1800" b="1" dirty="0">
                          <a:latin typeface="Trebuchet MS"/>
                          <a:cs typeface="Trebuchet MS"/>
                        </a:rPr>
                        <a:t>itle</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gridSpan="2">
                  <a:txBody>
                    <a:bodyPr/>
                    <a:lstStyle/>
                    <a:p>
                      <a:pPr marL="433705">
                        <a:lnSpc>
                          <a:spcPct val="100000"/>
                        </a:lnSpc>
                        <a:spcBef>
                          <a:spcPts val="80"/>
                        </a:spcBef>
                      </a:pPr>
                      <a:r>
                        <a:rPr sz="1800" b="1" spc="40" dirty="0">
                          <a:latin typeface="Trebuchet MS"/>
                          <a:cs typeface="Trebuchet MS"/>
                        </a:rPr>
                        <a:t>Companies</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hMerge="1">
                  <a:txBody>
                    <a:bodyPr/>
                    <a:lstStyle/>
                    <a:p>
                      <a:endParaRPr/>
                    </a:p>
                  </a:txBody>
                  <a:tcPr marL="0" marR="0" marT="0" marB="0"/>
                </a:tc>
                <a:tc gridSpan="4">
                  <a:txBody>
                    <a:bodyPr/>
                    <a:lstStyle/>
                    <a:p>
                      <a:pPr marL="713105">
                        <a:lnSpc>
                          <a:spcPct val="100000"/>
                        </a:lnSpc>
                        <a:spcBef>
                          <a:spcPts val="80"/>
                        </a:spcBef>
                      </a:pPr>
                      <a:r>
                        <a:rPr sz="1800" b="1" spc="114" dirty="0">
                          <a:latin typeface="Trebuchet MS"/>
                          <a:cs typeface="Trebuchet MS"/>
                        </a:rPr>
                        <a:t>Non</a:t>
                      </a:r>
                      <a:r>
                        <a:rPr sz="1800" b="1" spc="-50" dirty="0">
                          <a:latin typeface="Trebuchet MS"/>
                          <a:cs typeface="Trebuchet MS"/>
                        </a:rPr>
                        <a:t> </a:t>
                      </a:r>
                      <a:r>
                        <a:rPr sz="1800" b="1" spc="-65" dirty="0">
                          <a:latin typeface="Trebuchet MS"/>
                          <a:cs typeface="Trebuchet MS"/>
                        </a:rPr>
                        <a:t>-</a:t>
                      </a:r>
                      <a:r>
                        <a:rPr sz="1800" b="1" spc="-70" dirty="0">
                          <a:latin typeface="Trebuchet MS"/>
                          <a:cs typeface="Trebuchet MS"/>
                        </a:rPr>
                        <a:t> </a:t>
                      </a:r>
                      <a:r>
                        <a:rPr sz="1800" b="1" spc="40" dirty="0">
                          <a:latin typeface="Trebuchet MS"/>
                          <a:cs typeface="Trebuchet MS"/>
                        </a:rPr>
                        <a:t>Companies</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88874">
                <a:tc vMerge="1">
                  <a:txBody>
                    <a:bodyPr/>
                    <a:lstStyle/>
                    <a:p>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vMerge="1">
                  <a:txBody>
                    <a:bodyPr/>
                    <a:lstStyle/>
                    <a:p>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a:txBody>
                    <a:bodyPr/>
                    <a:lstStyle/>
                    <a:p>
                      <a:pPr algn="ctr">
                        <a:lnSpc>
                          <a:spcPct val="100000"/>
                        </a:lnSpc>
                        <a:spcBef>
                          <a:spcPts val="80"/>
                        </a:spcBef>
                      </a:pPr>
                      <a:r>
                        <a:rPr sz="1800" b="1" spc="140" dirty="0">
                          <a:latin typeface="Trebuchet MS"/>
                          <a:cs typeface="Trebuchet MS"/>
                        </a:rPr>
                        <a:t>Non-SMC</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a:txBody>
                    <a:bodyPr/>
                    <a:lstStyle/>
                    <a:p>
                      <a:pPr algn="ctr">
                        <a:lnSpc>
                          <a:spcPct val="100000"/>
                        </a:lnSpc>
                        <a:spcBef>
                          <a:spcPts val="80"/>
                        </a:spcBef>
                      </a:pPr>
                      <a:r>
                        <a:rPr sz="1800" b="1" spc="235" dirty="0">
                          <a:latin typeface="Trebuchet MS"/>
                          <a:cs typeface="Trebuchet MS"/>
                        </a:rPr>
                        <a:t>SMC</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a:txBody>
                    <a:bodyPr/>
                    <a:lstStyle/>
                    <a:p>
                      <a:pPr algn="ctr">
                        <a:lnSpc>
                          <a:spcPct val="100000"/>
                        </a:lnSpc>
                        <a:spcBef>
                          <a:spcPts val="80"/>
                        </a:spcBef>
                      </a:pPr>
                      <a:r>
                        <a:rPr sz="1800" b="1" spc="110" dirty="0">
                          <a:latin typeface="Trebuchet MS"/>
                          <a:cs typeface="Trebuchet MS"/>
                        </a:rPr>
                        <a:t>L</a:t>
                      </a:r>
                      <a:r>
                        <a:rPr sz="1800" b="1" spc="-75" dirty="0">
                          <a:latin typeface="Trebuchet MS"/>
                          <a:cs typeface="Trebuchet MS"/>
                        </a:rPr>
                        <a:t> </a:t>
                      </a:r>
                      <a:r>
                        <a:rPr sz="1800" b="1" spc="-65" dirty="0">
                          <a:latin typeface="Trebuchet MS"/>
                          <a:cs typeface="Trebuchet MS"/>
                        </a:rPr>
                        <a:t>-</a:t>
                      </a:r>
                      <a:r>
                        <a:rPr sz="1800" b="1" spc="-70" dirty="0">
                          <a:latin typeface="Trebuchet MS"/>
                          <a:cs typeface="Trebuchet MS"/>
                        </a:rPr>
                        <a:t> </a:t>
                      </a:r>
                      <a:r>
                        <a:rPr sz="1800" b="1" spc="95" dirty="0">
                          <a:latin typeface="Trebuchet MS"/>
                          <a:cs typeface="Trebuchet MS"/>
                        </a:rPr>
                        <a:t>I</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a:txBody>
                    <a:bodyPr/>
                    <a:lstStyle/>
                    <a:p>
                      <a:pPr marL="635" algn="ctr">
                        <a:lnSpc>
                          <a:spcPct val="100000"/>
                        </a:lnSpc>
                        <a:spcBef>
                          <a:spcPts val="80"/>
                        </a:spcBef>
                      </a:pPr>
                      <a:r>
                        <a:rPr sz="1800" b="1" spc="20" dirty="0">
                          <a:latin typeface="Trebuchet MS"/>
                          <a:cs typeface="Trebuchet MS"/>
                        </a:rPr>
                        <a:t>L-</a:t>
                      </a:r>
                      <a:r>
                        <a:rPr sz="1800" b="1" spc="-80" dirty="0">
                          <a:latin typeface="Trebuchet MS"/>
                          <a:cs typeface="Trebuchet MS"/>
                        </a:rPr>
                        <a:t> </a:t>
                      </a:r>
                      <a:r>
                        <a:rPr sz="1800" b="1" spc="95" dirty="0">
                          <a:latin typeface="Trebuchet MS"/>
                          <a:cs typeface="Trebuchet MS"/>
                        </a:rPr>
                        <a:t>II</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a:txBody>
                    <a:bodyPr/>
                    <a:lstStyle/>
                    <a:p>
                      <a:pPr algn="ctr">
                        <a:lnSpc>
                          <a:spcPct val="100000"/>
                        </a:lnSpc>
                        <a:spcBef>
                          <a:spcPts val="80"/>
                        </a:spcBef>
                      </a:pPr>
                      <a:r>
                        <a:rPr sz="1800" b="1" spc="110" dirty="0">
                          <a:latin typeface="Trebuchet MS"/>
                          <a:cs typeface="Trebuchet MS"/>
                        </a:rPr>
                        <a:t>L</a:t>
                      </a:r>
                      <a:r>
                        <a:rPr sz="1800" b="1" spc="-75" dirty="0">
                          <a:latin typeface="Trebuchet MS"/>
                          <a:cs typeface="Trebuchet MS"/>
                        </a:rPr>
                        <a:t> </a:t>
                      </a:r>
                      <a:r>
                        <a:rPr sz="1800" b="1" spc="-65" dirty="0">
                          <a:latin typeface="Trebuchet MS"/>
                          <a:cs typeface="Trebuchet MS"/>
                        </a:rPr>
                        <a:t>- </a:t>
                      </a:r>
                      <a:r>
                        <a:rPr sz="1800" b="1" spc="95" dirty="0">
                          <a:latin typeface="Trebuchet MS"/>
                          <a:cs typeface="Trebuchet MS"/>
                        </a:rPr>
                        <a:t>III</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tc>
                  <a:txBody>
                    <a:bodyPr/>
                    <a:lstStyle/>
                    <a:p>
                      <a:pPr algn="ctr">
                        <a:lnSpc>
                          <a:spcPts val="2090"/>
                        </a:lnSpc>
                        <a:tabLst>
                          <a:tab pos="408940" algn="l"/>
                        </a:tabLst>
                      </a:pPr>
                      <a:r>
                        <a:rPr sz="1800" b="1" spc="110" dirty="0">
                          <a:latin typeface="Trebuchet MS"/>
                          <a:cs typeface="Trebuchet MS"/>
                        </a:rPr>
                        <a:t>L</a:t>
                      </a:r>
                      <a:r>
                        <a:rPr sz="1800" b="1" spc="-45" dirty="0">
                          <a:latin typeface="Trebuchet MS"/>
                          <a:cs typeface="Trebuchet MS"/>
                        </a:rPr>
                        <a:t> </a:t>
                      </a:r>
                      <a:r>
                        <a:rPr sz="1800" b="1" spc="-65" dirty="0">
                          <a:latin typeface="Trebuchet MS"/>
                          <a:cs typeface="Trebuchet MS"/>
                        </a:rPr>
                        <a:t>-	</a:t>
                      </a:r>
                      <a:r>
                        <a:rPr sz="1800" b="1" spc="135" dirty="0">
                          <a:latin typeface="Trebuchet MS"/>
                          <a:cs typeface="Trebuchet MS"/>
                        </a:rPr>
                        <a:t>IV</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3EB"/>
                    </a:solidFill>
                  </a:tcPr>
                </a:tc>
                <a:extLst>
                  <a:ext uri="{0D108BD9-81ED-4DB2-BD59-A6C34878D82A}">
                    <a16:rowId xmlns:a16="http://schemas.microsoft.com/office/drawing/2014/main" val="10001"/>
                  </a:ext>
                </a:extLst>
              </a:tr>
              <a:tr h="317500">
                <a:tc>
                  <a:txBody>
                    <a:bodyPr/>
                    <a:lstStyle/>
                    <a:p>
                      <a:pPr marL="172085">
                        <a:lnSpc>
                          <a:spcPct val="100000"/>
                        </a:lnSpc>
                        <a:spcBef>
                          <a:spcPts val="80"/>
                        </a:spcBef>
                      </a:pPr>
                      <a:r>
                        <a:rPr sz="1800" b="1" spc="-65" dirty="0">
                          <a:latin typeface="Trebuchet MS"/>
                          <a:cs typeface="Trebuchet MS"/>
                        </a:rPr>
                        <a:t>16</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80"/>
                        </a:spcBef>
                      </a:pPr>
                      <a:r>
                        <a:rPr sz="1800" b="1" spc="20" dirty="0">
                          <a:latin typeface="Trebuchet MS"/>
                          <a:cs typeface="Trebuchet MS"/>
                        </a:rPr>
                        <a:t>Borrowing</a:t>
                      </a:r>
                      <a:r>
                        <a:rPr sz="1800" b="1" spc="-50" dirty="0">
                          <a:latin typeface="Trebuchet MS"/>
                          <a:cs typeface="Trebuchet MS"/>
                        </a:rPr>
                        <a:t> </a:t>
                      </a:r>
                      <a:r>
                        <a:rPr sz="1800" b="1" spc="85" dirty="0">
                          <a:latin typeface="Trebuchet MS"/>
                          <a:cs typeface="Trebuchet MS"/>
                        </a:rPr>
                        <a:t>Cost</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090"/>
                        </a:lnSpc>
                      </a:pPr>
                      <a:r>
                        <a:rPr sz="1800" b="1" dirty="0">
                          <a:latin typeface="Trebuchet MS"/>
                          <a:cs typeface="Trebuchet MS"/>
                        </a:rPr>
                        <a:t>Y</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17626">
                <a:tc>
                  <a:txBody>
                    <a:bodyPr/>
                    <a:lstStyle/>
                    <a:p>
                      <a:pPr marL="172085">
                        <a:lnSpc>
                          <a:spcPct val="100000"/>
                        </a:lnSpc>
                        <a:spcBef>
                          <a:spcPts val="80"/>
                        </a:spcBef>
                      </a:pPr>
                      <a:r>
                        <a:rPr sz="1800" b="1" spc="-65" dirty="0">
                          <a:latin typeface="Trebuchet MS"/>
                          <a:cs typeface="Trebuchet MS"/>
                        </a:rPr>
                        <a:t>17</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80"/>
                        </a:spcBef>
                      </a:pPr>
                      <a:r>
                        <a:rPr sz="1800" b="1" spc="45" dirty="0">
                          <a:latin typeface="Trebuchet MS"/>
                          <a:cs typeface="Trebuchet MS"/>
                        </a:rPr>
                        <a:t>Segment</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0"/>
                        </a:spcBef>
                      </a:pPr>
                      <a:r>
                        <a:rPr sz="1800" b="1" dirty="0">
                          <a:latin typeface="Trebuchet MS"/>
                          <a:cs typeface="Trebuchet MS"/>
                        </a:rPr>
                        <a:t>N</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80"/>
                        </a:spcBef>
                      </a:pPr>
                      <a:r>
                        <a:rPr sz="1800" b="1" dirty="0">
                          <a:latin typeface="Trebuchet MS"/>
                          <a:cs typeface="Trebuchet MS"/>
                        </a:rPr>
                        <a:t>N</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0"/>
                        </a:spcBef>
                      </a:pPr>
                      <a:r>
                        <a:rPr sz="1800" b="1" dirty="0">
                          <a:latin typeface="Trebuchet MS"/>
                          <a:cs typeface="Trebuchet MS"/>
                        </a:rPr>
                        <a:t>N</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090"/>
                        </a:lnSpc>
                      </a:pPr>
                      <a:r>
                        <a:rPr sz="1800" b="1" dirty="0">
                          <a:latin typeface="Trebuchet MS"/>
                          <a:cs typeface="Trebuchet MS"/>
                        </a:rPr>
                        <a:t>N</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317500">
                <a:tc>
                  <a:txBody>
                    <a:bodyPr/>
                    <a:lstStyle/>
                    <a:p>
                      <a:pPr marL="172085">
                        <a:lnSpc>
                          <a:spcPct val="100000"/>
                        </a:lnSpc>
                        <a:spcBef>
                          <a:spcPts val="80"/>
                        </a:spcBef>
                      </a:pPr>
                      <a:r>
                        <a:rPr sz="1800" b="1" spc="-65" dirty="0">
                          <a:latin typeface="Trebuchet MS"/>
                          <a:cs typeface="Trebuchet MS"/>
                        </a:rPr>
                        <a:t>18</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80"/>
                        </a:spcBef>
                      </a:pPr>
                      <a:r>
                        <a:rPr sz="1800" b="1" dirty="0">
                          <a:latin typeface="Trebuchet MS"/>
                          <a:cs typeface="Trebuchet MS"/>
                        </a:rPr>
                        <a:t>Related</a:t>
                      </a:r>
                      <a:r>
                        <a:rPr sz="1800" b="1" spc="-120" dirty="0">
                          <a:latin typeface="Trebuchet MS"/>
                          <a:cs typeface="Trebuchet MS"/>
                        </a:rPr>
                        <a:t> </a:t>
                      </a:r>
                      <a:r>
                        <a:rPr sz="1800" b="1" spc="20" dirty="0">
                          <a:latin typeface="Trebuchet MS"/>
                          <a:cs typeface="Trebuchet MS"/>
                        </a:rPr>
                        <a:t>Party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0"/>
                        </a:spcBef>
                      </a:pPr>
                      <a:r>
                        <a:rPr sz="1800" b="1" dirty="0">
                          <a:latin typeface="Trebuchet MS"/>
                          <a:cs typeface="Trebuchet MS"/>
                        </a:rPr>
                        <a:t>N</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090"/>
                        </a:lnSpc>
                      </a:pPr>
                      <a:r>
                        <a:rPr sz="1800" b="1" dirty="0">
                          <a:latin typeface="Trebuchet MS"/>
                          <a:cs typeface="Trebuchet MS"/>
                        </a:rPr>
                        <a:t>N</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392049">
                <a:tc>
                  <a:txBody>
                    <a:bodyPr/>
                    <a:lstStyle/>
                    <a:p>
                      <a:pPr marL="172085">
                        <a:lnSpc>
                          <a:spcPct val="100000"/>
                        </a:lnSpc>
                        <a:spcBef>
                          <a:spcPts val="80"/>
                        </a:spcBef>
                      </a:pPr>
                      <a:r>
                        <a:rPr sz="1800" b="1" spc="-65" dirty="0">
                          <a:latin typeface="Trebuchet MS"/>
                          <a:cs typeface="Trebuchet MS"/>
                        </a:rPr>
                        <a:t>19</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80"/>
                        </a:spcBef>
                      </a:pPr>
                      <a:r>
                        <a:rPr sz="1800" b="1" spc="-5" dirty="0">
                          <a:latin typeface="Trebuchet MS"/>
                          <a:cs typeface="Trebuchet MS"/>
                        </a:rPr>
                        <a:t>Leases</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80"/>
                        </a:spcBef>
                      </a:pPr>
                      <a:r>
                        <a:rPr sz="1800" b="1" spc="5" dirty="0">
                          <a:latin typeface="Trebuchet MS"/>
                          <a:cs typeface="Trebuchet MS"/>
                        </a:rPr>
                        <a:t>Partly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0"/>
                        </a:spcBef>
                      </a:pPr>
                      <a:r>
                        <a:rPr sz="1800" b="1" dirty="0">
                          <a:latin typeface="Trebuchet MS"/>
                          <a:cs typeface="Trebuchet MS"/>
                        </a:rPr>
                        <a:t>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75" algn="ctr">
                        <a:lnSpc>
                          <a:spcPct val="100000"/>
                        </a:lnSpc>
                        <a:spcBef>
                          <a:spcPts val="80"/>
                        </a:spcBef>
                      </a:pPr>
                      <a:r>
                        <a:rPr sz="1800" b="1" spc="5" dirty="0">
                          <a:latin typeface="Trebuchet MS"/>
                          <a:cs typeface="Trebuchet MS"/>
                        </a:rPr>
                        <a:t>Partly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80"/>
                        </a:spcBef>
                      </a:pPr>
                      <a:r>
                        <a:rPr sz="1800" b="1" spc="5" dirty="0">
                          <a:latin typeface="Trebuchet MS"/>
                          <a:cs typeface="Trebuchet MS"/>
                        </a:rPr>
                        <a:t>Partly</a:t>
                      </a:r>
                      <a:endParaRPr sz="1800">
                        <a:latin typeface="Trebuchet MS"/>
                        <a:cs typeface="Trebuchet MS"/>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090"/>
                        </a:lnSpc>
                      </a:pPr>
                      <a:r>
                        <a:rPr sz="1800" b="1" spc="5" dirty="0">
                          <a:latin typeface="Trebuchet MS"/>
                          <a:cs typeface="Trebuchet MS"/>
                        </a:rPr>
                        <a:t>Partly</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317626">
                <a:tc>
                  <a:txBody>
                    <a:bodyPr/>
                    <a:lstStyle/>
                    <a:p>
                      <a:pPr marL="172085">
                        <a:lnSpc>
                          <a:spcPct val="100000"/>
                        </a:lnSpc>
                        <a:spcBef>
                          <a:spcPts val="85"/>
                        </a:spcBef>
                      </a:pPr>
                      <a:r>
                        <a:rPr sz="1800" b="1" spc="-65" dirty="0">
                          <a:latin typeface="Trebuchet MS"/>
                          <a:cs typeface="Trebuchet MS"/>
                        </a:rPr>
                        <a:t>20</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85"/>
                        </a:spcBef>
                      </a:pPr>
                      <a:r>
                        <a:rPr sz="1800" b="1" spc="15" dirty="0">
                          <a:latin typeface="Trebuchet MS"/>
                          <a:cs typeface="Trebuchet MS"/>
                        </a:rPr>
                        <a:t>Earning</a:t>
                      </a:r>
                      <a:r>
                        <a:rPr sz="1800" b="1" spc="-60" dirty="0">
                          <a:latin typeface="Trebuchet MS"/>
                          <a:cs typeface="Trebuchet MS"/>
                        </a:rPr>
                        <a:t> </a:t>
                      </a:r>
                      <a:r>
                        <a:rPr sz="1800" b="1" spc="-10" dirty="0">
                          <a:latin typeface="Trebuchet MS"/>
                          <a:cs typeface="Trebuchet MS"/>
                        </a:rPr>
                        <a:t>Per</a:t>
                      </a:r>
                      <a:r>
                        <a:rPr sz="1800" b="1" spc="-65" dirty="0">
                          <a:latin typeface="Trebuchet MS"/>
                          <a:cs typeface="Trebuchet MS"/>
                        </a:rPr>
                        <a:t> </a:t>
                      </a:r>
                      <a:r>
                        <a:rPr sz="1800" b="1" spc="20" dirty="0">
                          <a:latin typeface="Trebuchet MS"/>
                          <a:cs typeface="Trebuchet MS"/>
                        </a:rPr>
                        <a:t>Share</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85"/>
                        </a:spcBef>
                      </a:pPr>
                      <a:r>
                        <a:rPr sz="1800" b="1" spc="5" dirty="0">
                          <a:latin typeface="Trebuchet MS"/>
                          <a:cs typeface="Trebuchet MS"/>
                        </a:rPr>
                        <a:t>Partly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5"/>
                        </a:spcBef>
                      </a:pPr>
                      <a:r>
                        <a:rPr sz="1800" b="1" dirty="0">
                          <a:latin typeface="Trebuchet MS"/>
                          <a:cs typeface="Trebuchet MS"/>
                        </a:rPr>
                        <a:t>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85"/>
                        </a:spcBef>
                      </a:pPr>
                      <a:r>
                        <a:rPr sz="1800" b="1" dirty="0">
                          <a:latin typeface="Trebuchet MS"/>
                          <a:cs typeface="Trebuchet MS"/>
                        </a:rPr>
                        <a:t>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5"/>
                        </a:spcBef>
                      </a:pPr>
                      <a:r>
                        <a:rPr sz="1800" b="1" dirty="0">
                          <a:latin typeface="Trebuchet MS"/>
                          <a:cs typeface="Trebuchet MS"/>
                        </a:rPr>
                        <a:t>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095"/>
                        </a:lnSpc>
                      </a:pPr>
                      <a:r>
                        <a:rPr sz="1800" b="1" dirty="0">
                          <a:latin typeface="Trebuchet MS"/>
                          <a:cs typeface="Trebuchet MS"/>
                        </a:rPr>
                        <a:t>N</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392049">
                <a:tc>
                  <a:txBody>
                    <a:bodyPr/>
                    <a:lstStyle/>
                    <a:p>
                      <a:pPr marL="172085">
                        <a:lnSpc>
                          <a:spcPct val="100000"/>
                        </a:lnSpc>
                        <a:spcBef>
                          <a:spcPts val="85"/>
                        </a:spcBef>
                      </a:pPr>
                      <a:r>
                        <a:rPr sz="1800" b="1" spc="-65" dirty="0">
                          <a:latin typeface="Trebuchet MS"/>
                          <a:cs typeface="Trebuchet MS"/>
                        </a:rPr>
                        <a:t>21</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85"/>
                        </a:spcBef>
                      </a:pPr>
                      <a:r>
                        <a:rPr sz="1800" b="1" spc="20" dirty="0">
                          <a:latin typeface="Trebuchet MS"/>
                          <a:cs typeface="Trebuchet MS"/>
                        </a:rPr>
                        <a:t>Consolidation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5"/>
                        </a:spcBef>
                      </a:pPr>
                      <a:r>
                        <a:rPr sz="1800" b="1" spc="90" dirty="0">
                          <a:latin typeface="Trebuchet MS"/>
                          <a:cs typeface="Trebuchet MS"/>
                        </a:rPr>
                        <a:t>N/Y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85"/>
                        </a:spcBef>
                      </a:pPr>
                      <a:r>
                        <a:rPr sz="1800" b="1" spc="90" dirty="0">
                          <a:latin typeface="Trebuchet MS"/>
                          <a:cs typeface="Trebuchet MS"/>
                        </a:rPr>
                        <a:t>N/Y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5"/>
                        </a:spcBef>
                      </a:pPr>
                      <a:r>
                        <a:rPr sz="1800" b="1" spc="-10" dirty="0">
                          <a:latin typeface="Trebuchet MS"/>
                          <a:cs typeface="Trebuchet MS"/>
                        </a:rPr>
                        <a:t>(listed)</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85"/>
                        </a:spcBef>
                      </a:pPr>
                      <a:r>
                        <a:rPr sz="1800" b="1" dirty="0">
                          <a:latin typeface="Trebuchet MS"/>
                          <a:cs typeface="Trebuchet MS"/>
                        </a:rPr>
                        <a:t>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5"/>
                        </a:spcBef>
                      </a:pPr>
                      <a:r>
                        <a:rPr sz="1800" b="1" dirty="0">
                          <a:latin typeface="Trebuchet MS"/>
                          <a:cs typeface="Trebuchet MS"/>
                        </a:rPr>
                        <a:t>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095"/>
                        </a:lnSpc>
                      </a:pPr>
                      <a:r>
                        <a:rPr sz="1800" b="1" dirty="0">
                          <a:latin typeface="Trebuchet MS"/>
                          <a:cs typeface="Trebuchet MS"/>
                        </a:rPr>
                        <a:t>N</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317500">
                <a:tc>
                  <a:txBody>
                    <a:bodyPr/>
                    <a:lstStyle/>
                    <a:p>
                      <a:pPr marL="172085">
                        <a:lnSpc>
                          <a:spcPct val="100000"/>
                        </a:lnSpc>
                        <a:spcBef>
                          <a:spcPts val="85"/>
                        </a:spcBef>
                      </a:pPr>
                      <a:r>
                        <a:rPr sz="1800" b="1" spc="-65" dirty="0">
                          <a:latin typeface="Trebuchet MS"/>
                          <a:cs typeface="Trebuchet MS"/>
                        </a:rPr>
                        <a:t>22</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85"/>
                        </a:spcBef>
                      </a:pPr>
                      <a:r>
                        <a:rPr sz="1800" b="1" spc="-5" dirty="0">
                          <a:latin typeface="Trebuchet MS"/>
                          <a:cs typeface="Trebuchet MS"/>
                        </a:rPr>
                        <a:t>D</a:t>
                      </a:r>
                      <a:r>
                        <a:rPr sz="1800" b="1" dirty="0">
                          <a:latin typeface="Trebuchet MS"/>
                          <a:cs typeface="Trebuchet MS"/>
                        </a:rPr>
                        <a:t>e</a:t>
                      </a:r>
                      <a:r>
                        <a:rPr sz="1800" b="1" spc="-15" dirty="0">
                          <a:latin typeface="Trebuchet MS"/>
                          <a:cs typeface="Trebuchet MS"/>
                        </a:rPr>
                        <a:t>f</a:t>
                      </a:r>
                      <a:r>
                        <a:rPr sz="1800" b="1" dirty="0">
                          <a:latin typeface="Trebuchet MS"/>
                          <a:cs typeface="Trebuchet MS"/>
                        </a:rPr>
                        <a:t>e</a:t>
                      </a:r>
                      <a:r>
                        <a:rPr sz="1800" b="1" spc="-15" dirty="0">
                          <a:latin typeface="Trebuchet MS"/>
                          <a:cs typeface="Trebuchet MS"/>
                        </a:rPr>
                        <a:t>r</a:t>
                      </a:r>
                      <a:r>
                        <a:rPr sz="1800" b="1" spc="-45" dirty="0">
                          <a:latin typeface="Trebuchet MS"/>
                          <a:cs typeface="Trebuchet MS"/>
                        </a:rPr>
                        <a:t>r</a:t>
                      </a:r>
                      <a:r>
                        <a:rPr sz="1800" b="1" dirty="0">
                          <a:latin typeface="Trebuchet MS"/>
                          <a:cs typeface="Trebuchet MS"/>
                        </a:rPr>
                        <a:t>ed</a:t>
                      </a:r>
                      <a:r>
                        <a:rPr sz="1800" b="1" spc="-335" dirty="0">
                          <a:latin typeface="Trebuchet MS"/>
                          <a:cs typeface="Trebuchet MS"/>
                        </a:rPr>
                        <a:t> </a:t>
                      </a:r>
                      <a:r>
                        <a:rPr sz="1800" b="1" spc="-254" dirty="0">
                          <a:latin typeface="Trebuchet MS"/>
                          <a:cs typeface="Trebuchet MS"/>
                        </a:rPr>
                        <a:t>T</a:t>
                      </a:r>
                      <a:r>
                        <a:rPr sz="1800" b="1" dirty="0">
                          <a:latin typeface="Trebuchet MS"/>
                          <a:cs typeface="Trebuchet MS"/>
                        </a:rPr>
                        <a:t>a</a:t>
                      </a:r>
                      <a:r>
                        <a:rPr sz="1800" b="1" spc="-45" dirty="0">
                          <a:latin typeface="Trebuchet MS"/>
                          <a:cs typeface="Trebuchet MS"/>
                        </a:rPr>
                        <a:t>x</a:t>
                      </a:r>
                      <a:r>
                        <a:rPr sz="1800" b="1" dirty="0">
                          <a:latin typeface="Trebuchet MS"/>
                          <a:cs typeface="Trebuchet MS"/>
                        </a:rPr>
                        <a:t>es</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095"/>
                        </a:lnSpc>
                      </a:pPr>
                      <a:r>
                        <a:rPr sz="1800" b="1" spc="10" dirty="0">
                          <a:latin typeface="Trebuchet MS"/>
                          <a:cs typeface="Trebuchet MS"/>
                        </a:rPr>
                        <a:t>Partly</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392049">
                <a:tc>
                  <a:txBody>
                    <a:bodyPr/>
                    <a:lstStyle/>
                    <a:p>
                      <a:pPr marL="172085">
                        <a:lnSpc>
                          <a:spcPct val="100000"/>
                        </a:lnSpc>
                        <a:spcBef>
                          <a:spcPts val="85"/>
                        </a:spcBef>
                      </a:pPr>
                      <a:r>
                        <a:rPr sz="1800" b="1" spc="-65" dirty="0">
                          <a:latin typeface="Trebuchet MS"/>
                          <a:cs typeface="Trebuchet MS"/>
                        </a:rPr>
                        <a:t>23</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85"/>
                        </a:spcBef>
                      </a:pPr>
                      <a:r>
                        <a:rPr sz="1800" b="1" spc="20" dirty="0">
                          <a:latin typeface="Trebuchet MS"/>
                          <a:cs typeface="Trebuchet MS"/>
                        </a:rPr>
                        <a:t>Consolidated</a:t>
                      </a:r>
                      <a:r>
                        <a:rPr sz="1800" b="1" spc="-80" dirty="0">
                          <a:latin typeface="Trebuchet MS"/>
                          <a:cs typeface="Trebuchet MS"/>
                        </a:rPr>
                        <a:t> </a:t>
                      </a:r>
                      <a:r>
                        <a:rPr sz="1800" b="1" spc="25" dirty="0">
                          <a:latin typeface="Trebuchet MS"/>
                          <a:cs typeface="Trebuchet MS"/>
                        </a:rPr>
                        <a:t>Statements</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5"/>
                        </a:spcBef>
                      </a:pPr>
                      <a:r>
                        <a:rPr sz="1800" b="1" spc="90" dirty="0">
                          <a:latin typeface="Trebuchet MS"/>
                          <a:cs typeface="Trebuchet MS"/>
                        </a:rPr>
                        <a:t>N/Y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85"/>
                        </a:spcBef>
                      </a:pPr>
                      <a:r>
                        <a:rPr sz="1800" b="1" spc="90" dirty="0">
                          <a:latin typeface="Trebuchet MS"/>
                          <a:cs typeface="Trebuchet MS"/>
                        </a:rPr>
                        <a:t>N/Y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5"/>
                        </a:spcBef>
                      </a:pPr>
                      <a:r>
                        <a:rPr sz="1800" b="1" spc="-10" dirty="0">
                          <a:latin typeface="Trebuchet MS"/>
                          <a:cs typeface="Trebuchet MS"/>
                        </a:rPr>
                        <a:t>(listed)</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85"/>
                        </a:spcBef>
                      </a:pPr>
                      <a:r>
                        <a:rPr sz="1800" b="1" dirty="0">
                          <a:latin typeface="Trebuchet MS"/>
                          <a:cs typeface="Trebuchet MS"/>
                        </a:rPr>
                        <a:t>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5"/>
                        </a:spcBef>
                      </a:pPr>
                      <a:r>
                        <a:rPr sz="1800" b="1" dirty="0">
                          <a:latin typeface="Trebuchet MS"/>
                          <a:cs typeface="Trebuchet MS"/>
                        </a:rPr>
                        <a:t>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095"/>
                        </a:lnSpc>
                      </a:pPr>
                      <a:r>
                        <a:rPr sz="1800" b="1" dirty="0">
                          <a:latin typeface="Trebuchet MS"/>
                          <a:cs typeface="Trebuchet MS"/>
                        </a:rPr>
                        <a:t>N</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317626">
                <a:tc>
                  <a:txBody>
                    <a:bodyPr/>
                    <a:lstStyle/>
                    <a:p>
                      <a:pPr marL="172085">
                        <a:lnSpc>
                          <a:spcPct val="100000"/>
                        </a:lnSpc>
                        <a:spcBef>
                          <a:spcPts val="85"/>
                        </a:spcBef>
                      </a:pPr>
                      <a:r>
                        <a:rPr sz="1800" b="1" spc="-65" dirty="0">
                          <a:latin typeface="Trebuchet MS"/>
                          <a:cs typeface="Trebuchet MS"/>
                        </a:rPr>
                        <a:t>24</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85"/>
                        </a:spcBef>
                      </a:pPr>
                      <a:r>
                        <a:rPr sz="1800" b="1" spc="10" dirty="0">
                          <a:latin typeface="Trebuchet MS"/>
                          <a:cs typeface="Trebuchet MS"/>
                        </a:rPr>
                        <a:t>Discontinuing</a:t>
                      </a:r>
                      <a:r>
                        <a:rPr sz="1800" b="1" spc="-70" dirty="0">
                          <a:latin typeface="Trebuchet MS"/>
                          <a:cs typeface="Trebuchet MS"/>
                        </a:rPr>
                        <a:t> </a:t>
                      </a:r>
                      <a:r>
                        <a:rPr sz="1800" b="1" spc="30" dirty="0">
                          <a:latin typeface="Trebuchet MS"/>
                          <a:cs typeface="Trebuchet MS"/>
                        </a:rPr>
                        <a:t>Operation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5"/>
                        </a:spcBef>
                      </a:pPr>
                      <a:r>
                        <a:rPr sz="1800" b="1" dirty="0">
                          <a:latin typeface="Trebuchet MS"/>
                          <a:cs typeface="Trebuchet MS"/>
                        </a:rPr>
                        <a:t>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095"/>
                        </a:lnSpc>
                      </a:pPr>
                      <a:r>
                        <a:rPr sz="1800" b="1" dirty="0">
                          <a:latin typeface="Trebuchet MS"/>
                          <a:cs typeface="Trebuchet MS"/>
                        </a:rPr>
                        <a:t>N</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0"/>
                  </a:ext>
                </a:extLst>
              </a:tr>
              <a:tr h="392049">
                <a:tc>
                  <a:txBody>
                    <a:bodyPr/>
                    <a:lstStyle/>
                    <a:p>
                      <a:pPr marL="172085">
                        <a:lnSpc>
                          <a:spcPct val="100000"/>
                        </a:lnSpc>
                        <a:spcBef>
                          <a:spcPts val="85"/>
                        </a:spcBef>
                      </a:pPr>
                      <a:r>
                        <a:rPr sz="1800" b="1" spc="-65" dirty="0">
                          <a:latin typeface="Trebuchet MS"/>
                          <a:cs typeface="Trebuchet MS"/>
                        </a:rPr>
                        <a:t>25</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85"/>
                        </a:spcBef>
                      </a:pPr>
                      <a:r>
                        <a:rPr sz="1800" b="1" spc="30" dirty="0">
                          <a:latin typeface="Trebuchet MS"/>
                          <a:cs typeface="Trebuchet MS"/>
                        </a:rPr>
                        <a:t>Interim</a:t>
                      </a:r>
                      <a:r>
                        <a:rPr sz="1800" b="1" spc="-70" dirty="0">
                          <a:latin typeface="Trebuchet MS"/>
                          <a:cs typeface="Trebuchet MS"/>
                        </a:rPr>
                        <a:t> </a:t>
                      </a:r>
                      <a:r>
                        <a:rPr sz="1800" b="1" spc="20" dirty="0">
                          <a:latin typeface="Trebuchet MS"/>
                          <a:cs typeface="Trebuchet MS"/>
                        </a:rPr>
                        <a:t>Reporting</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5"/>
                        </a:spcBef>
                      </a:pPr>
                      <a:r>
                        <a:rPr sz="1800" b="1" spc="170" dirty="0">
                          <a:latin typeface="Trebuchet MS"/>
                          <a:cs typeface="Trebuchet MS"/>
                        </a:rPr>
                        <a:t>Y</a:t>
                      </a:r>
                      <a:r>
                        <a:rPr sz="1800" b="1" spc="-80" dirty="0">
                          <a:latin typeface="Trebuchet MS"/>
                          <a:cs typeface="Trebuchet MS"/>
                        </a:rPr>
                        <a:t> </a:t>
                      </a:r>
                      <a:r>
                        <a:rPr sz="1800" b="1" spc="-10" dirty="0">
                          <a:latin typeface="Trebuchet MS"/>
                          <a:cs typeface="Trebuchet MS"/>
                        </a:rPr>
                        <a:t>(listed)</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85"/>
                        </a:spcBef>
                      </a:pPr>
                      <a:r>
                        <a:rPr sz="1800" b="1" spc="145" dirty="0">
                          <a:latin typeface="Trebuchet MS"/>
                          <a:cs typeface="Trebuchet MS"/>
                        </a:rPr>
                        <a:t>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85"/>
                        </a:spcBef>
                      </a:pPr>
                      <a:r>
                        <a:rPr sz="1800" b="1" spc="145" dirty="0">
                          <a:latin typeface="Trebuchet MS"/>
                          <a:cs typeface="Trebuchet MS"/>
                        </a:rPr>
                        <a:t>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85"/>
                        </a:spcBef>
                      </a:pPr>
                      <a:r>
                        <a:rPr sz="1800" b="1" spc="145" dirty="0">
                          <a:latin typeface="Trebuchet MS"/>
                          <a:cs typeface="Trebuchet MS"/>
                        </a:rPr>
                        <a:t>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85"/>
                        </a:spcBef>
                      </a:pPr>
                      <a:r>
                        <a:rPr sz="1800" b="1" spc="145" dirty="0">
                          <a:latin typeface="Trebuchet MS"/>
                          <a:cs typeface="Trebuchet MS"/>
                        </a:rPr>
                        <a:t>N**</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095"/>
                        </a:lnSpc>
                      </a:pPr>
                      <a:r>
                        <a:rPr sz="1800" b="1" dirty="0">
                          <a:latin typeface="Trebuchet MS"/>
                          <a:cs typeface="Trebuchet MS"/>
                        </a:rPr>
                        <a:t>N</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317500">
                <a:tc>
                  <a:txBody>
                    <a:bodyPr/>
                    <a:lstStyle/>
                    <a:p>
                      <a:pPr marL="172085">
                        <a:lnSpc>
                          <a:spcPct val="100000"/>
                        </a:lnSpc>
                        <a:spcBef>
                          <a:spcPts val="85"/>
                        </a:spcBef>
                      </a:pPr>
                      <a:r>
                        <a:rPr sz="1800" b="1" spc="-65" dirty="0">
                          <a:latin typeface="Trebuchet MS"/>
                          <a:cs typeface="Trebuchet MS"/>
                        </a:rPr>
                        <a:t>26</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85"/>
                        </a:spcBef>
                      </a:pPr>
                      <a:r>
                        <a:rPr sz="1800" b="1" dirty="0">
                          <a:latin typeface="Trebuchet MS"/>
                          <a:cs typeface="Trebuchet MS"/>
                        </a:rPr>
                        <a:t>Intan</a:t>
                      </a:r>
                      <a:r>
                        <a:rPr sz="1800" b="1" spc="-10" dirty="0">
                          <a:latin typeface="Trebuchet MS"/>
                          <a:cs typeface="Trebuchet MS"/>
                        </a:rPr>
                        <a:t>g</a:t>
                      </a:r>
                      <a:r>
                        <a:rPr sz="1800" b="1" dirty="0">
                          <a:latin typeface="Trebuchet MS"/>
                          <a:cs typeface="Trebuchet MS"/>
                        </a:rPr>
                        <a:t>i</a:t>
                      </a:r>
                      <a:r>
                        <a:rPr sz="1800" b="1" spc="-15" dirty="0">
                          <a:latin typeface="Trebuchet MS"/>
                          <a:cs typeface="Trebuchet MS"/>
                        </a:rPr>
                        <a:t>b</a:t>
                      </a:r>
                      <a:r>
                        <a:rPr sz="1800" b="1" dirty="0">
                          <a:latin typeface="Trebuchet MS"/>
                          <a:cs typeface="Trebuchet MS"/>
                        </a:rPr>
                        <a:t>le</a:t>
                      </a:r>
                      <a:r>
                        <a:rPr sz="1800" b="1" spc="-240" dirty="0">
                          <a:latin typeface="Trebuchet MS"/>
                          <a:cs typeface="Trebuchet MS"/>
                        </a:rPr>
                        <a:t> </a:t>
                      </a:r>
                      <a:r>
                        <a:rPr sz="1800" b="1" dirty="0">
                          <a:latin typeface="Trebuchet MS"/>
                          <a:cs typeface="Trebuchet MS"/>
                        </a:rPr>
                        <a:t>Assets</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095"/>
                        </a:lnSpc>
                      </a:pPr>
                      <a:r>
                        <a:rPr sz="1800" b="1" spc="5" dirty="0">
                          <a:latin typeface="Trebuchet MS"/>
                          <a:cs typeface="Trebuchet MS"/>
                        </a:rPr>
                        <a:t>Partly</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2"/>
                  </a:ext>
                </a:extLst>
              </a:tr>
              <a:tr h="392099">
                <a:tc>
                  <a:txBody>
                    <a:bodyPr/>
                    <a:lstStyle/>
                    <a:p>
                      <a:pPr marL="172085">
                        <a:lnSpc>
                          <a:spcPct val="100000"/>
                        </a:lnSpc>
                        <a:spcBef>
                          <a:spcPts val="90"/>
                        </a:spcBef>
                      </a:pPr>
                      <a:r>
                        <a:rPr sz="1800" b="1" spc="-65" dirty="0">
                          <a:latin typeface="Trebuchet MS"/>
                          <a:cs typeface="Trebuchet MS"/>
                        </a:rPr>
                        <a:t>27</a:t>
                      </a:r>
                      <a:endParaRPr sz="180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90"/>
                        </a:spcBef>
                      </a:pPr>
                      <a:r>
                        <a:rPr sz="1800" b="1" dirty="0">
                          <a:latin typeface="Trebuchet MS"/>
                          <a:cs typeface="Trebuchet MS"/>
                        </a:rPr>
                        <a:t>Inte</a:t>
                      </a:r>
                      <a:r>
                        <a:rPr sz="1800" b="1" spc="-40" dirty="0">
                          <a:latin typeface="Trebuchet MS"/>
                          <a:cs typeface="Trebuchet MS"/>
                        </a:rPr>
                        <a:t>r</a:t>
                      </a:r>
                      <a:r>
                        <a:rPr sz="1800" b="1" dirty="0">
                          <a:latin typeface="Trebuchet MS"/>
                          <a:cs typeface="Trebuchet MS"/>
                        </a:rPr>
                        <a:t>est</a:t>
                      </a:r>
                      <a:r>
                        <a:rPr sz="1800" b="1" spc="-60" dirty="0">
                          <a:latin typeface="Trebuchet MS"/>
                          <a:cs typeface="Trebuchet MS"/>
                        </a:rPr>
                        <a:t> </a:t>
                      </a:r>
                      <a:r>
                        <a:rPr sz="1800" b="1" dirty="0">
                          <a:latin typeface="Trebuchet MS"/>
                          <a:cs typeface="Trebuchet MS"/>
                        </a:rPr>
                        <a:t>in</a:t>
                      </a:r>
                      <a:r>
                        <a:rPr sz="1800" b="1" spc="-45" dirty="0">
                          <a:latin typeface="Trebuchet MS"/>
                          <a:cs typeface="Trebuchet MS"/>
                        </a:rPr>
                        <a:t> </a:t>
                      </a:r>
                      <a:r>
                        <a:rPr sz="1800" b="1" spc="-35" dirty="0">
                          <a:latin typeface="Trebuchet MS"/>
                          <a:cs typeface="Trebuchet MS"/>
                        </a:rPr>
                        <a:t>J</a:t>
                      </a:r>
                      <a:r>
                        <a:rPr sz="1800" b="1" spc="-5" dirty="0">
                          <a:latin typeface="Trebuchet MS"/>
                          <a:cs typeface="Trebuchet MS"/>
                        </a:rPr>
                        <a:t>oin</a:t>
                      </a:r>
                      <a:r>
                        <a:rPr sz="1800" b="1" dirty="0">
                          <a:latin typeface="Trebuchet MS"/>
                          <a:cs typeface="Trebuchet MS"/>
                        </a:rPr>
                        <a:t>t</a:t>
                      </a:r>
                      <a:r>
                        <a:rPr sz="1800" b="1" spc="-320" dirty="0">
                          <a:latin typeface="Trebuchet MS"/>
                          <a:cs typeface="Trebuchet MS"/>
                        </a:rPr>
                        <a:t> </a:t>
                      </a:r>
                      <a:r>
                        <a:rPr sz="1800" b="1" spc="-180" dirty="0">
                          <a:latin typeface="Trebuchet MS"/>
                          <a:cs typeface="Trebuchet MS"/>
                        </a:rPr>
                        <a:t>V</a:t>
                      </a:r>
                      <a:r>
                        <a:rPr sz="1800" b="1" dirty="0">
                          <a:latin typeface="Trebuchet MS"/>
                          <a:cs typeface="Trebuchet MS"/>
                        </a:rPr>
                        <a:t>ent</a:t>
                      </a:r>
                      <a:r>
                        <a:rPr sz="1800" b="1" spc="-10" dirty="0">
                          <a:latin typeface="Trebuchet MS"/>
                          <a:cs typeface="Trebuchet MS"/>
                        </a:rPr>
                        <a:t>u</a:t>
                      </a:r>
                      <a:r>
                        <a:rPr sz="1800" b="1" spc="-40" dirty="0">
                          <a:latin typeface="Trebuchet MS"/>
                          <a:cs typeface="Trebuchet MS"/>
                        </a:rPr>
                        <a:t>r</a:t>
                      </a:r>
                      <a:r>
                        <a:rPr sz="1800" b="1" dirty="0">
                          <a:latin typeface="Trebuchet MS"/>
                          <a:cs typeface="Trebuchet MS"/>
                        </a:rPr>
                        <a:t>es</a:t>
                      </a:r>
                      <a:endParaRPr sz="180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90"/>
                        </a:spcBef>
                      </a:pPr>
                      <a:r>
                        <a:rPr sz="1800" b="1" spc="90" dirty="0">
                          <a:latin typeface="Trebuchet MS"/>
                          <a:cs typeface="Trebuchet MS"/>
                        </a:rPr>
                        <a:t>N/Y</a:t>
                      </a:r>
                      <a:endParaRPr sz="180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90"/>
                        </a:spcBef>
                      </a:pPr>
                      <a:r>
                        <a:rPr sz="1800" b="1" spc="90" dirty="0">
                          <a:latin typeface="Trebuchet MS"/>
                          <a:cs typeface="Trebuchet MS"/>
                        </a:rPr>
                        <a:t>N/Y</a:t>
                      </a:r>
                      <a:endParaRPr sz="180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00" algn="ctr">
                        <a:lnSpc>
                          <a:spcPct val="100000"/>
                        </a:lnSpc>
                        <a:spcBef>
                          <a:spcPts val="90"/>
                        </a:spcBef>
                      </a:pPr>
                      <a:r>
                        <a:rPr sz="1800" b="1" spc="-10" dirty="0">
                          <a:latin typeface="Trebuchet MS"/>
                          <a:cs typeface="Trebuchet MS"/>
                        </a:rPr>
                        <a:t>(listed)</a:t>
                      </a:r>
                      <a:endParaRPr sz="180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90"/>
                        </a:spcBef>
                      </a:pPr>
                      <a:r>
                        <a:rPr sz="1800" b="1" dirty="0">
                          <a:latin typeface="Trebuchet MS"/>
                          <a:cs typeface="Trebuchet MS"/>
                        </a:rPr>
                        <a:t>N</a:t>
                      </a:r>
                      <a:endParaRPr sz="180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90"/>
                        </a:spcBef>
                      </a:pPr>
                      <a:r>
                        <a:rPr sz="1800" b="1" dirty="0">
                          <a:latin typeface="Trebuchet MS"/>
                          <a:cs typeface="Trebuchet MS"/>
                        </a:rPr>
                        <a:t>N</a:t>
                      </a:r>
                      <a:endParaRPr sz="180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100"/>
                        </a:lnSpc>
                      </a:pPr>
                      <a:r>
                        <a:rPr sz="1800" b="1" dirty="0">
                          <a:latin typeface="Trebuchet MS"/>
                          <a:cs typeface="Trebuchet MS"/>
                        </a:rPr>
                        <a:t>N</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3"/>
                  </a:ext>
                </a:extLst>
              </a:tr>
              <a:tr h="392061">
                <a:tc>
                  <a:txBody>
                    <a:bodyPr/>
                    <a:lstStyle/>
                    <a:p>
                      <a:pPr marL="172085">
                        <a:lnSpc>
                          <a:spcPct val="100000"/>
                        </a:lnSpc>
                        <a:spcBef>
                          <a:spcPts val="85"/>
                        </a:spcBef>
                      </a:pPr>
                      <a:r>
                        <a:rPr sz="1800" b="1" spc="-65" dirty="0">
                          <a:latin typeface="Trebuchet MS"/>
                          <a:cs typeface="Trebuchet MS"/>
                        </a:rPr>
                        <a:t>28</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85"/>
                        </a:spcBef>
                      </a:pPr>
                      <a:r>
                        <a:rPr sz="1800" b="1" spc="35" dirty="0">
                          <a:latin typeface="Trebuchet MS"/>
                          <a:cs typeface="Trebuchet MS"/>
                        </a:rPr>
                        <a:t>Impairment</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85"/>
                        </a:spcBef>
                      </a:pPr>
                      <a:r>
                        <a:rPr sz="1800" b="1" spc="5" dirty="0">
                          <a:latin typeface="Trebuchet MS"/>
                          <a:cs typeface="Trebuchet MS"/>
                        </a:rPr>
                        <a:t>Partly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5"/>
                        </a:spcBef>
                      </a:pPr>
                      <a:r>
                        <a:rPr sz="1800" b="1" dirty="0">
                          <a:latin typeface="Trebuchet MS"/>
                          <a:cs typeface="Trebuchet MS"/>
                        </a:rPr>
                        <a:t>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75" algn="ctr">
                        <a:lnSpc>
                          <a:spcPct val="100000"/>
                        </a:lnSpc>
                        <a:spcBef>
                          <a:spcPts val="85"/>
                        </a:spcBef>
                      </a:pPr>
                      <a:r>
                        <a:rPr sz="1800" b="1" spc="5" dirty="0">
                          <a:latin typeface="Trebuchet MS"/>
                          <a:cs typeface="Trebuchet MS"/>
                        </a:rPr>
                        <a:t>Partly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85"/>
                        </a:spcBef>
                      </a:pPr>
                      <a:r>
                        <a:rPr sz="1800" b="1" spc="5" dirty="0">
                          <a:latin typeface="Trebuchet MS"/>
                          <a:cs typeface="Trebuchet MS"/>
                        </a:rPr>
                        <a:t>Partly</a:t>
                      </a:r>
                      <a:endParaRPr sz="1800">
                        <a:latin typeface="Trebuchet MS"/>
                        <a:cs typeface="Trebuchet MS"/>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095"/>
                        </a:lnSpc>
                      </a:pPr>
                      <a:r>
                        <a:rPr sz="1800" b="1" dirty="0">
                          <a:latin typeface="Trebuchet MS"/>
                          <a:cs typeface="Trebuchet MS"/>
                        </a:rPr>
                        <a:t>N</a:t>
                      </a:r>
                      <a:endParaRPr sz="1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4"/>
                  </a:ext>
                </a:extLst>
              </a:tr>
              <a:tr h="392048">
                <a:tc>
                  <a:txBody>
                    <a:bodyPr/>
                    <a:lstStyle/>
                    <a:p>
                      <a:pPr marL="172085">
                        <a:lnSpc>
                          <a:spcPct val="100000"/>
                        </a:lnSpc>
                        <a:spcBef>
                          <a:spcPts val="90"/>
                        </a:spcBef>
                      </a:pPr>
                      <a:r>
                        <a:rPr sz="1800" b="1" spc="-65" dirty="0">
                          <a:latin typeface="Trebuchet MS"/>
                          <a:cs typeface="Trebuchet MS"/>
                        </a:rPr>
                        <a:t>29</a:t>
                      </a:r>
                      <a:endParaRPr sz="180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0">
                        <a:lnSpc>
                          <a:spcPct val="100000"/>
                        </a:lnSpc>
                        <a:spcBef>
                          <a:spcPts val="90"/>
                        </a:spcBef>
                      </a:pPr>
                      <a:r>
                        <a:rPr sz="1800" b="1" spc="15" dirty="0">
                          <a:latin typeface="Trebuchet MS"/>
                          <a:cs typeface="Trebuchet MS"/>
                        </a:rPr>
                        <a:t>Contingency</a:t>
                      </a:r>
                      <a:endParaRPr sz="180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90"/>
                        </a:spcBef>
                      </a:pPr>
                      <a:r>
                        <a:rPr sz="1800" b="1" dirty="0">
                          <a:latin typeface="Trebuchet MS"/>
                          <a:cs typeface="Trebuchet MS"/>
                        </a:rPr>
                        <a:t>Y</a:t>
                      </a:r>
                      <a:endParaRPr sz="180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90"/>
                        </a:spcBef>
                      </a:pPr>
                      <a:r>
                        <a:rPr sz="1800" b="1" spc="5" dirty="0">
                          <a:latin typeface="Trebuchet MS"/>
                          <a:cs typeface="Trebuchet MS"/>
                        </a:rPr>
                        <a:t>Partly</a:t>
                      </a:r>
                      <a:endParaRPr sz="1800" dirty="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90"/>
                        </a:spcBef>
                      </a:pPr>
                      <a:r>
                        <a:rPr sz="1800" b="1" dirty="0">
                          <a:latin typeface="Trebuchet MS"/>
                          <a:cs typeface="Trebuchet MS"/>
                        </a:rPr>
                        <a:t>Y</a:t>
                      </a:r>
                      <a:endParaRPr sz="180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75" algn="ctr">
                        <a:lnSpc>
                          <a:spcPct val="100000"/>
                        </a:lnSpc>
                        <a:spcBef>
                          <a:spcPts val="90"/>
                        </a:spcBef>
                      </a:pPr>
                      <a:r>
                        <a:rPr sz="1800" b="1" spc="5" dirty="0">
                          <a:latin typeface="Trebuchet MS"/>
                          <a:cs typeface="Trebuchet MS"/>
                        </a:rPr>
                        <a:t>Partly</a:t>
                      </a:r>
                      <a:endParaRPr sz="1800" dirty="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90"/>
                        </a:spcBef>
                      </a:pPr>
                      <a:r>
                        <a:rPr sz="1800" b="1" spc="5" dirty="0">
                          <a:latin typeface="Trebuchet MS"/>
                          <a:cs typeface="Trebuchet MS"/>
                        </a:rPr>
                        <a:t>Partly</a:t>
                      </a:r>
                      <a:endParaRPr sz="1800">
                        <a:latin typeface="Trebuchet MS"/>
                        <a:cs typeface="Trebuchet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100"/>
                        </a:lnSpc>
                      </a:pPr>
                      <a:r>
                        <a:rPr sz="1800" b="1" spc="5" dirty="0">
                          <a:latin typeface="Trebuchet MS"/>
                          <a:cs typeface="Trebuchet MS"/>
                        </a:rPr>
                        <a:t>Partly</a:t>
                      </a:r>
                      <a:endParaRPr sz="1800" dirty="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5"/>
                  </a:ext>
                </a:extLst>
              </a:tr>
            </a:tbl>
          </a:graphicData>
        </a:graphic>
      </p:graphicFrame>
      <p:sp>
        <p:nvSpPr>
          <p:cNvPr id="6" name="Footer Placeholder 5">
            <a:extLst>
              <a:ext uri="{FF2B5EF4-FFF2-40B4-BE49-F238E27FC236}">
                <a16:creationId xmlns:a16="http://schemas.microsoft.com/office/drawing/2014/main" id="{7B5A69DF-E0C5-EB08-BEB9-D5639C07CB22}"/>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156568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039112" y="5344415"/>
            <a:ext cx="8628888" cy="12573"/>
          </a:xfrm>
          <a:prstGeom prst="rect">
            <a:avLst/>
          </a:prstGeom>
        </p:spPr>
      </p:pic>
      <p:pic>
        <p:nvPicPr>
          <p:cNvPr id="3" name="object 3"/>
          <p:cNvPicPr/>
          <p:nvPr/>
        </p:nvPicPr>
        <p:blipFill>
          <a:blip r:embed="rId3" cstate="print"/>
          <a:stretch>
            <a:fillRect/>
          </a:stretch>
        </p:blipFill>
        <p:spPr>
          <a:xfrm>
            <a:off x="4382658" y="2410963"/>
            <a:ext cx="3060288" cy="269433"/>
          </a:xfrm>
          <a:prstGeom prst="rect">
            <a:avLst/>
          </a:prstGeom>
        </p:spPr>
      </p:pic>
      <p:sp>
        <p:nvSpPr>
          <p:cNvPr id="6" name="object 6"/>
          <p:cNvSpPr txBox="1"/>
          <p:nvPr/>
        </p:nvSpPr>
        <p:spPr>
          <a:xfrm>
            <a:off x="2964562" y="1845691"/>
            <a:ext cx="5892165" cy="2044791"/>
          </a:xfrm>
          <a:prstGeom prst="rect">
            <a:avLst/>
          </a:prstGeom>
        </p:spPr>
        <p:txBody>
          <a:bodyPr vert="horz" wrap="square" lIns="0" tIns="13335" rIns="0" bIns="0" rtlCol="0">
            <a:spAutoFit/>
          </a:bodyPr>
          <a:lstStyle/>
          <a:p>
            <a:pPr marL="12700" marR="5080" indent="1371600">
              <a:spcBef>
                <a:spcPts val="105"/>
              </a:spcBef>
            </a:pPr>
            <a:r>
              <a:rPr sz="4400" spc="-40" dirty="0">
                <a:latin typeface="Franklin Gothic Medium"/>
                <a:cs typeface="Franklin Gothic Medium"/>
              </a:rPr>
              <a:t>FORMATS </a:t>
            </a:r>
            <a:r>
              <a:rPr sz="4400" dirty="0">
                <a:latin typeface="Franklin Gothic Medium"/>
                <a:cs typeface="Franklin Gothic Medium"/>
              </a:rPr>
              <a:t>OF </a:t>
            </a:r>
            <a:r>
              <a:rPr sz="4400" spc="5" dirty="0">
                <a:latin typeface="Franklin Gothic Medium"/>
                <a:cs typeface="Franklin Gothic Medium"/>
              </a:rPr>
              <a:t> </a:t>
            </a:r>
            <a:r>
              <a:rPr sz="4400" dirty="0">
                <a:latin typeface="Franklin Gothic Medium"/>
                <a:cs typeface="Franklin Gothic Medium"/>
              </a:rPr>
              <a:t>FINANCIAL</a:t>
            </a:r>
            <a:r>
              <a:rPr sz="4400" spc="-125" dirty="0">
                <a:latin typeface="Franklin Gothic Medium"/>
                <a:cs typeface="Franklin Gothic Medium"/>
              </a:rPr>
              <a:t> </a:t>
            </a:r>
            <a:r>
              <a:rPr sz="4400" spc="-45" dirty="0">
                <a:latin typeface="Franklin Gothic Medium"/>
                <a:cs typeface="Franklin Gothic Medium"/>
              </a:rPr>
              <a:t>STATEMENTS</a:t>
            </a:r>
            <a:endParaRPr sz="4400" dirty="0">
              <a:latin typeface="Franklin Gothic Medium"/>
              <a:cs typeface="Franklin Gothic Medium"/>
            </a:endParaRPr>
          </a:p>
          <a:p>
            <a:pPr marL="2449830"/>
            <a:r>
              <a:rPr sz="4400" spc="-25" dirty="0">
                <a:latin typeface="Franklin Gothic Medium"/>
                <a:cs typeface="Franklin Gothic Medium"/>
              </a:rPr>
              <a:t>FOR</a:t>
            </a:r>
            <a:endParaRPr sz="4400" dirty="0">
              <a:latin typeface="Franklin Gothic Medium"/>
              <a:cs typeface="Franklin Gothic Medium"/>
            </a:endParaRPr>
          </a:p>
        </p:txBody>
      </p:sp>
      <p:sp>
        <p:nvSpPr>
          <p:cNvPr id="11" name="object 11"/>
          <p:cNvSpPr txBox="1">
            <a:spLocks noGrp="1"/>
          </p:cNvSpPr>
          <p:nvPr>
            <p:ph type="subTitle" idx="4"/>
          </p:nvPr>
        </p:nvSpPr>
        <p:spPr>
          <a:xfrm>
            <a:off x="2479074" y="4499768"/>
            <a:ext cx="8648700" cy="689932"/>
          </a:xfrm>
          <a:prstGeom prst="rect">
            <a:avLst/>
          </a:prstGeom>
        </p:spPr>
        <p:txBody>
          <a:bodyPr vert="horz" wrap="square" lIns="0" tIns="12700" rIns="0" bIns="0" rtlCol="0">
            <a:spAutoFit/>
          </a:bodyPr>
          <a:lstStyle/>
          <a:p>
            <a:pPr marL="12700">
              <a:lnSpc>
                <a:spcPct val="100000"/>
              </a:lnSpc>
              <a:spcBef>
                <a:spcPts val="100"/>
              </a:spcBef>
            </a:pPr>
            <a:r>
              <a:rPr spc="-20" dirty="0"/>
              <a:t>NON-CORPORATE</a:t>
            </a:r>
            <a:r>
              <a:rPr spc="-80" dirty="0"/>
              <a:t> </a:t>
            </a:r>
            <a:r>
              <a:rPr dirty="0"/>
              <a:t>ENTITIES</a:t>
            </a:r>
          </a:p>
        </p:txBody>
      </p:sp>
      <p:sp>
        <p:nvSpPr>
          <p:cNvPr id="14" name="Footer Placeholder 13">
            <a:extLst>
              <a:ext uri="{FF2B5EF4-FFF2-40B4-BE49-F238E27FC236}">
                <a16:creationId xmlns:a16="http://schemas.microsoft.com/office/drawing/2014/main" id="{51E5D6AA-8B00-D167-A0B1-9D432766741D}"/>
              </a:ext>
            </a:extLst>
          </p:cNvPr>
          <p:cNvSpPr>
            <a:spLocks noGrp="1"/>
          </p:cNvSpPr>
          <p:nvPr>
            <p:ph type="ftr" sz="quarter" idx="5"/>
          </p:nvPr>
        </p:nvSpPr>
        <p:spPr/>
        <p:txBody>
          <a:bodyPr/>
          <a:lstStyle/>
          <a:p>
            <a:r>
              <a:rPr lang="en-US"/>
              <a:t>Intricacies in TAR  -Jaipur Branch 31.08.2024</a:t>
            </a:r>
            <a:endParaRPr lang="sv-SE"/>
          </a:p>
        </p:txBody>
      </p:sp>
    </p:spTree>
    <p:extLst>
      <p:ext uri="{BB962C8B-B14F-4D97-AF65-F5344CB8AC3E}">
        <p14:creationId xmlns:p14="http://schemas.microsoft.com/office/powerpoint/2010/main" val="3982341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039112" y="5344415"/>
            <a:ext cx="8628888" cy="12573"/>
          </a:xfrm>
          <a:prstGeom prst="rect">
            <a:avLst/>
          </a:prstGeom>
        </p:spPr>
      </p:pic>
      <p:sp>
        <p:nvSpPr>
          <p:cNvPr id="4" name="object 4"/>
          <p:cNvSpPr txBox="1"/>
          <p:nvPr/>
        </p:nvSpPr>
        <p:spPr>
          <a:xfrm>
            <a:off x="4098418" y="2607692"/>
            <a:ext cx="3993515" cy="696595"/>
          </a:xfrm>
          <a:prstGeom prst="rect">
            <a:avLst/>
          </a:prstGeom>
        </p:spPr>
        <p:txBody>
          <a:bodyPr vert="horz" wrap="square" lIns="0" tIns="13335" rIns="0" bIns="0" rtlCol="0">
            <a:spAutoFit/>
          </a:bodyPr>
          <a:lstStyle/>
          <a:p>
            <a:pPr marL="12700">
              <a:spcBef>
                <a:spcPts val="105"/>
              </a:spcBef>
            </a:pPr>
            <a:r>
              <a:rPr sz="4400" dirty="0">
                <a:latin typeface="Franklin Gothic Medium"/>
                <a:cs typeface="Franklin Gothic Medium"/>
              </a:rPr>
              <a:t>BALANCE</a:t>
            </a:r>
            <a:r>
              <a:rPr sz="4400" spc="-130" dirty="0">
                <a:latin typeface="Franklin Gothic Medium"/>
                <a:cs typeface="Franklin Gothic Medium"/>
              </a:rPr>
              <a:t> </a:t>
            </a:r>
            <a:r>
              <a:rPr sz="4400" dirty="0">
                <a:latin typeface="Franklin Gothic Medium"/>
                <a:cs typeface="Franklin Gothic Medium"/>
              </a:rPr>
              <a:t>SHEET</a:t>
            </a:r>
            <a:endParaRPr sz="4400">
              <a:latin typeface="Franklin Gothic Medium"/>
              <a:cs typeface="Franklin Gothic Medium"/>
            </a:endParaRPr>
          </a:p>
        </p:txBody>
      </p:sp>
      <p:sp>
        <p:nvSpPr>
          <p:cNvPr id="7" name="Footer Placeholder 6">
            <a:extLst>
              <a:ext uri="{FF2B5EF4-FFF2-40B4-BE49-F238E27FC236}">
                <a16:creationId xmlns:a16="http://schemas.microsoft.com/office/drawing/2014/main" id="{01872C40-9752-04DF-2DB1-7F5305AD63FF}"/>
              </a:ext>
            </a:extLst>
          </p:cNvPr>
          <p:cNvSpPr>
            <a:spLocks noGrp="1"/>
          </p:cNvSpPr>
          <p:nvPr>
            <p:ph type="ftr" sz="quarter" idx="5"/>
          </p:nvPr>
        </p:nvSpPr>
        <p:spPr/>
        <p:txBody>
          <a:bodyPr/>
          <a:lstStyle/>
          <a:p>
            <a:r>
              <a:rPr lang="en-US"/>
              <a:t>Intricacies in TAR  -Jaipur Branch 31.08.2024</a:t>
            </a:r>
            <a:endParaRPr lang="sv-SE"/>
          </a:p>
        </p:txBody>
      </p:sp>
      <p:sp>
        <p:nvSpPr>
          <p:cNvPr id="10" name="Title 9">
            <a:extLst>
              <a:ext uri="{FF2B5EF4-FFF2-40B4-BE49-F238E27FC236}">
                <a16:creationId xmlns:a16="http://schemas.microsoft.com/office/drawing/2014/main" id="{43AEFC81-4AC1-E1BB-6F4B-3FB8141517D0}"/>
              </a:ext>
            </a:extLst>
          </p:cNvPr>
          <p:cNvSpPr>
            <a:spLocks noGrp="1"/>
          </p:cNvSpPr>
          <p:nvPr>
            <p:ph type="ctrTitle"/>
          </p:nvPr>
        </p:nvSpPr>
        <p:spPr/>
        <p:txBody>
          <a:bodyPr/>
          <a:lstStyle/>
          <a:p>
            <a:endParaRPr lang="en-US"/>
          </a:p>
        </p:txBody>
      </p:sp>
    </p:spTree>
    <p:extLst>
      <p:ext uri="{BB962C8B-B14F-4D97-AF65-F5344CB8AC3E}">
        <p14:creationId xmlns:p14="http://schemas.microsoft.com/office/powerpoint/2010/main" val="360634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0"/>
            <a:ext cx="9144000" cy="6858000"/>
            <a:chOff x="0" y="0"/>
            <a:chExt cx="9144000" cy="6858000"/>
          </a:xfrm>
        </p:grpSpPr>
        <p:pic>
          <p:nvPicPr>
            <p:cNvPr id="3" name="object 3"/>
            <p:cNvPicPr/>
            <p:nvPr/>
          </p:nvPicPr>
          <p:blipFill>
            <a:blip r:embed="rId2" cstate="print"/>
            <a:stretch>
              <a:fillRect/>
            </a:stretch>
          </p:blipFill>
          <p:spPr>
            <a:xfrm>
              <a:off x="387096" y="644651"/>
              <a:ext cx="2725674" cy="345186"/>
            </a:xfrm>
            <a:prstGeom prst="rect">
              <a:avLst/>
            </a:prstGeom>
          </p:spPr>
        </p:pic>
        <p:pic>
          <p:nvPicPr>
            <p:cNvPr id="4" name="object 4"/>
            <p:cNvPicPr/>
            <p:nvPr/>
          </p:nvPicPr>
          <p:blipFill>
            <a:blip r:embed="rId3" cstate="print"/>
            <a:stretch>
              <a:fillRect/>
            </a:stretch>
          </p:blipFill>
          <p:spPr>
            <a:xfrm>
              <a:off x="2753868" y="644651"/>
              <a:ext cx="428993" cy="345186"/>
            </a:xfrm>
            <a:prstGeom prst="rect">
              <a:avLst/>
            </a:prstGeom>
          </p:spPr>
        </p:pic>
        <p:pic>
          <p:nvPicPr>
            <p:cNvPr id="5" name="object 5"/>
            <p:cNvPicPr/>
            <p:nvPr/>
          </p:nvPicPr>
          <p:blipFill>
            <a:blip r:embed="rId4" cstate="print"/>
            <a:stretch>
              <a:fillRect/>
            </a:stretch>
          </p:blipFill>
          <p:spPr>
            <a:xfrm>
              <a:off x="2823971" y="644651"/>
              <a:ext cx="4014978" cy="345186"/>
            </a:xfrm>
            <a:prstGeom prst="rect">
              <a:avLst/>
            </a:prstGeom>
          </p:spPr>
        </p:pic>
        <p:pic>
          <p:nvPicPr>
            <p:cNvPr id="6" name="object 6"/>
            <p:cNvPicPr/>
            <p:nvPr/>
          </p:nvPicPr>
          <p:blipFill>
            <a:blip r:embed="rId5" cstate="print"/>
            <a:stretch>
              <a:fillRect/>
            </a:stretch>
          </p:blipFill>
          <p:spPr>
            <a:xfrm>
              <a:off x="387096" y="995172"/>
              <a:ext cx="4597146" cy="345186"/>
            </a:xfrm>
            <a:prstGeom prst="rect">
              <a:avLst/>
            </a:prstGeom>
          </p:spPr>
        </p:pic>
      </p:grpSp>
      <p:sp>
        <p:nvSpPr>
          <p:cNvPr id="7" name="object 7"/>
          <p:cNvSpPr txBox="1"/>
          <p:nvPr/>
        </p:nvSpPr>
        <p:spPr>
          <a:xfrm>
            <a:off x="2079142" y="346075"/>
            <a:ext cx="6118860" cy="727710"/>
          </a:xfrm>
          <a:prstGeom prst="rect">
            <a:avLst/>
          </a:prstGeom>
        </p:spPr>
        <p:txBody>
          <a:bodyPr vert="horz" wrap="square" lIns="0" tIns="12700" rIns="0" bIns="0" rtlCol="0">
            <a:spAutoFit/>
          </a:bodyPr>
          <a:lstStyle/>
          <a:p>
            <a:pPr marL="12700">
              <a:spcBef>
                <a:spcPts val="100"/>
              </a:spcBef>
            </a:pPr>
            <a:r>
              <a:rPr sz="2300" dirty="0">
                <a:latin typeface="Franklin Gothic Medium"/>
                <a:cs typeface="Franklin Gothic Medium"/>
              </a:rPr>
              <a:t>NAME</a:t>
            </a:r>
            <a:r>
              <a:rPr sz="2300" spc="-30" dirty="0">
                <a:latin typeface="Franklin Gothic Medium"/>
                <a:cs typeface="Franklin Gothic Medium"/>
              </a:rPr>
              <a:t> </a:t>
            </a:r>
            <a:r>
              <a:rPr sz="2300" dirty="0">
                <a:latin typeface="Franklin Gothic Medium"/>
                <a:cs typeface="Franklin Gothic Medium"/>
              </a:rPr>
              <a:t>OF</a:t>
            </a:r>
            <a:r>
              <a:rPr sz="2300" spc="-45" dirty="0">
                <a:latin typeface="Franklin Gothic Medium"/>
                <a:cs typeface="Franklin Gothic Medium"/>
              </a:rPr>
              <a:t> </a:t>
            </a:r>
            <a:r>
              <a:rPr sz="2300" spc="-5" dirty="0">
                <a:latin typeface="Franklin Gothic Medium"/>
                <a:cs typeface="Franklin Gothic Medium"/>
              </a:rPr>
              <a:t>THE</a:t>
            </a:r>
            <a:r>
              <a:rPr sz="2300" spc="-15" dirty="0">
                <a:latin typeface="Franklin Gothic Medium"/>
                <a:cs typeface="Franklin Gothic Medium"/>
              </a:rPr>
              <a:t> </a:t>
            </a:r>
            <a:r>
              <a:rPr sz="2300" spc="-10" dirty="0">
                <a:latin typeface="Franklin Gothic Medium"/>
                <a:cs typeface="Franklin Gothic Medium"/>
              </a:rPr>
              <a:t>NON-CORPORATE</a:t>
            </a:r>
            <a:r>
              <a:rPr sz="2300" spc="-55" dirty="0">
                <a:latin typeface="Franklin Gothic Medium"/>
                <a:cs typeface="Franklin Gothic Medium"/>
              </a:rPr>
              <a:t> </a:t>
            </a:r>
            <a:r>
              <a:rPr sz="2300" spc="5" dirty="0">
                <a:latin typeface="Franklin Gothic Medium"/>
                <a:cs typeface="Franklin Gothic Medium"/>
              </a:rPr>
              <a:t>ENTITY…………….</a:t>
            </a:r>
            <a:endParaRPr sz="2300" dirty="0">
              <a:latin typeface="Franklin Gothic Medium"/>
              <a:cs typeface="Franklin Gothic Medium"/>
            </a:endParaRPr>
          </a:p>
          <a:p>
            <a:pPr marL="12700">
              <a:spcBef>
                <a:spcPts val="5"/>
              </a:spcBef>
            </a:pPr>
            <a:r>
              <a:rPr sz="2300" dirty="0">
                <a:latin typeface="Franklin Gothic Medium"/>
                <a:cs typeface="Franklin Gothic Medium"/>
              </a:rPr>
              <a:t>BALANCE</a:t>
            </a:r>
            <a:r>
              <a:rPr sz="2300" spc="-30" dirty="0">
                <a:latin typeface="Franklin Gothic Medium"/>
                <a:cs typeface="Franklin Gothic Medium"/>
              </a:rPr>
              <a:t> </a:t>
            </a:r>
            <a:r>
              <a:rPr sz="2300" spc="-5" dirty="0">
                <a:latin typeface="Franklin Gothic Medium"/>
                <a:cs typeface="Franklin Gothic Medium"/>
              </a:rPr>
              <a:t>SHEET</a:t>
            </a:r>
            <a:r>
              <a:rPr sz="2300" spc="-25" dirty="0">
                <a:latin typeface="Franklin Gothic Medium"/>
                <a:cs typeface="Franklin Gothic Medium"/>
              </a:rPr>
              <a:t> </a:t>
            </a:r>
            <a:r>
              <a:rPr sz="2300" dirty="0">
                <a:latin typeface="Franklin Gothic Medium"/>
                <a:cs typeface="Franklin Gothic Medium"/>
              </a:rPr>
              <a:t>AS</a:t>
            </a:r>
            <a:r>
              <a:rPr sz="2300" spc="-20" dirty="0">
                <a:latin typeface="Franklin Gothic Medium"/>
                <a:cs typeface="Franklin Gothic Medium"/>
              </a:rPr>
              <a:t> </a:t>
            </a:r>
            <a:r>
              <a:rPr sz="2300" spc="-60" dirty="0">
                <a:latin typeface="Franklin Gothic Medium"/>
                <a:cs typeface="Franklin Gothic Medium"/>
              </a:rPr>
              <a:t>AT</a:t>
            </a:r>
            <a:r>
              <a:rPr sz="2300" spc="-20" dirty="0">
                <a:latin typeface="Franklin Gothic Medium"/>
                <a:cs typeface="Franklin Gothic Medium"/>
              </a:rPr>
              <a:t> </a:t>
            </a:r>
            <a:r>
              <a:rPr sz="2300" spc="-5" dirty="0">
                <a:latin typeface="Franklin Gothic Medium"/>
                <a:cs typeface="Franklin Gothic Medium"/>
              </a:rPr>
              <a:t>………………</a:t>
            </a:r>
            <a:endParaRPr sz="2300" dirty="0">
              <a:latin typeface="Franklin Gothic Medium"/>
              <a:cs typeface="Franklin Gothic Medium"/>
            </a:endParaRPr>
          </a:p>
        </p:txBody>
      </p:sp>
      <p:sp>
        <p:nvSpPr>
          <p:cNvPr id="8" name="object 8"/>
          <p:cNvSpPr txBox="1"/>
          <p:nvPr/>
        </p:nvSpPr>
        <p:spPr>
          <a:xfrm>
            <a:off x="7171054" y="2735139"/>
            <a:ext cx="1416050" cy="461645"/>
          </a:xfrm>
          <a:prstGeom prst="rect">
            <a:avLst/>
          </a:prstGeom>
        </p:spPr>
        <p:txBody>
          <a:bodyPr vert="horz" wrap="square" lIns="0" tIns="0" rIns="0" bIns="0" rtlCol="0">
            <a:spAutoFit/>
          </a:bodyPr>
          <a:lstStyle/>
          <a:p>
            <a:pPr>
              <a:lnSpc>
                <a:spcPts val="3575"/>
              </a:lnSpc>
            </a:pPr>
            <a:r>
              <a:rPr sz="3200" spc="-35" dirty="0">
                <a:solidFill>
                  <a:srgbClr val="4E3A2F"/>
                </a:solidFill>
                <a:latin typeface="Franklin Gothic Medium"/>
                <a:cs typeface="Franklin Gothic Medium"/>
              </a:rPr>
              <a:t>(</a:t>
            </a:r>
            <a:r>
              <a:rPr sz="3200" spc="-105" dirty="0">
                <a:solidFill>
                  <a:srgbClr val="4E3A2F"/>
                </a:solidFill>
                <a:latin typeface="Franklin Gothic Medium"/>
                <a:cs typeface="Franklin Gothic Medium"/>
              </a:rPr>
              <a:t>R</a:t>
            </a:r>
            <a:r>
              <a:rPr sz="3200" dirty="0">
                <a:solidFill>
                  <a:srgbClr val="4E3A2F"/>
                </a:solidFill>
                <a:latin typeface="Franklin Gothic Medium"/>
                <a:cs typeface="Franklin Gothic Medium"/>
              </a:rPr>
              <a:t>upees</a:t>
            </a:r>
            <a:endParaRPr sz="3200">
              <a:latin typeface="Franklin Gothic Medium"/>
              <a:cs typeface="Franklin Gothic Medium"/>
            </a:endParaRPr>
          </a:p>
        </p:txBody>
      </p:sp>
      <p:sp>
        <p:nvSpPr>
          <p:cNvPr id="9" name="object 9"/>
          <p:cNvSpPr txBox="1"/>
          <p:nvPr/>
        </p:nvSpPr>
        <p:spPr>
          <a:xfrm>
            <a:off x="2598419" y="3222538"/>
            <a:ext cx="1650364" cy="462280"/>
          </a:xfrm>
          <a:prstGeom prst="rect">
            <a:avLst/>
          </a:prstGeom>
        </p:spPr>
        <p:txBody>
          <a:bodyPr vert="horz" wrap="square" lIns="0" tIns="0" rIns="0" bIns="0" rtlCol="0">
            <a:spAutoFit/>
          </a:bodyPr>
          <a:lstStyle/>
          <a:p>
            <a:pPr>
              <a:lnSpc>
                <a:spcPts val="3579"/>
              </a:lnSpc>
            </a:pPr>
            <a:r>
              <a:rPr sz="3200" spc="-50" dirty="0">
                <a:solidFill>
                  <a:srgbClr val="4E3A2F"/>
                </a:solidFill>
                <a:latin typeface="Franklin Gothic Medium"/>
                <a:cs typeface="Franklin Gothic Medium"/>
              </a:rPr>
              <a:t>i</a:t>
            </a:r>
            <a:r>
              <a:rPr sz="3200" spc="10" dirty="0">
                <a:solidFill>
                  <a:srgbClr val="4E3A2F"/>
                </a:solidFill>
                <a:latin typeface="Franklin Gothic Medium"/>
                <a:cs typeface="Franklin Gothic Medium"/>
              </a:rPr>
              <a:t>n</a:t>
            </a:r>
            <a:r>
              <a:rPr sz="3200" spc="20" dirty="0">
                <a:solidFill>
                  <a:srgbClr val="4E3A2F"/>
                </a:solidFill>
                <a:latin typeface="Franklin Gothic Medium"/>
                <a:cs typeface="Franklin Gothic Medium"/>
              </a:rPr>
              <a:t>…</a:t>
            </a:r>
            <a:r>
              <a:rPr sz="3200" spc="5" dirty="0">
                <a:solidFill>
                  <a:srgbClr val="4E3A2F"/>
                </a:solidFill>
                <a:latin typeface="Franklin Gothic Medium"/>
                <a:cs typeface="Franklin Gothic Medium"/>
              </a:rPr>
              <a:t>………)</a:t>
            </a:r>
            <a:endParaRPr sz="3200">
              <a:latin typeface="Franklin Gothic Medium"/>
              <a:cs typeface="Franklin Gothic Medium"/>
            </a:endParaRPr>
          </a:p>
        </p:txBody>
      </p:sp>
      <p:graphicFrame>
        <p:nvGraphicFramePr>
          <p:cNvPr id="11" name="object 11"/>
          <p:cNvGraphicFramePr>
            <a:graphicFrameLocks noGrp="1"/>
          </p:cNvGraphicFramePr>
          <p:nvPr/>
        </p:nvGraphicFramePr>
        <p:xfrm>
          <a:off x="1974851" y="1268475"/>
          <a:ext cx="8229599" cy="6287830"/>
        </p:xfrm>
        <a:graphic>
          <a:graphicData uri="http://schemas.openxmlformats.org/drawingml/2006/table">
            <a:tbl>
              <a:tblPr firstRow="1" bandRow="1">
                <a:tableStyleId>{2D5ABB26-0587-4C30-8999-92F81FD0307C}</a:tableStyleId>
              </a:tblPr>
              <a:tblGrid>
                <a:gridCol w="617220">
                  <a:extLst>
                    <a:ext uri="{9D8B030D-6E8A-4147-A177-3AD203B41FA5}">
                      <a16:colId xmlns:a16="http://schemas.microsoft.com/office/drawing/2014/main" val="20000"/>
                    </a:ext>
                  </a:extLst>
                </a:gridCol>
                <a:gridCol w="329184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645919">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1766443">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8580">
                        <a:lnSpc>
                          <a:spcPct val="100000"/>
                        </a:lnSpc>
                        <a:spcBef>
                          <a:spcPts val="55"/>
                        </a:spcBef>
                      </a:pPr>
                      <a:r>
                        <a:rPr sz="1600" b="1" spc="-125" dirty="0">
                          <a:solidFill>
                            <a:srgbClr val="FFFFFF"/>
                          </a:solidFill>
                          <a:latin typeface="Arial"/>
                          <a:cs typeface="Arial"/>
                        </a:rPr>
                        <a:t>Particulars</a:t>
                      </a:r>
                      <a:endParaRPr sz="16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8580">
                        <a:lnSpc>
                          <a:spcPct val="100000"/>
                        </a:lnSpc>
                        <a:spcBef>
                          <a:spcPts val="55"/>
                        </a:spcBef>
                      </a:pPr>
                      <a:r>
                        <a:rPr sz="1600" b="1" spc="25" dirty="0">
                          <a:solidFill>
                            <a:srgbClr val="FFFFFF"/>
                          </a:solidFill>
                          <a:latin typeface="Arial"/>
                          <a:cs typeface="Arial"/>
                        </a:rPr>
                        <a:t>No</a:t>
                      </a:r>
                      <a:r>
                        <a:rPr sz="1600" b="1" spc="15" dirty="0">
                          <a:solidFill>
                            <a:srgbClr val="FFFFFF"/>
                          </a:solidFill>
                          <a:latin typeface="Arial"/>
                          <a:cs typeface="Arial"/>
                        </a:rPr>
                        <a:t>t</a:t>
                      </a:r>
                      <a:r>
                        <a:rPr sz="1600" b="1" dirty="0">
                          <a:solidFill>
                            <a:srgbClr val="FFFFFF"/>
                          </a:solidFill>
                          <a:latin typeface="Arial"/>
                          <a:cs typeface="Arial"/>
                        </a:rPr>
                        <a:t>e</a:t>
                      </a:r>
                      <a:r>
                        <a:rPr sz="1600" b="1" spc="-55" dirty="0">
                          <a:solidFill>
                            <a:srgbClr val="FFFFFF"/>
                          </a:solidFill>
                          <a:latin typeface="Arial"/>
                          <a:cs typeface="Arial"/>
                        </a:rPr>
                        <a:t> </a:t>
                      </a:r>
                      <a:r>
                        <a:rPr sz="1600" b="1" spc="20" dirty="0">
                          <a:solidFill>
                            <a:srgbClr val="FFFFFF"/>
                          </a:solidFill>
                          <a:latin typeface="Arial"/>
                          <a:cs typeface="Arial"/>
                        </a:rPr>
                        <a:t>N</a:t>
                      </a:r>
                      <a:r>
                        <a:rPr sz="1600" b="1" dirty="0">
                          <a:solidFill>
                            <a:srgbClr val="FFFFFF"/>
                          </a:solidFill>
                          <a:latin typeface="Arial"/>
                          <a:cs typeface="Arial"/>
                        </a:rPr>
                        <a:t>o</a:t>
                      </a:r>
                      <a:endParaRPr sz="16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9215">
                        <a:lnSpc>
                          <a:spcPct val="100000"/>
                        </a:lnSpc>
                        <a:spcBef>
                          <a:spcPts val="55"/>
                        </a:spcBef>
                      </a:pPr>
                      <a:r>
                        <a:rPr sz="1600" b="1" spc="25" dirty="0">
                          <a:solidFill>
                            <a:srgbClr val="FFFFFF"/>
                          </a:solidFill>
                          <a:latin typeface="Arial"/>
                          <a:cs typeface="Arial"/>
                        </a:rPr>
                        <a:t>F</a:t>
                      </a:r>
                      <a:r>
                        <a:rPr sz="1600" b="1" spc="15" dirty="0">
                          <a:solidFill>
                            <a:srgbClr val="FFFFFF"/>
                          </a:solidFill>
                          <a:latin typeface="Arial"/>
                          <a:cs typeface="Arial"/>
                        </a:rPr>
                        <a:t>i</a:t>
                      </a:r>
                      <a:r>
                        <a:rPr sz="1600" b="1" spc="25" dirty="0">
                          <a:solidFill>
                            <a:srgbClr val="FFFFFF"/>
                          </a:solidFill>
                          <a:latin typeface="Arial"/>
                          <a:cs typeface="Arial"/>
                        </a:rPr>
                        <a:t>gu</a:t>
                      </a:r>
                      <a:r>
                        <a:rPr sz="1600" b="1" spc="15" dirty="0">
                          <a:solidFill>
                            <a:srgbClr val="FFFFFF"/>
                          </a:solidFill>
                          <a:latin typeface="Arial"/>
                          <a:cs typeface="Arial"/>
                        </a:rPr>
                        <a:t>r</a:t>
                      </a:r>
                      <a:r>
                        <a:rPr sz="1600" b="1" spc="25" dirty="0">
                          <a:solidFill>
                            <a:srgbClr val="FFFFFF"/>
                          </a:solidFill>
                          <a:latin typeface="Arial"/>
                          <a:cs typeface="Arial"/>
                        </a:rPr>
                        <a:t>e</a:t>
                      </a:r>
                      <a:r>
                        <a:rPr sz="1600" b="1" dirty="0">
                          <a:solidFill>
                            <a:srgbClr val="FFFFFF"/>
                          </a:solidFill>
                          <a:latin typeface="Arial"/>
                          <a:cs typeface="Arial"/>
                        </a:rPr>
                        <a:t>s</a:t>
                      </a:r>
                      <a:r>
                        <a:rPr sz="1600" b="1" spc="-85" dirty="0">
                          <a:solidFill>
                            <a:srgbClr val="FFFFFF"/>
                          </a:solidFill>
                          <a:latin typeface="Arial"/>
                          <a:cs typeface="Arial"/>
                        </a:rPr>
                        <a:t> </a:t>
                      </a:r>
                      <a:r>
                        <a:rPr sz="1600" b="1" spc="25" dirty="0">
                          <a:solidFill>
                            <a:srgbClr val="FFFFFF"/>
                          </a:solidFill>
                          <a:latin typeface="Arial"/>
                          <a:cs typeface="Arial"/>
                        </a:rPr>
                        <a:t>a</a:t>
                      </a:r>
                      <a:r>
                        <a:rPr sz="1600" b="1" dirty="0">
                          <a:solidFill>
                            <a:srgbClr val="FFFFFF"/>
                          </a:solidFill>
                          <a:latin typeface="Arial"/>
                          <a:cs typeface="Arial"/>
                        </a:rPr>
                        <a:t>s</a:t>
                      </a:r>
                      <a:r>
                        <a:rPr sz="1600" b="1" spc="-55" dirty="0">
                          <a:solidFill>
                            <a:srgbClr val="FFFFFF"/>
                          </a:solidFill>
                          <a:latin typeface="Arial"/>
                          <a:cs typeface="Arial"/>
                        </a:rPr>
                        <a:t> </a:t>
                      </a:r>
                      <a:r>
                        <a:rPr sz="1600" b="1" spc="20" dirty="0">
                          <a:solidFill>
                            <a:srgbClr val="FFFFFF"/>
                          </a:solidFill>
                          <a:latin typeface="Arial"/>
                          <a:cs typeface="Arial"/>
                        </a:rPr>
                        <a:t>a</a:t>
                      </a:r>
                      <a:r>
                        <a:rPr sz="1600" b="1" dirty="0">
                          <a:solidFill>
                            <a:srgbClr val="FFFFFF"/>
                          </a:solidFill>
                          <a:latin typeface="Arial"/>
                          <a:cs typeface="Arial"/>
                        </a:rPr>
                        <a:t>t</a:t>
                      </a:r>
                      <a:r>
                        <a:rPr sz="1600" b="1" spc="-55" dirty="0">
                          <a:solidFill>
                            <a:srgbClr val="FFFFFF"/>
                          </a:solidFill>
                          <a:latin typeface="Arial"/>
                          <a:cs typeface="Arial"/>
                        </a:rPr>
                        <a:t> </a:t>
                      </a:r>
                      <a:r>
                        <a:rPr sz="1600" b="1" spc="15" dirty="0">
                          <a:solidFill>
                            <a:srgbClr val="FFFFFF"/>
                          </a:solidFill>
                          <a:latin typeface="Arial"/>
                          <a:cs typeface="Arial"/>
                        </a:rPr>
                        <a:t>t</a:t>
                      </a:r>
                      <a:r>
                        <a:rPr sz="1600" b="1" spc="25" dirty="0">
                          <a:solidFill>
                            <a:srgbClr val="FFFFFF"/>
                          </a:solidFill>
                          <a:latin typeface="Arial"/>
                          <a:cs typeface="Arial"/>
                        </a:rPr>
                        <a:t>h</a:t>
                      </a:r>
                      <a:r>
                        <a:rPr sz="1600" b="1" dirty="0">
                          <a:solidFill>
                            <a:srgbClr val="FFFFFF"/>
                          </a:solidFill>
                          <a:latin typeface="Arial"/>
                          <a:cs typeface="Arial"/>
                        </a:rPr>
                        <a:t>e</a:t>
                      </a:r>
                      <a:endParaRPr sz="1600">
                        <a:latin typeface="Arial"/>
                        <a:cs typeface="Arial"/>
                      </a:endParaRPr>
                    </a:p>
                    <a:p>
                      <a:pPr marL="69215">
                        <a:lnSpc>
                          <a:spcPct val="100000"/>
                        </a:lnSpc>
                        <a:spcBef>
                          <a:spcPts val="290"/>
                        </a:spcBef>
                      </a:pPr>
                      <a:r>
                        <a:rPr sz="1600" b="1" spc="25" dirty="0">
                          <a:solidFill>
                            <a:srgbClr val="FFFFFF"/>
                          </a:solidFill>
                          <a:latin typeface="Arial"/>
                          <a:cs typeface="Arial"/>
                        </a:rPr>
                        <a:t>en</a:t>
                      </a:r>
                      <a:r>
                        <a:rPr sz="1600" b="1" dirty="0">
                          <a:solidFill>
                            <a:srgbClr val="FFFFFF"/>
                          </a:solidFill>
                          <a:latin typeface="Arial"/>
                          <a:cs typeface="Arial"/>
                        </a:rPr>
                        <a:t>d</a:t>
                      </a:r>
                      <a:r>
                        <a:rPr sz="1600" b="1" spc="-55" dirty="0">
                          <a:solidFill>
                            <a:srgbClr val="FFFFFF"/>
                          </a:solidFill>
                          <a:latin typeface="Arial"/>
                          <a:cs typeface="Arial"/>
                        </a:rPr>
                        <a:t> </a:t>
                      </a:r>
                      <a:r>
                        <a:rPr sz="1600" b="1" spc="20" dirty="0">
                          <a:solidFill>
                            <a:srgbClr val="FFFFFF"/>
                          </a:solidFill>
                          <a:latin typeface="Arial"/>
                          <a:cs typeface="Arial"/>
                        </a:rPr>
                        <a:t>o</a:t>
                      </a:r>
                      <a:r>
                        <a:rPr sz="1600" b="1" dirty="0">
                          <a:solidFill>
                            <a:srgbClr val="FFFFFF"/>
                          </a:solidFill>
                          <a:latin typeface="Arial"/>
                          <a:cs typeface="Arial"/>
                        </a:rPr>
                        <a:t>f</a:t>
                      </a:r>
                      <a:r>
                        <a:rPr sz="1600" b="1" spc="-60" dirty="0">
                          <a:solidFill>
                            <a:srgbClr val="FFFFFF"/>
                          </a:solidFill>
                          <a:latin typeface="Arial"/>
                          <a:cs typeface="Arial"/>
                        </a:rPr>
                        <a:t> </a:t>
                      </a:r>
                      <a:r>
                        <a:rPr sz="1600" b="1" spc="15" dirty="0">
                          <a:solidFill>
                            <a:srgbClr val="FFFFFF"/>
                          </a:solidFill>
                          <a:latin typeface="Arial"/>
                          <a:cs typeface="Arial"/>
                        </a:rPr>
                        <a:t>(</a:t>
                      </a:r>
                      <a:r>
                        <a:rPr sz="1600" b="1" spc="20" dirty="0">
                          <a:solidFill>
                            <a:srgbClr val="FFFFFF"/>
                          </a:solidFill>
                          <a:latin typeface="Arial"/>
                          <a:cs typeface="Arial"/>
                        </a:rPr>
                        <a:t>C</a:t>
                      </a:r>
                      <a:r>
                        <a:rPr sz="1600" b="1" spc="25" dirty="0">
                          <a:solidFill>
                            <a:srgbClr val="FFFFFF"/>
                          </a:solidFill>
                          <a:latin typeface="Arial"/>
                          <a:cs typeface="Arial"/>
                        </a:rPr>
                        <a:t>u</a:t>
                      </a:r>
                      <a:r>
                        <a:rPr sz="1600" b="1" spc="15" dirty="0">
                          <a:solidFill>
                            <a:srgbClr val="FFFFFF"/>
                          </a:solidFill>
                          <a:latin typeface="Arial"/>
                          <a:cs typeface="Arial"/>
                        </a:rPr>
                        <a:t>rr</a:t>
                      </a:r>
                      <a:r>
                        <a:rPr sz="1600" b="1" spc="25" dirty="0">
                          <a:solidFill>
                            <a:srgbClr val="FFFFFF"/>
                          </a:solidFill>
                          <a:latin typeface="Arial"/>
                          <a:cs typeface="Arial"/>
                        </a:rPr>
                        <a:t>en</a:t>
                      </a:r>
                      <a:r>
                        <a:rPr sz="1600" b="1" dirty="0">
                          <a:solidFill>
                            <a:srgbClr val="FFFFFF"/>
                          </a:solidFill>
                          <a:latin typeface="Arial"/>
                          <a:cs typeface="Arial"/>
                        </a:rPr>
                        <a:t>t</a:t>
                      </a:r>
                      <a:endParaRPr sz="1600">
                        <a:latin typeface="Arial"/>
                        <a:cs typeface="Arial"/>
                      </a:endParaRPr>
                    </a:p>
                    <a:p>
                      <a:pPr marL="69215" marR="186690">
                        <a:lnSpc>
                          <a:spcPct val="114999"/>
                        </a:lnSpc>
                      </a:pPr>
                      <a:r>
                        <a:rPr sz="1600" b="1" spc="15" dirty="0">
                          <a:solidFill>
                            <a:srgbClr val="FFFFFF"/>
                          </a:solidFill>
                          <a:latin typeface="Arial"/>
                          <a:cs typeface="Arial"/>
                        </a:rPr>
                        <a:t>r</a:t>
                      </a:r>
                      <a:r>
                        <a:rPr sz="1600" b="1" spc="25" dirty="0">
                          <a:solidFill>
                            <a:srgbClr val="FFFFFF"/>
                          </a:solidFill>
                          <a:latin typeface="Arial"/>
                          <a:cs typeface="Arial"/>
                        </a:rPr>
                        <a:t>epo</a:t>
                      </a:r>
                      <a:r>
                        <a:rPr sz="1600" b="1" spc="15" dirty="0">
                          <a:solidFill>
                            <a:srgbClr val="FFFFFF"/>
                          </a:solidFill>
                          <a:latin typeface="Arial"/>
                          <a:cs typeface="Arial"/>
                        </a:rPr>
                        <a:t>rti</a:t>
                      </a:r>
                      <a:r>
                        <a:rPr sz="1600" b="1" spc="25" dirty="0">
                          <a:solidFill>
                            <a:srgbClr val="FFFFFF"/>
                          </a:solidFill>
                          <a:latin typeface="Arial"/>
                          <a:cs typeface="Arial"/>
                        </a:rPr>
                        <a:t>n</a:t>
                      </a:r>
                      <a:r>
                        <a:rPr sz="1600" b="1" dirty="0">
                          <a:solidFill>
                            <a:srgbClr val="FFFFFF"/>
                          </a:solidFill>
                          <a:latin typeface="Arial"/>
                          <a:cs typeface="Arial"/>
                        </a:rPr>
                        <a:t>g</a:t>
                      </a:r>
                      <a:r>
                        <a:rPr sz="1600" b="1" spc="-70" dirty="0">
                          <a:solidFill>
                            <a:srgbClr val="FFFFFF"/>
                          </a:solidFill>
                          <a:latin typeface="Arial"/>
                          <a:cs typeface="Arial"/>
                        </a:rPr>
                        <a:t> </a:t>
                      </a:r>
                      <a:r>
                        <a:rPr sz="1600" b="1" spc="25" dirty="0">
                          <a:solidFill>
                            <a:srgbClr val="FFFFFF"/>
                          </a:solidFill>
                          <a:latin typeface="Arial"/>
                          <a:cs typeface="Arial"/>
                        </a:rPr>
                        <a:t>pe</a:t>
                      </a:r>
                      <a:r>
                        <a:rPr sz="1600" b="1" spc="15" dirty="0">
                          <a:solidFill>
                            <a:srgbClr val="FFFFFF"/>
                          </a:solidFill>
                          <a:latin typeface="Arial"/>
                          <a:cs typeface="Arial"/>
                        </a:rPr>
                        <a:t>ri</a:t>
                      </a:r>
                      <a:r>
                        <a:rPr sz="1600" b="1" spc="25" dirty="0">
                          <a:solidFill>
                            <a:srgbClr val="FFFFFF"/>
                          </a:solidFill>
                          <a:latin typeface="Arial"/>
                          <a:cs typeface="Arial"/>
                        </a:rPr>
                        <a:t>od</a:t>
                      </a:r>
                      <a:r>
                        <a:rPr sz="1600" b="1" dirty="0">
                          <a:solidFill>
                            <a:srgbClr val="FFFFFF"/>
                          </a:solidFill>
                          <a:latin typeface="Arial"/>
                          <a:cs typeface="Arial"/>
                        </a:rPr>
                        <a:t>)  </a:t>
                      </a:r>
                      <a:r>
                        <a:rPr sz="1600" b="1" spc="15" dirty="0">
                          <a:solidFill>
                            <a:srgbClr val="FFFFFF"/>
                          </a:solidFill>
                          <a:latin typeface="Arial"/>
                          <a:cs typeface="Arial"/>
                        </a:rPr>
                        <a:t>(i</a:t>
                      </a:r>
                      <a:r>
                        <a:rPr sz="1600" b="1" dirty="0">
                          <a:solidFill>
                            <a:srgbClr val="FFFFFF"/>
                          </a:solidFill>
                          <a:latin typeface="Arial"/>
                          <a:cs typeface="Arial"/>
                        </a:rPr>
                        <a:t>n</a:t>
                      </a:r>
                      <a:r>
                        <a:rPr sz="1600" b="1" spc="-45" dirty="0">
                          <a:solidFill>
                            <a:srgbClr val="FFFFFF"/>
                          </a:solidFill>
                          <a:latin typeface="Arial"/>
                          <a:cs typeface="Arial"/>
                        </a:rPr>
                        <a:t> </a:t>
                      </a:r>
                      <a:r>
                        <a:rPr sz="1600" b="1" spc="25" dirty="0">
                          <a:solidFill>
                            <a:srgbClr val="FFFFFF"/>
                          </a:solidFill>
                          <a:latin typeface="Arial"/>
                          <a:cs typeface="Arial"/>
                        </a:rPr>
                        <a:t>Rs</a:t>
                      </a:r>
                      <a:r>
                        <a:rPr sz="1600" b="1" spc="20" dirty="0">
                          <a:solidFill>
                            <a:srgbClr val="FFFFFF"/>
                          </a:solidFill>
                          <a:latin typeface="Arial"/>
                          <a:cs typeface="Arial"/>
                        </a:rPr>
                        <a:t>.)</a:t>
                      </a:r>
                      <a:endParaRPr sz="1600">
                        <a:latin typeface="Arial"/>
                        <a:cs typeface="Arial"/>
                      </a:endParaRPr>
                    </a:p>
                    <a:p>
                      <a:pPr marL="69215" marR="371475">
                        <a:lnSpc>
                          <a:spcPct val="114999"/>
                        </a:lnSpc>
                      </a:pPr>
                      <a:r>
                        <a:rPr sz="1600" b="1" spc="-150" dirty="0">
                          <a:solidFill>
                            <a:srgbClr val="FFFFFF"/>
                          </a:solidFill>
                          <a:latin typeface="Arial"/>
                          <a:cs typeface="Arial"/>
                        </a:rPr>
                        <a:t>__________ </a:t>
                      </a:r>
                      <a:r>
                        <a:rPr sz="1600" b="1" spc="-145" dirty="0">
                          <a:solidFill>
                            <a:srgbClr val="FFFFFF"/>
                          </a:solidFill>
                          <a:latin typeface="Arial"/>
                          <a:cs typeface="Arial"/>
                        </a:rPr>
                        <a:t> </a:t>
                      </a:r>
                      <a:r>
                        <a:rPr sz="1600" b="1" spc="15" dirty="0">
                          <a:solidFill>
                            <a:srgbClr val="FFFFFF"/>
                          </a:solidFill>
                          <a:latin typeface="Arial"/>
                          <a:cs typeface="Arial"/>
                        </a:rPr>
                        <a:t>(</a:t>
                      </a:r>
                      <a:r>
                        <a:rPr sz="1600" b="1" spc="25" dirty="0">
                          <a:solidFill>
                            <a:srgbClr val="FFFFFF"/>
                          </a:solidFill>
                          <a:latin typeface="Arial"/>
                          <a:cs typeface="Arial"/>
                        </a:rPr>
                        <a:t>DD</a:t>
                      </a:r>
                      <a:r>
                        <a:rPr sz="1600" b="1" spc="15" dirty="0">
                          <a:solidFill>
                            <a:srgbClr val="FFFFFF"/>
                          </a:solidFill>
                          <a:latin typeface="Arial"/>
                          <a:cs typeface="Arial"/>
                        </a:rPr>
                        <a:t>/</a:t>
                      </a:r>
                      <a:r>
                        <a:rPr sz="1600" b="1" spc="20" dirty="0">
                          <a:solidFill>
                            <a:srgbClr val="FFFFFF"/>
                          </a:solidFill>
                          <a:latin typeface="Arial"/>
                          <a:cs typeface="Arial"/>
                        </a:rPr>
                        <a:t>MM</a:t>
                      </a:r>
                      <a:r>
                        <a:rPr sz="1600" b="1" spc="25" dirty="0">
                          <a:solidFill>
                            <a:srgbClr val="FFFFFF"/>
                          </a:solidFill>
                          <a:latin typeface="Arial"/>
                          <a:cs typeface="Arial"/>
                        </a:rPr>
                        <a:t>/YYY</a:t>
                      </a:r>
                      <a:r>
                        <a:rPr sz="1600" b="1" spc="15" dirty="0">
                          <a:solidFill>
                            <a:srgbClr val="FFFFFF"/>
                          </a:solidFill>
                          <a:latin typeface="Arial"/>
                          <a:cs typeface="Arial"/>
                        </a:rPr>
                        <a:t>Y</a:t>
                      </a:r>
                      <a:r>
                        <a:rPr sz="1600" b="1" dirty="0">
                          <a:solidFill>
                            <a:srgbClr val="FFFFFF"/>
                          </a:solidFill>
                          <a:latin typeface="Arial"/>
                          <a:cs typeface="Arial"/>
                        </a:rPr>
                        <a:t>)</a:t>
                      </a:r>
                      <a:endParaRPr sz="16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9215">
                        <a:lnSpc>
                          <a:spcPct val="100000"/>
                        </a:lnSpc>
                        <a:spcBef>
                          <a:spcPts val="55"/>
                        </a:spcBef>
                      </a:pPr>
                      <a:r>
                        <a:rPr sz="1600" b="1" spc="25" dirty="0">
                          <a:solidFill>
                            <a:srgbClr val="FFFFFF"/>
                          </a:solidFill>
                          <a:latin typeface="Arial"/>
                          <a:cs typeface="Arial"/>
                        </a:rPr>
                        <a:t>F</a:t>
                      </a:r>
                      <a:r>
                        <a:rPr sz="1600" b="1" spc="15" dirty="0">
                          <a:solidFill>
                            <a:srgbClr val="FFFFFF"/>
                          </a:solidFill>
                          <a:latin typeface="Arial"/>
                          <a:cs typeface="Arial"/>
                        </a:rPr>
                        <a:t>i</a:t>
                      </a:r>
                      <a:r>
                        <a:rPr sz="1600" b="1" spc="25" dirty="0">
                          <a:solidFill>
                            <a:srgbClr val="FFFFFF"/>
                          </a:solidFill>
                          <a:latin typeface="Arial"/>
                          <a:cs typeface="Arial"/>
                        </a:rPr>
                        <a:t>gu</a:t>
                      </a:r>
                      <a:r>
                        <a:rPr sz="1600" b="1" spc="15" dirty="0">
                          <a:solidFill>
                            <a:srgbClr val="FFFFFF"/>
                          </a:solidFill>
                          <a:latin typeface="Arial"/>
                          <a:cs typeface="Arial"/>
                        </a:rPr>
                        <a:t>r</a:t>
                      </a:r>
                      <a:r>
                        <a:rPr sz="1600" b="1" spc="25" dirty="0">
                          <a:solidFill>
                            <a:srgbClr val="FFFFFF"/>
                          </a:solidFill>
                          <a:latin typeface="Arial"/>
                          <a:cs typeface="Arial"/>
                        </a:rPr>
                        <a:t>e</a:t>
                      </a:r>
                      <a:r>
                        <a:rPr sz="1600" b="1" dirty="0">
                          <a:solidFill>
                            <a:srgbClr val="FFFFFF"/>
                          </a:solidFill>
                          <a:latin typeface="Arial"/>
                          <a:cs typeface="Arial"/>
                        </a:rPr>
                        <a:t>s</a:t>
                      </a:r>
                      <a:r>
                        <a:rPr sz="1600" b="1" spc="-85" dirty="0">
                          <a:solidFill>
                            <a:srgbClr val="FFFFFF"/>
                          </a:solidFill>
                          <a:latin typeface="Arial"/>
                          <a:cs typeface="Arial"/>
                        </a:rPr>
                        <a:t> </a:t>
                      </a:r>
                      <a:r>
                        <a:rPr sz="1600" b="1" spc="25" dirty="0">
                          <a:solidFill>
                            <a:srgbClr val="FFFFFF"/>
                          </a:solidFill>
                          <a:latin typeface="Arial"/>
                          <a:cs typeface="Arial"/>
                        </a:rPr>
                        <a:t>a</a:t>
                      </a:r>
                      <a:r>
                        <a:rPr sz="1600" b="1" dirty="0">
                          <a:solidFill>
                            <a:srgbClr val="FFFFFF"/>
                          </a:solidFill>
                          <a:latin typeface="Arial"/>
                          <a:cs typeface="Arial"/>
                        </a:rPr>
                        <a:t>s</a:t>
                      </a:r>
                      <a:r>
                        <a:rPr sz="1600" b="1" spc="-55" dirty="0">
                          <a:solidFill>
                            <a:srgbClr val="FFFFFF"/>
                          </a:solidFill>
                          <a:latin typeface="Arial"/>
                          <a:cs typeface="Arial"/>
                        </a:rPr>
                        <a:t> </a:t>
                      </a:r>
                      <a:r>
                        <a:rPr sz="1600" b="1" spc="20" dirty="0">
                          <a:solidFill>
                            <a:srgbClr val="FFFFFF"/>
                          </a:solidFill>
                          <a:latin typeface="Arial"/>
                          <a:cs typeface="Arial"/>
                        </a:rPr>
                        <a:t>a</a:t>
                      </a:r>
                      <a:r>
                        <a:rPr sz="1600" b="1" dirty="0">
                          <a:solidFill>
                            <a:srgbClr val="FFFFFF"/>
                          </a:solidFill>
                          <a:latin typeface="Arial"/>
                          <a:cs typeface="Arial"/>
                        </a:rPr>
                        <a:t>t</a:t>
                      </a:r>
                      <a:r>
                        <a:rPr sz="1600" b="1" spc="-55" dirty="0">
                          <a:solidFill>
                            <a:srgbClr val="FFFFFF"/>
                          </a:solidFill>
                          <a:latin typeface="Arial"/>
                          <a:cs typeface="Arial"/>
                        </a:rPr>
                        <a:t> </a:t>
                      </a:r>
                      <a:r>
                        <a:rPr sz="1600" b="1" spc="15" dirty="0">
                          <a:solidFill>
                            <a:srgbClr val="FFFFFF"/>
                          </a:solidFill>
                          <a:latin typeface="Arial"/>
                          <a:cs typeface="Arial"/>
                        </a:rPr>
                        <a:t>t</a:t>
                      </a:r>
                      <a:r>
                        <a:rPr sz="1600" b="1" spc="25" dirty="0">
                          <a:solidFill>
                            <a:srgbClr val="FFFFFF"/>
                          </a:solidFill>
                          <a:latin typeface="Arial"/>
                          <a:cs typeface="Arial"/>
                        </a:rPr>
                        <a:t>h</a:t>
                      </a:r>
                      <a:r>
                        <a:rPr sz="1600" b="1" dirty="0">
                          <a:solidFill>
                            <a:srgbClr val="FFFFFF"/>
                          </a:solidFill>
                          <a:latin typeface="Arial"/>
                          <a:cs typeface="Arial"/>
                        </a:rPr>
                        <a:t>e</a:t>
                      </a:r>
                      <a:endParaRPr sz="1600">
                        <a:latin typeface="Arial"/>
                        <a:cs typeface="Arial"/>
                      </a:endParaRPr>
                    </a:p>
                    <a:p>
                      <a:pPr marL="69215">
                        <a:lnSpc>
                          <a:spcPct val="100000"/>
                        </a:lnSpc>
                        <a:spcBef>
                          <a:spcPts val="290"/>
                        </a:spcBef>
                      </a:pPr>
                      <a:r>
                        <a:rPr sz="1600" b="1" spc="25" dirty="0">
                          <a:solidFill>
                            <a:srgbClr val="FFFFFF"/>
                          </a:solidFill>
                          <a:latin typeface="Arial"/>
                          <a:cs typeface="Arial"/>
                        </a:rPr>
                        <a:t>en</a:t>
                      </a:r>
                      <a:r>
                        <a:rPr sz="1600" b="1" dirty="0">
                          <a:solidFill>
                            <a:srgbClr val="FFFFFF"/>
                          </a:solidFill>
                          <a:latin typeface="Arial"/>
                          <a:cs typeface="Arial"/>
                        </a:rPr>
                        <a:t>d</a:t>
                      </a:r>
                      <a:r>
                        <a:rPr sz="1600" b="1" spc="-55" dirty="0">
                          <a:solidFill>
                            <a:srgbClr val="FFFFFF"/>
                          </a:solidFill>
                          <a:latin typeface="Arial"/>
                          <a:cs typeface="Arial"/>
                        </a:rPr>
                        <a:t> </a:t>
                      </a:r>
                      <a:r>
                        <a:rPr sz="1600" b="1" spc="20" dirty="0">
                          <a:solidFill>
                            <a:srgbClr val="FFFFFF"/>
                          </a:solidFill>
                          <a:latin typeface="Arial"/>
                          <a:cs typeface="Arial"/>
                        </a:rPr>
                        <a:t>o</a:t>
                      </a:r>
                      <a:r>
                        <a:rPr sz="1600" b="1" dirty="0">
                          <a:solidFill>
                            <a:srgbClr val="FFFFFF"/>
                          </a:solidFill>
                          <a:latin typeface="Arial"/>
                          <a:cs typeface="Arial"/>
                        </a:rPr>
                        <a:t>f</a:t>
                      </a:r>
                      <a:r>
                        <a:rPr sz="1600" b="1" spc="-60" dirty="0">
                          <a:solidFill>
                            <a:srgbClr val="FFFFFF"/>
                          </a:solidFill>
                          <a:latin typeface="Arial"/>
                          <a:cs typeface="Arial"/>
                        </a:rPr>
                        <a:t> </a:t>
                      </a:r>
                      <a:r>
                        <a:rPr sz="1600" b="1" spc="15" dirty="0">
                          <a:solidFill>
                            <a:srgbClr val="FFFFFF"/>
                          </a:solidFill>
                          <a:latin typeface="Arial"/>
                          <a:cs typeface="Arial"/>
                        </a:rPr>
                        <a:t>(</a:t>
                      </a:r>
                      <a:r>
                        <a:rPr sz="1600" b="1" spc="20" dirty="0">
                          <a:solidFill>
                            <a:srgbClr val="FFFFFF"/>
                          </a:solidFill>
                          <a:latin typeface="Arial"/>
                          <a:cs typeface="Arial"/>
                        </a:rPr>
                        <a:t>P</a:t>
                      </a:r>
                      <a:r>
                        <a:rPr sz="1600" b="1" spc="15" dirty="0">
                          <a:solidFill>
                            <a:srgbClr val="FFFFFF"/>
                          </a:solidFill>
                          <a:latin typeface="Arial"/>
                          <a:cs typeface="Arial"/>
                        </a:rPr>
                        <a:t>r</a:t>
                      </a:r>
                      <a:r>
                        <a:rPr sz="1600" b="1" spc="25" dirty="0">
                          <a:solidFill>
                            <a:srgbClr val="FFFFFF"/>
                          </a:solidFill>
                          <a:latin typeface="Arial"/>
                          <a:cs typeface="Arial"/>
                        </a:rPr>
                        <a:t>ev</a:t>
                      </a:r>
                      <a:r>
                        <a:rPr sz="1600" b="1" spc="15" dirty="0">
                          <a:solidFill>
                            <a:srgbClr val="FFFFFF"/>
                          </a:solidFill>
                          <a:latin typeface="Arial"/>
                          <a:cs typeface="Arial"/>
                        </a:rPr>
                        <a:t>i</a:t>
                      </a:r>
                      <a:r>
                        <a:rPr sz="1600" b="1" spc="25" dirty="0">
                          <a:solidFill>
                            <a:srgbClr val="FFFFFF"/>
                          </a:solidFill>
                          <a:latin typeface="Arial"/>
                          <a:cs typeface="Arial"/>
                        </a:rPr>
                        <a:t>ou</a:t>
                      </a:r>
                      <a:r>
                        <a:rPr sz="1600" b="1" dirty="0">
                          <a:solidFill>
                            <a:srgbClr val="FFFFFF"/>
                          </a:solidFill>
                          <a:latin typeface="Arial"/>
                          <a:cs typeface="Arial"/>
                        </a:rPr>
                        <a:t>s</a:t>
                      </a:r>
                      <a:endParaRPr sz="1600">
                        <a:latin typeface="Arial"/>
                        <a:cs typeface="Arial"/>
                      </a:endParaRPr>
                    </a:p>
                    <a:p>
                      <a:pPr marL="69215" marR="186690">
                        <a:lnSpc>
                          <a:spcPct val="114999"/>
                        </a:lnSpc>
                      </a:pPr>
                      <a:r>
                        <a:rPr sz="1600" b="1" spc="15" dirty="0">
                          <a:solidFill>
                            <a:srgbClr val="FFFFFF"/>
                          </a:solidFill>
                          <a:latin typeface="Arial"/>
                          <a:cs typeface="Arial"/>
                        </a:rPr>
                        <a:t>r</a:t>
                      </a:r>
                      <a:r>
                        <a:rPr sz="1600" b="1" spc="25" dirty="0">
                          <a:solidFill>
                            <a:srgbClr val="FFFFFF"/>
                          </a:solidFill>
                          <a:latin typeface="Arial"/>
                          <a:cs typeface="Arial"/>
                        </a:rPr>
                        <a:t>epo</a:t>
                      </a:r>
                      <a:r>
                        <a:rPr sz="1600" b="1" spc="15" dirty="0">
                          <a:solidFill>
                            <a:srgbClr val="FFFFFF"/>
                          </a:solidFill>
                          <a:latin typeface="Arial"/>
                          <a:cs typeface="Arial"/>
                        </a:rPr>
                        <a:t>rti</a:t>
                      </a:r>
                      <a:r>
                        <a:rPr sz="1600" b="1" spc="25" dirty="0">
                          <a:solidFill>
                            <a:srgbClr val="FFFFFF"/>
                          </a:solidFill>
                          <a:latin typeface="Arial"/>
                          <a:cs typeface="Arial"/>
                        </a:rPr>
                        <a:t>n</a:t>
                      </a:r>
                      <a:r>
                        <a:rPr sz="1600" b="1" dirty="0">
                          <a:solidFill>
                            <a:srgbClr val="FFFFFF"/>
                          </a:solidFill>
                          <a:latin typeface="Arial"/>
                          <a:cs typeface="Arial"/>
                        </a:rPr>
                        <a:t>g</a:t>
                      </a:r>
                      <a:r>
                        <a:rPr sz="1600" b="1" spc="-70" dirty="0">
                          <a:solidFill>
                            <a:srgbClr val="FFFFFF"/>
                          </a:solidFill>
                          <a:latin typeface="Arial"/>
                          <a:cs typeface="Arial"/>
                        </a:rPr>
                        <a:t> </a:t>
                      </a:r>
                      <a:r>
                        <a:rPr sz="1600" b="1" spc="25" dirty="0">
                          <a:solidFill>
                            <a:srgbClr val="FFFFFF"/>
                          </a:solidFill>
                          <a:latin typeface="Arial"/>
                          <a:cs typeface="Arial"/>
                        </a:rPr>
                        <a:t>pe</a:t>
                      </a:r>
                      <a:r>
                        <a:rPr sz="1600" b="1" spc="15" dirty="0">
                          <a:solidFill>
                            <a:srgbClr val="FFFFFF"/>
                          </a:solidFill>
                          <a:latin typeface="Arial"/>
                          <a:cs typeface="Arial"/>
                        </a:rPr>
                        <a:t>ri</a:t>
                      </a:r>
                      <a:r>
                        <a:rPr sz="1600" b="1" spc="25" dirty="0">
                          <a:solidFill>
                            <a:srgbClr val="FFFFFF"/>
                          </a:solidFill>
                          <a:latin typeface="Arial"/>
                          <a:cs typeface="Arial"/>
                        </a:rPr>
                        <a:t>od</a:t>
                      </a:r>
                      <a:r>
                        <a:rPr sz="1600" b="1" dirty="0">
                          <a:solidFill>
                            <a:srgbClr val="FFFFFF"/>
                          </a:solidFill>
                          <a:latin typeface="Arial"/>
                          <a:cs typeface="Arial"/>
                        </a:rPr>
                        <a:t>)  </a:t>
                      </a:r>
                      <a:r>
                        <a:rPr sz="1600" b="1" spc="15" dirty="0">
                          <a:solidFill>
                            <a:srgbClr val="FFFFFF"/>
                          </a:solidFill>
                          <a:latin typeface="Arial"/>
                          <a:cs typeface="Arial"/>
                        </a:rPr>
                        <a:t>(i</a:t>
                      </a:r>
                      <a:r>
                        <a:rPr sz="1600" b="1" dirty="0">
                          <a:solidFill>
                            <a:srgbClr val="FFFFFF"/>
                          </a:solidFill>
                          <a:latin typeface="Arial"/>
                          <a:cs typeface="Arial"/>
                        </a:rPr>
                        <a:t>n</a:t>
                      </a:r>
                      <a:r>
                        <a:rPr sz="1600" b="1" spc="-40" dirty="0">
                          <a:solidFill>
                            <a:srgbClr val="FFFFFF"/>
                          </a:solidFill>
                          <a:latin typeface="Arial"/>
                          <a:cs typeface="Arial"/>
                        </a:rPr>
                        <a:t> </a:t>
                      </a:r>
                      <a:r>
                        <a:rPr sz="1600" b="1" spc="25" dirty="0">
                          <a:solidFill>
                            <a:srgbClr val="FFFFFF"/>
                          </a:solidFill>
                          <a:latin typeface="Arial"/>
                          <a:cs typeface="Arial"/>
                        </a:rPr>
                        <a:t>Rs</a:t>
                      </a:r>
                      <a:r>
                        <a:rPr sz="1600" b="1" spc="20" dirty="0">
                          <a:solidFill>
                            <a:srgbClr val="FFFFFF"/>
                          </a:solidFill>
                          <a:latin typeface="Arial"/>
                          <a:cs typeface="Arial"/>
                        </a:rPr>
                        <a:t>.)</a:t>
                      </a:r>
                      <a:endParaRPr sz="1600">
                        <a:latin typeface="Arial"/>
                        <a:cs typeface="Arial"/>
                      </a:endParaRPr>
                    </a:p>
                    <a:p>
                      <a:pPr marL="69215" marR="371475">
                        <a:lnSpc>
                          <a:spcPct val="114999"/>
                        </a:lnSpc>
                      </a:pPr>
                      <a:r>
                        <a:rPr sz="1600" b="1" spc="-150" dirty="0">
                          <a:solidFill>
                            <a:srgbClr val="FFFFFF"/>
                          </a:solidFill>
                          <a:latin typeface="Arial"/>
                          <a:cs typeface="Arial"/>
                        </a:rPr>
                        <a:t>__________ </a:t>
                      </a:r>
                      <a:r>
                        <a:rPr sz="1600" b="1" spc="-145" dirty="0">
                          <a:solidFill>
                            <a:srgbClr val="FFFFFF"/>
                          </a:solidFill>
                          <a:latin typeface="Arial"/>
                          <a:cs typeface="Arial"/>
                        </a:rPr>
                        <a:t> </a:t>
                      </a:r>
                      <a:r>
                        <a:rPr sz="1600" b="1" spc="15" dirty="0">
                          <a:solidFill>
                            <a:srgbClr val="FFFFFF"/>
                          </a:solidFill>
                          <a:latin typeface="Arial"/>
                          <a:cs typeface="Arial"/>
                        </a:rPr>
                        <a:t>(</a:t>
                      </a:r>
                      <a:r>
                        <a:rPr sz="1600" b="1" spc="25" dirty="0">
                          <a:solidFill>
                            <a:srgbClr val="FFFFFF"/>
                          </a:solidFill>
                          <a:latin typeface="Arial"/>
                          <a:cs typeface="Arial"/>
                        </a:rPr>
                        <a:t>DD</a:t>
                      </a:r>
                      <a:r>
                        <a:rPr sz="1600" b="1" spc="15" dirty="0">
                          <a:solidFill>
                            <a:srgbClr val="FFFFFF"/>
                          </a:solidFill>
                          <a:latin typeface="Arial"/>
                          <a:cs typeface="Arial"/>
                        </a:rPr>
                        <a:t>/</a:t>
                      </a:r>
                      <a:r>
                        <a:rPr sz="1600" b="1" spc="25" dirty="0">
                          <a:solidFill>
                            <a:srgbClr val="FFFFFF"/>
                          </a:solidFill>
                          <a:latin typeface="Arial"/>
                          <a:cs typeface="Arial"/>
                        </a:rPr>
                        <a:t>MM/YYY</a:t>
                      </a:r>
                      <a:r>
                        <a:rPr sz="1600" b="1" spc="15" dirty="0">
                          <a:solidFill>
                            <a:srgbClr val="FFFFFF"/>
                          </a:solidFill>
                          <a:latin typeface="Arial"/>
                          <a:cs typeface="Arial"/>
                        </a:rPr>
                        <a:t>Y</a:t>
                      </a:r>
                      <a:r>
                        <a:rPr sz="1600" b="1" dirty="0">
                          <a:solidFill>
                            <a:srgbClr val="FFFFFF"/>
                          </a:solidFill>
                          <a:latin typeface="Arial"/>
                          <a:cs typeface="Arial"/>
                        </a:rPr>
                        <a:t>)</a:t>
                      </a:r>
                      <a:endParaRPr sz="16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extLst>
                  <a:ext uri="{0D108BD9-81ED-4DB2-BD59-A6C34878D82A}">
                    <a16:rowId xmlns:a16="http://schemas.microsoft.com/office/drawing/2014/main" val="10000"/>
                  </a:ext>
                </a:extLst>
              </a:tr>
              <a:tr h="451103">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5"/>
                        </a:spcBef>
                      </a:pPr>
                      <a:r>
                        <a:rPr sz="1800" b="1" dirty="0">
                          <a:latin typeface="Arial"/>
                          <a:cs typeface="Arial"/>
                        </a:rPr>
                        <a:t>1</a:t>
                      </a:r>
                      <a:endParaRPr sz="18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5"/>
                        </a:spcBef>
                      </a:pPr>
                      <a:r>
                        <a:rPr sz="1800" b="1" dirty="0">
                          <a:latin typeface="Arial"/>
                          <a:cs typeface="Arial"/>
                        </a:rPr>
                        <a:t>2</a:t>
                      </a:r>
                      <a:endParaRPr sz="18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9215">
                        <a:lnSpc>
                          <a:spcPct val="100000"/>
                        </a:lnSpc>
                        <a:spcBef>
                          <a:spcPts val="65"/>
                        </a:spcBef>
                      </a:pPr>
                      <a:r>
                        <a:rPr sz="1800" b="1" dirty="0">
                          <a:latin typeface="Arial"/>
                          <a:cs typeface="Arial"/>
                        </a:rPr>
                        <a:t>3</a:t>
                      </a:r>
                      <a:endParaRPr sz="18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9215">
                        <a:lnSpc>
                          <a:spcPct val="100000"/>
                        </a:lnSpc>
                        <a:spcBef>
                          <a:spcPts val="65"/>
                        </a:spcBef>
                      </a:pPr>
                      <a:r>
                        <a:rPr sz="1800" b="1" dirty="0">
                          <a:latin typeface="Arial"/>
                          <a:cs typeface="Arial"/>
                        </a:rPr>
                        <a:t>4</a:t>
                      </a:r>
                      <a:endParaRPr sz="18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1"/>
                  </a:ext>
                </a:extLst>
              </a:tr>
              <a:tr h="451103">
                <a:tc>
                  <a:txBody>
                    <a:bodyPr/>
                    <a:lstStyle/>
                    <a:p>
                      <a:pPr marL="67945">
                        <a:lnSpc>
                          <a:spcPct val="100000"/>
                        </a:lnSpc>
                        <a:spcBef>
                          <a:spcPts val="65"/>
                        </a:spcBef>
                      </a:pPr>
                      <a:r>
                        <a:rPr sz="1800" spc="-70" dirty="0">
                          <a:latin typeface="Arial MT"/>
                          <a:cs typeface="Arial MT"/>
                        </a:rPr>
                        <a:t>I.</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5"/>
                        </a:spcBef>
                      </a:pPr>
                      <a:r>
                        <a:rPr sz="1800" b="1" spc="20" dirty="0">
                          <a:latin typeface="Arial"/>
                          <a:cs typeface="Arial"/>
                        </a:rPr>
                        <a:t>OW</a:t>
                      </a:r>
                      <a:r>
                        <a:rPr sz="1800" b="1" spc="25" dirty="0">
                          <a:latin typeface="Arial"/>
                          <a:cs typeface="Arial"/>
                        </a:rPr>
                        <a:t>N</a:t>
                      </a:r>
                      <a:r>
                        <a:rPr sz="1800" b="1" spc="20" dirty="0">
                          <a:latin typeface="Arial"/>
                          <a:cs typeface="Arial"/>
                        </a:rPr>
                        <a:t>E</a:t>
                      </a:r>
                      <a:r>
                        <a:rPr sz="1800" b="1" spc="25" dirty="0">
                          <a:latin typeface="Arial"/>
                          <a:cs typeface="Arial"/>
                        </a:rPr>
                        <a:t>R</a:t>
                      </a:r>
                      <a:r>
                        <a:rPr sz="1800" b="1" spc="20" dirty="0">
                          <a:latin typeface="Arial"/>
                          <a:cs typeface="Arial"/>
                        </a:rPr>
                        <a:t>S</a:t>
                      </a:r>
                      <a:r>
                        <a:rPr sz="1800" b="1" dirty="0">
                          <a:latin typeface="Arial"/>
                          <a:cs typeface="Arial"/>
                        </a:rPr>
                        <a:t>’</a:t>
                      </a:r>
                      <a:r>
                        <a:rPr sz="1800" b="1" spc="-220" dirty="0">
                          <a:latin typeface="Arial"/>
                          <a:cs typeface="Arial"/>
                        </a:rPr>
                        <a:t> </a:t>
                      </a:r>
                      <a:r>
                        <a:rPr sz="1800" b="1" spc="25" dirty="0">
                          <a:latin typeface="Arial"/>
                          <a:cs typeface="Arial"/>
                        </a:rPr>
                        <a:t>AN</a:t>
                      </a:r>
                      <a:r>
                        <a:rPr sz="1800" b="1" dirty="0">
                          <a:latin typeface="Arial"/>
                          <a:cs typeface="Arial"/>
                        </a:rPr>
                        <a:t>D</a:t>
                      </a:r>
                      <a:r>
                        <a:rPr sz="1800" b="1" spc="-65" dirty="0">
                          <a:latin typeface="Arial"/>
                          <a:cs typeface="Arial"/>
                        </a:rPr>
                        <a:t> </a:t>
                      </a:r>
                      <a:r>
                        <a:rPr sz="1800" b="1" spc="15" dirty="0">
                          <a:latin typeface="Arial"/>
                          <a:cs typeface="Arial"/>
                        </a:rPr>
                        <a:t>LI</a:t>
                      </a:r>
                      <a:r>
                        <a:rPr sz="1800" b="1" spc="25" dirty="0">
                          <a:latin typeface="Arial"/>
                          <a:cs typeface="Arial"/>
                        </a:rPr>
                        <a:t>AB</a:t>
                      </a:r>
                      <a:r>
                        <a:rPr sz="1800" b="1" spc="15" dirty="0">
                          <a:latin typeface="Arial"/>
                          <a:cs typeface="Arial"/>
                        </a:rPr>
                        <a:t>ILITI</a:t>
                      </a:r>
                      <a:r>
                        <a:rPr sz="1800" b="1" spc="20" dirty="0">
                          <a:latin typeface="Arial"/>
                          <a:cs typeface="Arial"/>
                        </a:rPr>
                        <a:t>E</a:t>
                      </a:r>
                      <a:r>
                        <a:rPr sz="1800" b="1" dirty="0">
                          <a:latin typeface="Arial"/>
                          <a:cs typeface="Arial"/>
                        </a:rPr>
                        <a:t>S</a:t>
                      </a:r>
                      <a:endParaRPr sz="18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2"/>
                  </a:ext>
                </a:extLst>
              </a:tr>
              <a:tr h="451104">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5"/>
                        </a:spcBef>
                      </a:pPr>
                      <a:r>
                        <a:rPr sz="1800" spc="20" dirty="0">
                          <a:latin typeface="Arial MT"/>
                          <a:cs typeface="Arial MT"/>
                        </a:rPr>
                        <a:t>(</a:t>
                      </a:r>
                      <a:r>
                        <a:rPr sz="1800" spc="15" dirty="0">
                          <a:latin typeface="Arial MT"/>
                          <a:cs typeface="Arial MT"/>
                        </a:rPr>
                        <a:t>1</a:t>
                      </a:r>
                      <a:r>
                        <a:rPr sz="1800" dirty="0">
                          <a:latin typeface="Arial MT"/>
                          <a:cs typeface="Arial MT"/>
                        </a:rPr>
                        <a:t>) </a:t>
                      </a:r>
                      <a:r>
                        <a:rPr sz="1800" spc="-145" dirty="0">
                          <a:latin typeface="Arial MT"/>
                          <a:cs typeface="Arial MT"/>
                        </a:rPr>
                        <a:t> </a:t>
                      </a:r>
                      <a:r>
                        <a:rPr sz="1800" spc="-5" dirty="0">
                          <a:latin typeface="Arial MT"/>
                          <a:cs typeface="Arial MT"/>
                        </a:rPr>
                        <a:t>Own</a:t>
                      </a:r>
                      <a:r>
                        <a:rPr sz="1800" spc="-10" dirty="0">
                          <a:latin typeface="Arial MT"/>
                          <a:cs typeface="Arial MT"/>
                        </a:rPr>
                        <a:t>e</a:t>
                      </a:r>
                      <a:r>
                        <a:rPr sz="1800" dirty="0">
                          <a:latin typeface="Arial MT"/>
                          <a:cs typeface="Arial MT"/>
                        </a:rPr>
                        <a:t>rs’</a:t>
                      </a:r>
                      <a:r>
                        <a:rPr sz="1800" spc="-140" dirty="0">
                          <a:latin typeface="Arial MT"/>
                          <a:cs typeface="Arial MT"/>
                        </a:rPr>
                        <a:t> </a:t>
                      </a:r>
                      <a:r>
                        <a:rPr sz="1800" spc="-10" dirty="0">
                          <a:latin typeface="Arial MT"/>
                          <a:cs typeface="Arial MT"/>
                        </a:rPr>
                        <a:t>Fun</a:t>
                      </a:r>
                      <a:r>
                        <a:rPr sz="1800" dirty="0">
                          <a:latin typeface="Arial MT"/>
                          <a:cs typeface="Arial MT"/>
                        </a:rPr>
                        <a:t>d</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3"/>
                  </a:ext>
                </a:extLst>
              </a:tr>
              <a:tr h="451104">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233045">
                        <a:lnSpc>
                          <a:spcPct val="100000"/>
                        </a:lnSpc>
                        <a:spcBef>
                          <a:spcPts val="65"/>
                        </a:spcBef>
                      </a:pPr>
                      <a:r>
                        <a:rPr sz="1800" spc="-125" dirty="0">
                          <a:latin typeface="Arial MT"/>
                          <a:cs typeface="Arial MT"/>
                        </a:rPr>
                        <a:t>(a)</a:t>
                      </a:r>
                      <a:r>
                        <a:rPr sz="1800" spc="-60" dirty="0">
                          <a:latin typeface="Arial MT"/>
                          <a:cs typeface="Arial MT"/>
                        </a:rPr>
                        <a:t> </a:t>
                      </a:r>
                      <a:r>
                        <a:rPr sz="1800" spc="-175" dirty="0">
                          <a:latin typeface="Arial MT"/>
                          <a:cs typeface="Arial MT"/>
                        </a:rPr>
                        <a:t>Owners</a:t>
                      </a:r>
                      <a:r>
                        <a:rPr sz="1800" spc="-65" dirty="0">
                          <a:latin typeface="Arial MT"/>
                          <a:cs typeface="Arial MT"/>
                        </a:rPr>
                        <a:t> </a:t>
                      </a:r>
                      <a:r>
                        <a:rPr sz="1800" spc="-135" dirty="0">
                          <a:latin typeface="Arial MT"/>
                          <a:cs typeface="Arial MT"/>
                        </a:rPr>
                        <a:t>Capital </a:t>
                      </a:r>
                      <a:r>
                        <a:rPr sz="1800" spc="-155" dirty="0">
                          <a:latin typeface="Arial MT"/>
                          <a:cs typeface="Arial MT"/>
                        </a:rPr>
                        <a:t>Account</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4"/>
                  </a:ext>
                </a:extLst>
              </a:tr>
              <a:tr h="451103">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233045">
                        <a:lnSpc>
                          <a:spcPct val="100000"/>
                        </a:lnSpc>
                        <a:spcBef>
                          <a:spcPts val="65"/>
                        </a:spcBef>
                      </a:pPr>
                      <a:r>
                        <a:rPr sz="1800" spc="20" dirty="0">
                          <a:latin typeface="Arial MT"/>
                          <a:cs typeface="Arial MT"/>
                        </a:rPr>
                        <a:t>(</a:t>
                      </a:r>
                      <a:r>
                        <a:rPr sz="1800" spc="15" dirty="0">
                          <a:latin typeface="Arial MT"/>
                          <a:cs typeface="Arial MT"/>
                        </a:rPr>
                        <a:t>b</a:t>
                      </a:r>
                      <a:r>
                        <a:rPr sz="1800" spc="20" dirty="0">
                          <a:latin typeface="Arial MT"/>
                          <a:cs typeface="Arial MT"/>
                        </a:rPr>
                        <a:t>)</a:t>
                      </a:r>
                      <a:r>
                        <a:rPr sz="1800" spc="25" dirty="0">
                          <a:latin typeface="Arial MT"/>
                          <a:cs typeface="Arial MT"/>
                        </a:rPr>
                        <a:t>R</a:t>
                      </a:r>
                      <a:r>
                        <a:rPr sz="1800" spc="15" dirty="0">
                          <a:latin typeface="Arial MT"/>
                          <a:cs typeface="Arial MT"/>
                        </a:rPr>
                        <a:t>e</a:t>
                      </a:r>
                      <a:r>
                        <a:rPr sz="1800" spc="25" dirty="0">
                          <a:latin typeface="Arial MT"/>
                          <a:cs typeface="Arial MT"/>
                        </a:rPr>
                        <a:t>s</a:t>
                      </a:r>
                      <a:r>
                        <a:rPr sz="1800" spc="15" dirty="0">
                          <a:latin typeface="Arial MT"/>
                          <a:cs typeface="Arial MT"/>
                        </a:rPr>
                        <a:t>e</a:t>
                      </a:r>
                      <a:r>
                        <a:rPr sz="1800" spc="20" dirty="0">
                          <a:latin typeface="Arial MT"/>
                          <a:cs typeface="Arial MT"/>
                        </a:rPr>
                        <a:t>r</a:t>
                      </a:r>
                      <a:r>
                        <a:rPr sz="1800" spc="25" dirty="0">
                          <a:latin typeface="Arial MT"/>
                          <a:cs typeface="Arial MT"/>
                        </a:rPr>
                        <a:t>v</a:t>
                      </a:r>
                      <a:r>
                        <a:rPr sz="1800" spc="15" dirty="0">
                          <a:latin typeface="Arial MT"/>
                          <a:cs typeface="Arial MT"/>
                        </a:rPr>
                        <a:t>e</a:t>
                      </a:r>
                      <a:r>
                        <a:rPr sz="1800" dirty="0">
                          <a:latin typeface="Arial MT"/>
                          <a:cs typeface="Arial MT"/>
                        </a:rPr>
                        <a:t>s</a:t>
                      </a:r>
                      <a:r>
                        <a:rPr sz="1800" spc="-90" dirty="0">
                          <a:latin typeface="Arial MT"/>
                          <a:cs typeface="Arial MT"/>
                        </a:rPr>
                        <a:t> </a:t>
                      </a:r>
                      <a:r>
                        <a:rPr sz="1800" spc="15" dirty="0">
                          <a:latin typeface="Arial MT"/>
                          <a:cs typeface="Arial MT"/>
                        </a:rPr>
                        <a:t>an</a:t>
                      </a:r>
                      <a:r>
                        <a:rPr sz="1800" dirty="0">
                          <a:latin typeface="Arial MT"/>
                          <a:cs typeface="Arial MT"/>
                        </a:rPr>
                        <a:t>d</a:t>
                      </a:r>
                      <a:r>
                        <a:rPr sz="1800" spc="-30" dirty="0">
                          <a:latin typeface="Arial MT"/>
                          <a:cs typeface="Arial MT"/>
                        </a:rPr>
                        <a:t> </a:t>
                      </a:r>
                      <a:r>
                        <a:rPr sz="1800" spc="25" dirty="0">
                          <a:latin typeface="Arial MT"/>
                          <a:cs typeface="Arial MT"/>
                        </a:rPr>
                        <a:t>s</a:t>
                      </a:r>
                      <a:r>
                        <a:rPr sz="1800" spc="15" dirty="0">
                          <a:latin typeface="Arial MT"/>
                          <a:cs typeface="Arial MT"/>
                        </a:rPr>
                        <a:t>u</a:t>
                      </a:r>
                      <a:r>
                        <a:rPr sz="1800" spc="20" dirty="0">
                          <a:latin typeface="Arial MT"/>
                          <a:cs typeface="Arial MT"/>
                        </a:rPr>
                        <a:t>r</a:t>
                      </a:r>
                      <a:r>
                        <a:rPr sz="1800" spc="15" dirty="0">
                          <a:latin typeface="Arial MT"/>
                          <a:cs typeface="Arial MT"/>
                        </a:rPr>
                        <a:t>plu</a:t>
                      </a:r>
                      <a:r>
                        <a:rPr sz="1800" dirty="0">
                          <a:latin typeface="Arial MT"/>
                          <a:cs typeface="Arial MT"/>
                        </a:rPr>
                        <a:t>s</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5"/>
                  </a:ext>
                </a:extLst>
              </a:tr>
              <a:tr h="451040">
                <a:tc>
                  <a:txBody>
                    <a:bodyPr/>
                    <a:lstStyle/>
                    <a:p>
                      <a:pPr marL="67945">
                        <a:lnSpc>
                          <a:spcPct val="100000"/>
                        </a:lnSpc>
                        <a:spcBef>
                          <a:spcPts val="65"/>
                        </a:spcBef>
                      </a:pPr>
                      <a:r>
                        <a:rPr sz="1800" spc="-125" dirty="0">
                          <a:latin typeface="Arial MT"/>
                          <a:cs typeface="Arial MT"/>
                        </a:rPr>
                        <a:t>(2)</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5"/>
                        </a:spcBef>
                      </a:pPr>
                      <a:r>
                        <a:rPr sz="1800" b="1" spc="25" dirty="0">
                          <a:latin typeface="Arial"/>
                          <a:cs typeface="Arial"/>
                        </a:rPr>
                        <a:t>N</a:t>
                      </a:r>
                      <a:r>
                        <a:rPr sz="1800" b="1" spc="15" dirty="0">
                          <a:latin typeface="Arial"/>
                          <a:cs typeface="Arial"/>
                        </a:rPr>
                        <a:t>o</a:t>
                      </a:r>
                      <a:r>
                        <a:rPr sz="1800" b="1" spc="25" dirty="0">
                          <a:latin typeface="Arial"/>
                          <a:cs typeface="Arial"/>
                        </a:rPr>
                        <a:t>n</a:t>
                      </a:r>
                      <a:r>
                        <a:rPr sz="1800" b="1" spc="20" dirty="0">
                          <a:latin typeface="Arial"/>
                          <a:cs typeface="Arial"/>
                        </a:rPr>
                        <a:t>-</a:t>
                      </a:r>
                      <a:r>
                        <a:rPr sz="1800" b="1" spc="15" dirty="0">
                          <a:latin typeface="Arial"/>
                          <a:cs typeface="Arial"/>
                        </a:rPr>
                        <a:t>cu</a:t>
                      </a:r>
                      <a:r>
                        <a:rPr sz="1800" b="1" spc="20" dirty="0">
                          <a:latin typeface="Arial"/>
                          <a:cs typeface="Arial"/>
                        </a:rPr>
                        <a:t>rr</a:t>
                      </a:r>
                      <a:r>
                        <a:rPr sz="1800" b="1" spc="15" dirty="0">
                          <a:latin typeface="Arial"/>
                          <a:cs typeface="Arial"/>
                        </a:rPr>
                        <a:t>en</a:t>
                      </a:r>
                      <a:r>
                        <a:rPr sz="1800" b="1" dirty="0">
                          <a:latin typeface="Arial"/>
                          <a:cs typeface="Arial"/>
                        </a:rPr>
                        <a:t>t</a:t>
                      </a:r>
                      <a:r>
                        <a:rPr sz="1800" b="1" spc="-95" dirty="0">
                          <a:latin typeface="Arial"/>
                          <a:cs typeface="Arial"/>
                        </a:rPr>
                        <a:t> </a:t>
                      </a:r>
                      <a:r>
                        <a:rPr sz="1800" b="1" spc="15" dirty="0">
                          <a:latin typeface="Arial"/>
                          <a:cs typeface="Arial"/>
                        </a:rPr>
                        <a:t>liabili</a:t>
                      </a:r>
                      <a:r>
                        <a:rPr sz="1800" b="1" spc="20" dirty="0">
                          <a:latin typeface="Arial"/>
                          <a:cs typeface="Arial"/>
                        </a:rPr>
                        <a:t>t</a:t>
                      </a:r>
                      <a:r>
                        <a:rPr sz="1800" b="1" spc="15" dirty="0">
                          <a:latin typeface="Arial"/>
                          <a:cs typeface="Arial"/>
                        </a:rPr>
                        <a:t>ie</a:t>
                      </a:r>
                      <a:r>
                        <a:rPr sz="1800" b="1" dirty="0">
                          <a:latin typeface="Arial"/>
                          <a:cs typeface="Arial"/>
                        </a:rPr>
                        <a:t>s</a:t>
                      </a:r>
                      <a:endParaRPr sz="18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6"/>
                  </a:ext>
                </a:extLst>
              </a:tr>
              <a:tr h="451104">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70"/>
                        </a:spcBef>
                      </a:pPr>
                      <a:r>
                        <a:rPr sz="1800" spc="20" dirty="0">
                          <a:latin typeface="Arial MT"/>
                          <a:cs typeface="Arial MT"/>
                        </a:rPr>
                        <a:t>(</a:t>
                      </a:r>
                      <a:r>
                        <a:rPr sz="1800" spc="15" dirty="0">
                          <a:latin typeface="Arial MT"/>
                          <a:cs typeface="Arial MT"/>
                        </a:rPr>
                        <a:t>a</a:t>
                      </a:r>
                      <a:r>
                        <a:rPr sz="1800" dirty="0">
                          <a:latin typeface="Arial MT"/>
                          <a:cs typeface="Arial MT"/>
                        </a:rPr>
                        <a:t>)</a:t>
                      </a:r>
                      <a:r>
                        <a:rPr sz="1800" spc="-60" dirty="0">
                          <a:latin typeface="Arial MT"/>
                          <a:cs typeface="Arial MT"/>
                        </a:rPr>
                        <a:t> </a:t>
                      </a:r>
                      <a:r>
                        <a:rPr sz="1800" spc="15" dirty="0">
                          <a:latin typeface="Arial MT"/>
                          <a:cs typeface="Arial MT"/>
                        </a:rPr>
                        <a:t>Lon</a:t>
                      </a:r>
                      <a:r>
                        <a:rPr sz="1800" spc="25" dirty="0">
                          <a:latin typeface="Arial MT"/>
                          <a:cs typeface="Arial MT"/>
                        </a:rPr>
                        <a:t>g</a:t>
                      </a:r>
                      <a:r>
                        <a:rPr sz="1800" spc="20" dirty="0">
                          <a:latin typeface="Arial MT"/>
                          <a:cs typeface="Arial MT"/>
                        </a:rPr>
                        <a:t>-</a:t>
                      </a:r>
                      <a:r>
                        <a:rPr sz="1800" spc="15" dirty="0">
                          <a:latin typeface="Arial MT"/>
                          <a:cs typeface="Arial MT"/>
                        </a:rPr>
                        <a:t>te</a:t>
                      </a:r>
                      <a:r>
                        <a:rPr sz="1800" spc="20" dirty="0">
                          <a:latin typeface="Arial MT"/>
                          <a:cs typeface="Arial MT"/>
                        </a:rPr>
                        <a:t>r</a:t>
                      </a:r>
                      <a:r>
                        <a:rPr sz="1800" dirty="0">
                          <a:latin typeface="Arial MT"/>
                          <a:cs typeface="Arial MT"/>
                        </a:rPr>
                        <a:t>m</a:t>
                      </a:r>
                      <a:r>
                        <a:rPr sz="1800" spc="-45" dirty="0">
                          <a:latin typeface="Arial MT"/>
                          <a:cs typeface="Arial MT"/>
                        </a:rPr>
                        <a:t> </a:t>
                      </a:r>
                      <a:r>
                        <a:rPr sz="1800" spc="15" dirty="0">
                          <a:latin typeface="Arial MT"/>
                          <a:cs typeface="Arial MT"/>
                        </a:rPr>
                        <a:t>bo</a:t>
                      </a:r>
                      <a:r>
                        <a:rPr sz="1800" spc="20" dirty="0">
                          <a:latin typeface="Arial MT"/>
                          <a:cs typeface="Arial MT"/>
                        </a:rPr>
                        <a:t>rr</a:t>
                      </a:r>
                      <a:r>
                        <a:rPr sz="1800" spc="15" dirty="0">
                          <a:latin typeface="Arial MT"/>
                          <a:cs typeface="Arial MT"/>
                        </a:rPr>
                        <a:t>o</a:t>
                      </a:r>
                      <a:r>
                        <a:rPr sz="1800" spc="25" dirty="0">
                          <a:latin typeface="Arial MT"/>
                          <a:cs typeface="Arial MT"/>
                        </a:rPr>
                        <a:t>w</a:t>
                      </a:r>
                      <a:r>
                        <a:rPr sz="1800" spc="15" dirty="0">
                          <a:latin typeface="Arial MT"/>
                          <a:cs typeface="Arial MT"/>
                        </a:rPr>
                        <a:t>ing</a:t>
                      </a:r>
                      <a:r>
                        <a:rPr sz="1800" dirty="0">
                          <a:latin typeface="Arial MT"/>
                          <a:cs typeface="Arial MT"/>
                        </a:rPr>
                        <a:t>s</a:t>
                      </a:r>
                      <a:endParaRPr sz="1800">
                        <a:latin typeface="Arial MT"/>
                        <a:cs typeface="Arial MT"/>
                      </a:endParaRPr>
                    </a:p>
                  </a:txBody>
                  <a:tcPr marL="0" marR="0" marT="88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7"/>
                  </a:ext>
                </a:extLst>
              </a:tr>
              <a:tr h="451104">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70"/>
                        </a:spcBef>
                      </a:pPr>
                      <a:r>
                        <a:rPr sz="1800" spc="20" dirty="0">
                          <a:latin typeface="Arial MT"/>
                          <a:cs typeface="Arial MT"/>
                        </a:rPr>
                        <a:t>(</a:t>
                      </a:r>
                      <a:r>
                        <a:rPr sz="1800" spc="15" dirty="0">
                          <a:latin typeface="Arial MT"/>
                          <a:cs typeface="Arial MT"/>
                        </a:rPr>
                        <a:t>b</a:t>
                      </a:r>
                      <a:r>
                        <a:rPr sz="1800" dirty="0">
                          <a:latin typeface="Arial MT"/>
                          <a:cs typeface="Arial MT"/>
                        </a:rPr>
                        <a:t>)</a:t>
                      </a:r>
                      <a:r>
                        <a:rPr sz="1800" spc="-60" dirty="0">
                          <a:latin typeface="Arial MT"/>
                          <a:cs typeface="Arial MT"/>
                        </a:rPr>
                        <a:t> </a:t>
                      </a:r>
                      <a:r>
                        <a:rPr sz="1800" spc="25" dirty="0">
                          <a:latin typeface="Arial MT"/>
                          <a:cs typeface="Arial MT"/>
                        </a:rPr>
                        <a:t>D</a:t>
                      </a:r>
                      <a:r>
                        <a:rPr sz="1800" spc="15" dirty="0">
                          <a:latin typeface="Arial MT"/>
                          <a:cs typeface="Arial MT"/>
                        </a:rPr>
                        <a:t>efe</a:t>
                      </a:r>
                      <a:r>
                        <a:rPr sz="1800" spc="20" dirty="0">
                          <a:latin typeface="Arial MT"/>
                          <a:cs typeface="Arial MT"/>
                        </a:rPr>
                        <a:t>rr</a:t>
                      </a:r>
                      <a:r>
                        <a:rPr sz="1800" spc="15" dirty="0">
                          <a:latin typeface="Arial MT"/>
                          <a:cs typeface="Arial MT"/>
                        </a:rPr>
                        <a:t>e</a:t>
                      </a:r>
                      <a:r>
                        <a:rPr sz="1800" dirty="0">
                          <a:latin typeface="Arial MT"/>
                          <a:cs typeface="Arial MT"/>
                        </a:rPr>
                        <a:t>d</a:t>
                      </a:r>
                      <a:r>
                        <a:rPr sz="1800" spc="-55" dirty="0">
                          <a:latin typeface="Arial MT"/>
                          <a:cs typeface="Arial MT"/>
                        </a:rPr>
                        <a:t> </a:t>
                      </a:r>
                      <a:r>
                        <a:rPr sz="1800" spc="15" dirty="0">
                          <a:latin typeface="Arial MT"/>
                          <a:cs typeface="Arial MT"/>
                        </a:rPr>
                        <a:t>ta</a:t>
                      </a:r>
                      <a:r>
                        <a:rPr sz="1800" dirty="0">
                          <a:latin typeface="Arial MT"/>
                          <a:cs typeface="Arial MT"/>
                        </a:rPr>
                        <a:t>x</a:t>
                      </a:r>
                      <a:r>
                        <a:rPr sz="1800" spc="-55" dirty="0">
                          <a:latin typeface="Arial MT"/>
                          <a:cs typeface="Arial MT"/>
                        </a:rPr>
                        <a:t> </a:t>
                      </a:r>
                      <a:r>
                        <a:rPr sz="1800" spc="15" dirty="0">
                          <a:latin typeface="Arial MT"/>
                          <a:cs typeface="Arial MT"/>
                        </a:rPr>
                        <a:t>liabilitie</a:t>
                      </a:r>
                      <a:r>
                        <a:rPr sz="1800" dirty="0">
                          <a:latin typeface="Arial MT"/>
                          <a:cs typeface="Arial MT"/>
                        </a:rPr>
                        <a:t>s</a:t>
                      </a:r>
                      <a:r>
                        <a:rPr sz="1800" spc="-55" dirty="0">
                          <a:latin typeface="Arial MT"/>
                          <a:cs typeface="Arial MT"/>
                        </a:rPr>
                        <a:t> </a:t>
                      </a:r>
                      <a:r>
                        <a:rPr sz="1800" spc="20" dirty="0">
                          <a:latin typeface="Arial MT"/>
                          <a:cs typeface="Arial MT"/>
                        </a:rPr>
                        <a:t>(</a:t>
                      </a:r>
                      <a:r>
                        <a:rPr sz="1800" spc="25" dirty="0">
                          <a:latin typeface="Arial MT"/>
                          <a:cs typeface="Arial MT"/>
                        </a:rPr>
                        <a:t>N</a:t>
                      </a:r>
                      <a:r>
                        <a:rPr sz="1800" spc="15" dirty="0">
                          <a:latin typeface="Arial MT"/>
                          <a:cs typeface="Arial MT"/>
                        </a:rPr>
                        <a:t>et</a:t>
                      </a:r>
                      <a:r>
                        <a:rPr sz="1800" dirty="0">
                          <a:latin typeface="Arial MT"/>
                          <a:cs typeface="Arial MT"/>
                        </a:rPr>
                        <a:t>)</a:t>
                      </a:r>
                      <a:endParaRPr sz="1800">
                        <a:latin typeface="Arial MT"/>
                        <a:cs typeface="Arial MT"/>
                      </a:endParaRPr>
                    </a:p>
                  </a:txBody>
                  <a:tcPr marL="0" marR="0" marT="88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8"/>
                  </a:ext>
                </a:extLst>
              </a:tr>
            </a:tbl>
          </a:graphicData>
        </a:graphic>
      </p:graphicFrame>
      <p:sp>
        <p:nvSpPr>
          <p:cNvPr id="13" name="Footer Placeholder 12">
            <a:extLst>
              <a:ext uri="{FF2B5EF4-FFF2-40B4-BE49-F238E27FC236}">
                <a16:creationId xmlns:a16="http://schemas.microsoft.com/office/drawing/2014/main" id="{A474E808-9D02-C900-18AE-5E192E110531}"/>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015543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898650" y="450850"/>
          <a:ext cx="8534398" cy="6775456"/>
        </p:xfrm>
        <a:graphic>
          <a:graphicData uri="http://schemas.openxmlformats.org/drawingml/2006/table">
            <a:tbl>
              <a:tblPr firstRow="1" bandRow="1">
                <a:tableStyleId>{2D5ABB26-0587-4C30-8999-92F81FD0307C}</a:tableStyleId>
              </a:tblPr>
              <a:tblGrid>
                <a:gridCol w="6096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gridCol w="701039">
                  <a:extLst>
                    <a:ext uri="{9D8B030D-6E8A-4147-A177-3AD203B41FA5}">
                      <a16:colId xmlns:a16="http://schemas.microsoft.com/office/drawing/2014/main" val="20002"/>
                    </a:ext>
                  </a:extLst>
                </a:gridCol>
                <a:gridCol w="1706880">
                  <a:extLst>
                    <a:ext uri="{9D8B030D-6E8A-4147-A177-3AD203B41FA5}">
                      <a16:colId xmlns:a16="http://schemas.microsoft.com/office/drawing/2014/main" val="20003"/>
                    </a:ext>
                  </a:extLst>
                </a:gridCol>
                <a:gridCol w="1706879">
                  <a:extLst>
                    <a:ext uri="{9D8B030D-6E8A-4147-A177-3AD203B41FA5}">
                      <a16:colId xmlns:a16="http://schemas.microsoft.com/office/drawing/2014/main" val="20004"/>
                    </a:ext>
                  </a:extLst>
                </a:gridCol>
              </a:tblGrid>
              <a:tr h="1378585">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8580">
                        <a:lnSpc>
                          <a:spcPct val="100000"/>
                        </a:lnSpc>
                        <a:spcBef>
                          <a:spcPts val="50"/>
                        </a:spcBef>
                      </a:pPr>
                      <a:r>
                        <a:rPr sz="1400" b="1" spc="-100" dirty="0">
                          <a:solidFill>
                            <a:srgbClr val="FFFFFF"/>
                          </a:solidFill>
                          <a:latin typeface="Arial"/>
                          <a:cs typeface="Arial"/>
                        </a:rPr>
                        <a:t>Particulars</a:t>
                      </a:r>
                      <a:endParaRPr sz="140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8580">
                        <a:lnSpc>
                          <a:spcPct val="100000"/>
                        </a:lnSpc>
                        <a:spcBef>
                          <a:spcPts val="50"/>
                        </a:spcBef>
                      </a:pPr>
                      <a:r>
                        <a:rPr sz="1400" b="1" spc="-125" dirty="0">
                          <a:solidFill>
                            <a:srgbClr val="FFFFFF"/>
                          </a:solidFill>
                          <a:latin typeface="Arial"/>
                          <a:cs typeface="Arial"/>
                        </a:rPr>
                        <a:t>Note</a:t>
                      </a:r>
                      <a:endParaRPr sz="1400">
                        <a:latin typeface="Arial"/>
                        <a:cs typeface="Arial"/>
                      </a:endParaRPr>
                    </a:p>
                    <a:p>
                      <a:pPr marL="68580">
                        <a:lnSpc>
                          <a:spcPct val="100000"/>
                        </a:lnSpc>
                        <a:spcBef>
                          <a:spcPts val="254"/>
                        </a:spcBef>
                      </a:pPr>
                      <a:r>
                        <a:rPr sz="1400" b="1" spc="-150" dirty="0">
                          <a:solidFill>
                            <a:srgbClr val="FFFFFF"/>
                          </a:solidFill>
                          <a:latin typeface="Arial"/>
                          <a:cs typeface="Arial"/>
                        </a:rPr>
                        <a:t>No</a:t>
                      </a:r>
                      <a:endParaRPr sz="140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9215">
                        <a:lnSpc>
                          <a:spcPct val="100000"/>
                        </a:lnSpc>
                        <a:spcBef>
                          <a:spcPts val="50"/>
                        </a:spcBef>
                      </a:pPr>
                      <a:r>
                        <a:rPr sz="1400" b="1" spc="25" dirty="0">
                          <a:solidFill>
                            <a:srgbClr val="FFFFFF"/>
                          </a:solidFill>
                          <a:latin typeface="Arial"/>
                          <a:cs typeface="Arial"/>
                        </a:rPr>
                        <a:t>Figu</a:t>
                      </a:r>
                      <a:r>
                        <a:rPr sz="1400" b="1" spc="15" dirty="0">
                          <a:solidFill>
                            <a:srgbClr val="FFFFFF"/>
                          </a:solidFill>
                          <a:latin typeface="Arial"/>
                          <a:cs typeface="Arial"/>
                        </a:rPr>
                        <a:t>re</a:t>
                      </a:r>
                      <a:r>
                        <a:rPr sz="1400" b="1" dirty="0">
                          <a:solidFill>
                            <a:srgbClr val="FFFFFF"/>
                          </a:solidFill>
                          <a:latin typeface="Arial"/>
                          <a:cs typeface="Arial"/>
                        </a:rPr>
                        <a:t>s</a:t>
                      </a:r>
                      <a:r>
                        <a:rPr sz="1400" b="1" spc="-75" dirty="0">
                          <a:solidFill>
                            <a:srgbClr val="FFFFFF"/>
                          </a:solidFill>
                          <a:latin typeface="Arial"/>
                          <a:cs typeface="Arial"/>
                        </a:rPr>
                        <a:t> </a:t>
                      </a:r>
                      <a:r>
                        <a:rPr sz="1400" b="1" spc="15" dirty="0">
                          <a:solidFill>
                            <a:srgbClr val="FFFFFF"/>
                          </a:solidFill>
                          <a:latin typeface="Arial"/>
                          <a:cs typeface="Arial"/>
                        </a:rPr>
                        <a:t>a</a:t>
                      </a:r>
                      <a:r>
                        <a:rPr sz="1400" b="1" dirty="0">
                          <a:solidFill>
                            <a:srgbClr val="FFFFFF"/>
                          </a:solidFill>
                          <a:latin typeface="Arial"/>
                          <a:cs typeface="Arial"/>
                        </a:rPr>
                        <a:t>s</a:t>
                      </a:r>
                      <a:r>
                        <a:rPr sz="1400" b="1" spc="-30" dirty="0">
                          <a:solidFill>
                            <a:srgbClr val="FFFFFF"/>
                          </a:solidFill>
                          <a:latin typeface="Arial"/>
                          <a:cs typeface="Arial"/>
                        </a:rPr>
                        <a:t> </a:t>
                      </a:r>
                      <a:r>
                        <a:rPr sz="1400" b="1" spc="15" dirty="0">
                          <a:solidFill>
                            <a:srgbClr val="FFFFFF"/>
                          </a:solidFill>
                          <a:latin typeface="Arial"/>
                          <a:cs typeface="Arial"/>
                        </a:rPr>
                        <a:t>a</a:t>
                      </a:r>
                      <a:r>
                        <a:rPr sz="1400" b="1" dirty="0">
                          <a:solidFill>
                            <a:srgbClr val="FFFFFF"/>
                          </a:solidFill>
                          <a:latin typeface="Arial"/>
                          <a:cs typeface="Arial"/>
                        </a:rPr>
                        <a:t>t</a:t>
                      </a:r>
                      <a:r>
                        <a:rPr sz="1400" b="1" spc="-35" dirty="0">
                          <a:solidFill>
                            <a:srgbClr val="FFFFFF"/>
                          </a:solidFill>
                          <a:latin typeface="Arial"/>
                          <a:cs typeface="Arial"/>
                        </a:rPr>
                        <a:t> </a:t>
                      </a:r>
                      <a:r>
                        <a:rPr sz="1400" b="1" spc="20" dirty="0">
                          <a:solidFill>
                            <a:srgbClr val="FFFFFF"/>
                          </a:solidFill>
                          <a:latin typeface="Arial"/>
                          <a:cs typeface="Arial"/>
                        </a:rPr>
                        <a:t>t</a:t>
                      </a:r>
                      <a:r>
                        <a:rPr sz="1400" b="1" spc="25" dirty="0">
                          <a:solidFill>
                            <a:srgbClr val="FFFFFF"/>
                          </a:solidFill>
                          <a:latin typeface="Arial"/>
                          <a:cs typeface="Arial"/>
                        </a:rPr>
                        <a:t>h</a:t>
                      </a:r>
                      <a:r>
                        <a:rPr sz="1400" b="1" dirty="0">
                          <a:solidFill>
                            <a:srgbClr val="FFFFFF"/>
                          </a:solidFill>
                          <a:latin typeface="Arial"/>
                          <a:cs typeface="Arial"/>
                        </a:rPr>
                        <a:t>e</a:t>
                      </a:r>
                      <a:r>
                        <a:rPr sz="1400" b="1" spc="-40" dirty="0">
                          <a:solidFill>
                            <a:srgbClr val="FFFFFF"/>
                          </a:solidFill>
                          <a:latin typeface="Arial"/>
                          <a:cs typeface="Arial"/>
                        </a:rPr>
                        <a:t> </a:t>
                      </a:r>
                      <a:r>
                        <a:rPr sz="1400" b="1" spc="15" dirty="0">
                          <a:solidFill>
                            <a:srgbClr val="FFFFFF"/>
                          </a:solidFill>
                          <a:latin typeface="Arial"/>
                          <a:cs typeface="Arial"/>
                        </a:rPr>
                        <a:t>e</a:t>
                      </a:r>
                      <a:r>
                        <a:rPr sz="1400" b="1" spc="25" dirty="0">
                          <a:solidFill>
                            <a:srgbClr val="FFFFFF"/>
                          </a:solidFill>
                          <a:latin typeface="Arial"/>
                          <a:cs typeface="Arial"/>
                        </a:rPr>
                        <a:t>n</a:t>
                      </a:r>
                      <a:r>
                        <a:rPr sz="1400" b="1" dirty="0">
                          <a:solidFill>
                            <a:srgbClr val="FFFFFF"/>
                          </a:solidFill>
                          <a:latin typeface="Arial"/>
                          <a:cs typeface="Arial"/>
                        </a:rPr>
                        <a:t>d</a:t>
                      </a:r>
                      <a:endParaRPr sz="1400">
                        <a:latin typeface="Arial"/>
                        <a:cs typeface="Arial"/>
                      </a:endParaRPr>
                    </a:p>
                    <a:p>
                      <a:pPr marL="69215" marR="139065">
                        <a:lnSpc>
                          <a:spcPct val="114999"/>
                        </a:lnSpc>
                      </a:pPr>
                      <a:r>
                        <a:rPr sz="1400" b="1" spc="25" dirty="0">
                          <a:solidFill>
                            <a:srgbClr val="FFFFFF"/>
                          </a:solidFill>
                          <a:latin typeface="Arial"/>
                          <a:cs typeface="Arial"/>
                        </a:rPr>
                        <a:t>o</a:t>
                      </a:r>
                      <a:r>
                        <a:rPr sz="1400" b="1" dirty="0">
                          <a:solidFill>
                            <a:srgbClr val="FFFFFF"/>
                          </a:solidFill>
                          <a:latin typeface="Arial"/>
                          <a:cs typeface="Arial"/>
                        </a:rPr>
                        <a:t>f</a:t>
                      </a:r>
                      <a:r>
                        <a:rPr sz="1400" b="1" spc="-35" dirty="0">
                          <a:solidFill>
                            <a:srgbClr val="FFFFFF"/>
                          </a:solidFill>
                          <a:latin typeface="Arial"/>
                          <a:cs typeface="Arial"/>
                        </a:rPr>
                        <a:t> </a:t>
                      </a:r>
                      <a:r>
                        <a:rPr sz="1400" b="1" spc="20" dirty="0">
                          <a:solidFill>
                            <a:srgbClr val="FFFFFF"/>
                          </a:solidFill>
                          <a:latin typeface="Arial"/>
                          <a:cs typeface="Arial"/>
                        </a:rPr>
                        <a:t>(</a:t>
                      </a:r>
                      <a:r>
                        <a:rPr sz="1400" b="1" spc="15" dirty="0">
                          <a:solidFill>
                            <a:srgbClr val="FFFFFF"/>
                          </a:solidFill>
                          <a:latin typeface="Arial"/>
                          <a:cs typeface="Arial"/>
                        </a:rPr>
                        <a:t>C</a:t>
                      </a:r>
                      <a:r>
                        <a:rPr sz="1400" b="1" spc="25" dirty="0">
                          <a:solidFill>
                            <a:srgbClr val="FFFFFF"/>
                          </a:solidFill>
                          <a:latin typeface="Arial"/>
                          <a:cs typeface="Arial"/>
                        </a:rPr>
                        <a:t>u</a:t>
                      </a:r>
                      <a:r>
                        <a:rPr sz="1400" b="1" spc="15" dirty="0">
                          <a:solidFill>
                            <a:srgbClr val="FFFFFF"/>
                          </a:solidFill>
                          <a:latin typeface="Arial"/>
                          <a:cs typeface="Arial"/>
                        </a:rPr>
                        <a:t>rre</a:t>
                      </a:r>
                      <a:r>
                        <a:rPr sz="1400" b="1" spc="25" dirty="0">
                          <a:solidFill>
                            <a:srgbClr val="FFFFFF"/>
                          </a:solidFill>
                          <a:latin typeface="Arial"/>
                          <a:cs typeface="Arial"/>
                        </a:rPr>
                        <a:t>n</a:t>
                      </a:r>
                      <a:r>
                        <a:rPr sz="1400" b="1" dirty="0">
                          <a:solidFill>
                            <a:srgbClr val="FFFFFF"/>
                          </a:solidFill>
                          <a:latin typeface="Arial"/>
                          <a:cs typeface="Arial"/>
                        </a:rPr>
                        <a:t>t</a:t>
                      </a:r>
                      <a:r>
                        <a:rPr sz="1400" b="1" spc="-55" dirty="0">
                          <a:solidFill>
                            <a:srgbClr val="FFFFFF"/>
                          </a:solidFill>
                          <a:latin typeface="Arial"/>
                          <a:cs typeface="Arial"/>
                        </a:rPr>
                        <a:t> </a:t>
                      </a:r>
                      <a:r>
                        <a:rPr sz="1400" b="1" spc="15" dirty="0">
                          <a:solidFill>
                            <a:srgbClr val="FFFFFF"/>
                          </a:solidFill>
                          <a:latin typeface="Arial"/>
                          <a:cs typeface="Arial"/>
                        </a:rPr>
                        <a:t>re</a:t>
                      </a:r>
                      <a:r>
                        <a:rPr sz="1400" b="1" spc="25" dirty="0">
                          <a:solidFill>
                            <a:srgbClr val="FFFFFF"/>
                          </a:solidFill>
                          <a:latin typeface="Arial"/>
                          <a:cs typeface="Arial"/>
                        </a:rPr>
                        <a:t>po</a:t>
                      </a:r>
                      <a:r>
                        <a:rPr sz="1400" b="1" spc="15" dirty="0">
                          <a:solidFill>
                            <a:srgbClr val="FFFFFF"/>
                          </a:solidFill>
                          <a:latin typeface="Arial"/>
                          <a:cs typeface="Arial"/>
                        </a:rPr>
                        <a:t>r</a:t>
                      </a:r>
                      <a:r>
                        <a:rPr sz="1400" b="1" spc="20" dirty="0">
                          <a:solidFill>
                            <a:srgbClr val="FFFFFF"/>
                          </a:solidFill>
                          <a:latin typeface="Arial"/>
                          <a:cs typeface="Arial"/>
                        </a:rPr>
                        <a:t>t</a:t>
                      </a:r>
                      <a:r>
                        <a:rPr sz="1400" b="1" spc="25" dirty="0">
                          <a:solidFill>
                            <a:srgbClr val="FFFFFF"/>
                          </a:solidFill>
                          <a:latin typeface="Arial"/>
                          <a:cs typeface="Arial"/>
                        </a:rPr>
                        <a:t>in</a:t>
                      </a:r>
                      <a:r>
                        <a:rPr sz="1400" b="1" dirty="0">
                          <a:solidFill>
                            <a:srgbClr val="FFFFFF"/>
                          </a:solidFill>
                          <a:latin typeface="Arial"/>
                          <a:cs typeface="Arial"/>
                        </a:rPr>
                        <a:t>g  </a:t>
                      </a:r>
                      <a:r>
                        <a:rPr sz="1400" b="1" spc="25" dirty="0">
                          <a:solidFill>
                            <a:srgbClr val="FFFFFF"/>
                          </a:solidFill>
                          <a:latin typeface="Arial"/>
                          <a:cs typeface="Arial"/>
                        </a:rPr>
                        <a:t>p</a:t>
                      </a:r>
                      <a:r>
                        <a:rPr sz="1400" b="1" spc="15" dirty="0">
                          <a:solidFill>
                            <a:srgbClr val="FFFFFF"/>
                          </a:solidFill>
                          <a:latin typeface="Arial"/>
                          <a:cs typeface="Arial"/>
                        </a:rPr>
                        <a:t>er</a:t>
                      </a:r>
                      <a:r>
                        <a:rPr sz="1400" b="1" spc="25" dirty="0">
                          <a:solidFill>
                            <a:srgbClr val="FFFFFF"/>
                          </a:solidFill>
                          <a:latin typeface="Arial"/>
                          <a:cs typeface="Arial"/>
                        </a:rPr>
                        <a:t>iod</a:t>
                      </a:r>
                      <a:r>
                        <a:rPr sz="1400" b="1" dirty="0">
                          <a:solidFill>
                            <a:srgbClr val="FFFFFF"/>
                          </a:solidFill>
                          <a:latin typeface="Arial"/>
                          <a:cs typeface="Arial"/>
                        </a:rPr>
                        <a:t>)</a:t>
                      </a:r>
                      <a:r>
                        <a:rPr sz="1400" b="1" spc="-65" dirty="0">
                          <a:solidFill>
                            <a:srgbClr val="FFFFFF"/>
                          </a:solidFill>
                          <a:latin typeface="Arial"/>
                          <a:cs typeface="Arial"/>
                        </a:rPr>
                        <a:t> </a:t>
                      </a:r>
                      <a:r>
                        <a:rPr sz="1400" b="1" spc="20" dirty="0">
                          <a:solidFill>
                            <a:srgbClr val="FFFFFF"/>
                          </a:solidFill>
                          <a:latin typeface="Arial"/>
                          <a:cs typeface="Arial"/>
                        </a:rPr>
                        <a:t>(</a:t>
                      </a:r>
                      <a:r>
                        <a:rPr sz="1400" b="1" spc="25" dirty="0">
                          <a:solidFill>
                            <a:srgbClr val="FFFFFF"/>
                          </a:solidFill>
                          <a:latin typeface="Arial"/>
                          <a:cs typeface="Arial"/>
                        </a:rPr>
                        <a:t>i</a:t>
                      </a:r>
                      <a:r>
                        <a:rPr sz="1400" b="1" dirty="0">
                          <a:solidFill>
                            <a:srgbClr val="FFFFFF"/>
                          </a:solidFill>
                          <a:latin typeface="Arial"/>
                          <a:cs typeface="Arial"/>
                        </a:rPr>
                        <a:t>n</a:t>
                      </a:r>
                      <a:r>
                        <a:rPr sz="1400" b="1" spc="-15" dirty="0">
                          <a:solidFill>
                            <a:srgbClr val="FFFFFF"/>
                          </a:solidFill>
                          <a:latin typeface="Arial"/>
                          <a:cs typeface="Arial"/>
                        </a:rPr>
                        <a:t> </a:t>
                      </a:r>
                      <a:r>
                        <a:rPr sz="1400" b="1" spc="20" dirty="0">
                          <a:solidFill>
                            <a:srgbClr val="FFFFFF"/>
                          </a:solidFill>
                          <a:latin typeface="Arial"/>
                          <a:cs typeface="Arial"/>
                        </a:rPr>
                        <a:t>R</a:t>
                      </a:r>
                      <a:r>
                        <a:rPr sz="1400" b="1" spc="15" dirty="0">
                          <a:solidFill>
                            <a:srgbClr val="FFFFFF"/>
                          </a:solidFill>
                          <a:latin typeface="Arial"/>
                          <a:cs typeface="Arial"/>
                        </a:rPr>
                        <a:t>s</a:t>
                      </a:r>
                      <a:r>
                        <a:rPr sz="1400" b="1" spc="25" dirty="0">
                          <a:solidFill>
                            <a:srgbClr val="FFFFFF"/>
                          </a:solidFill>
                          <a:latin typeface="Arial"/>
                          <a:cs typeface="Arial"/>
                        </a:rPr>
                        <a:t>.</a:t>
                      </a:r>
                      <a:r>
                        <a:rPr sz="1400" b="1" dirty="0">
                          <a:solidFill>
                            <a:srgbClr val="FFFFFF"/>
                          </a:solidFill>
                          <a:latin typeface="Arial"/>
                          <a:cs typeface="Arial"/>
                        </a:rPr>
                        <a:t>)</a:t>
                      </a:r>
                      <a:endParaRPr sz="1400">
                        <a:latin typeface="Arial"/>
                        <a:cs typeface="Arial"/>
                      </a:endParaRPr>
                    </a:p>
                    <a:p>
                      <a:pPr marL="69215" marR="574675">
                        <a:lnSpc>
                          <a:spcPct val="114999"/>
                        </a:lnSpc>
                      </a:pPr>
                      <a:r>
                        <a:rPr sz="1400" b="1" spc="-125" dirty="0">
                          <a:solidFill>
                            <a:srgbClr val="FFFFFF"/>
                          </a:solidFill>
                          <a:latin typeface="Arial"/>
                          <a:cs typeface="Arial"/>
                        </a:rPr>
                        <a:t>__________ </a:t>
                      </a:r>
                      <a:r>
                        <a:rPr sz="1400" b="1" spc="-120" dirty="0">
                          <a:solidFill>
                            <a:srgbClr val="FFFFFF"/>
                          </a:solidFill>
                          <a:latin typeface="Arial"/>
                          <a:cs typeface="Arial"/>
                        </a:rPr>
                        <a:t> </a:t>
                      </a:r>
                      <a:r>
                        <a:rPr sz="1400" b="1" spc="20" dirty="0">
                          <a:solidFill>
                            <a:srgbClr val="FFFFFF"/>
                          </a:solidFill>
                          <a:latin typeface="Arial"/>
                          <a:cs typeface="Arial"/>
                        </a:rPr>
                        <a:t>(</a:t>
                      </a:r>
                      <a:r>
                        <a:rPr sz="1400" b="1" spc="15" dirty="0">
                          <a:solidFill>
                            <a:srgbClr val="FFFFFF"/>
                          </a:solidFill>
                          <a:latin typeface="Arial"/>
                          <a:cs typeface="Arial"/>
                        </a:rPr>
                        <a:t>DD</a:t>
                      </a:r>
                      <a:r>
                        <a:rPr sz="1400" b="1" spc="25" dirty="0">
                          <a:solidFill>
                            <a:srgbClr val="FFFFFF"/>
                          </a:solidFill>
                          <a:latin typeface="Arial"/>
                          <a:cs typeface="Arial"/>
                        </a:rPr>
                        <a:t>/</a:t>
                      </a:r>
                      <a:r>
                        <a:rPr sz="1400" b="1" spc="20" dirty="0">
                          <a:solidFill>
                            <a:srgbClr val="FFFFFF"/>
                          </a:solidFill>
                          <a:latin typeface="Arial"/>
                          <a:cs typeface="Arial"/>
                        </a:rPr>
                        <a:t>MM</a:t>
                      </a:r>
                      <a:r>
                        <a:rPr sz="1400" b="1" spc="30" dirty="0">
                          <a:solidFill>
                            <a:srgbClr val="FFFFFF"/>
                          </a:solidFill>
                          <a:latin typeface="Arial"/>
                          <a:cs typeface="Arial"/>
                        </a:rPr>
                        <a:t>/</a:t>
                      </a:r>
                      <a:r>
                        <a:rPr sz="1400" b="1" spc="20" dirty="0">
                          <a:solidFill>
                            <a:srgbClr val="FFFFFF"/>
                          </a:solidFill>
                          <a:latin typeface="Arial"/>
                          <a:cs typeface="Arial"/>
                        </a:rPr>
                        <a:t>Y</a:t>
                      </a:r>
                      <a:r>
                        <a:rPr sz="1400" b="1" spc="10" dirty="0">
                          <a:solidFill>
                            <a:srgbClr val="FFFFFF"/>
                          </a:solidFill>
                          <a:latin typeface="Arial"/>
                          <a:cs typeface="Arial"/>
                        </a:rPr>
                        <a:t>Y</a:t>
                      </a:r>
                      <a:r>
                        <a:rPr sz="1400" b="1" spc="20" dirty="0">
                          <a:solidFill>
                            <a:srgbClr val="FFFFFF"/>
                          </a:solidFill>
                          <a:latin typeface="Arial"/>
                          <a:cs typeface="Arial"/>
                        </a:rPr>
                        <a:t>Y</a:t>
                      </a:r>
                      <a:r>
                        <a:rPr sz="1400" b="1" spc="15" dirty="0">
                          <a:solidFill>
                            <a:srgbClr val="FFFFFF"/>
                          </a:solidFill>
                          <a:latin typeface="Arial"/>
                          <a:cs typeface="Arial"/>
                        </a:rPr>
                        <a:t>Y</a:t>
                      </a:r>
                      <a:r>
                        <a:rPr sz="1400" b="1" dirty="0">
                          <a:solidFill>
                            <a:srgbClr val="FFFFFF"/>
                          </a:solidFill>
                          <a:latin typeface="Arial"/>
                          <a:cs typeface="Arial"/>
                        </a:rPr>
                        <a:t>)</a:t>
                      </a:r>
                      <a:endParaRPr sz="140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9850">
                        <a:lnSpc>
                          <a:spcPct val="100000"/>
                        </a:lnSpc>
                        <a:spcBef>
                          <a:spcPts val="50"/>
                        </a:spcBef>
                      </a:pPr>
                      <a:r>
                        <a:rPr sz="1400" b="1" spc="25" dirty="0">
                          <a:solidFill>
                            <a:srgbClr val="FFFFFF"/>
                          </a:solidFill>
                          <a:latin typeface="Arial"/>
                          <a:cs typeface="Arial"/>
                        </a:rPr>
                        <a:t>Figu</a:t>
                      </a:r>
                      <a:r>
                        <a:rPr sz="1400" b="1" spc="15" dirty="0">
                          <a:solidFill>
                            <a:srgbClr val="FFFFFF"/>
                          </a:solidFill>
                          <a:latin typeface="Arial"/>
                          <a:cs typeface="Arial"/>
                        </a:rPr>
                        <a:t>re</a:t>
                      </a:r>
                      <a:r>
                        <a:rPr sz="1400" b="1" dirty="0">
                          <a:solidFill>
                            <a:srgbClr val="FFFFFF"/>
                          </a:solidFill>
                          <a:latin typeface="Arial"/>
                          <a:cs typeface="Arial"/>
                        </a:rPr>
                        <a:t>s</a:t>
                      </a:r>
                      <a:r>
                        <a:rPr sz="1400" b="1" spc="-75" dirty="0">
                          <a:solidFill>
                            <a:srgbClr val="FFFFFF"/>
                          </a:solidFill>
                          <a:latin typeface="Arial"/>
                          <a:cs typeface="Arial"/>
                        </a:rPr>
                        <a:t> </a:t>
                      </a:r>
                      <a:r>
                        <a:rPr sz="1400" b="1" spc="15" dirty="0">
                          <a:solidFill>
                            <a:srgbClr val="FFFFFF"/>
                          </a:solidFill>
                          <a:latin typeface="Arial"/>
                          <a:cs typeface="Arial"/>
                        </a:rPr>
                        <a:t>a</a:t>
                      </a:r>
                      <a:r>
                        <a:rPr sz="1400" b="1" dirty="0">
                          <a:solidFill>
                            <a:srgbClr val="FFFFFF"/>
                          </a:solidFill>
                          <a:latin typeface="Arial"/>
                          <a:cs typeface="Arial"/>
                        </a:rPr>
                        <a:t>s</a:t>
                      </a:r>
                      <a:r>
                        <a:rPr sz="1400" b="1" spc="-30" dirty="0">
                          <a:solidFill>
                            <a:srgbClr val="FFFFFF"/>
                          </a:solidFill>
                          <a:latin typeface="Arial"/>
                          <a:cs typeface="Arial"/>
                        </a:rPr>
                        <a:t> </a:t>
                      </a:r>
                      <a:r>
                        <a:rPr sz="1400" b="1" spc="15" dirty="0">
                          <a:solidFill>
                            <a:srgbClr val="FFFFFF"/>
                          </a:solidFill>
                          <a:latin typeface="Arial"/>
                          <a:cs typeface="Arial"/>
                        </a:rPr>
                        <a:t>a</a:t>
                      </a:r>
                      <a:r>
                        <a:rPr sz="1400" b="1" dirty="0">
                          <a:solidFill>
                            <a:srgbClr val="FFFFFF"/>
                          </a:solidFill>
                          <a:latin typeface="Arial"/>
                          <a:cs typeface="Arial"/>
                        </a:rPr>
                        <a:t>t</a:t>
                      </a:r>
                      <a:r>
                        <a:rPr sz="1400" b="1" spc="-35" dirty="0">
                          <a:solidFill>
                            <a:srgbClr val="FFFFFF"/>
                          </a:solidFill>
                          <a:latin typeface="Arial"/>
                          <a:cs typeface="Arial"/>
                        </a:rPr>
                        <a:t> </a:t>
                      </a:r>
                      <a:r>
                        <a:rPr sz="1400" b="1" spc="20" dirty="0">
                          <a:solidFill>
                            <a:srgbClr val="FFFFFF"/>
                          </a:solidFill>
                          <a:latin typeface="Arial"/>
                          <a:cs typeface="Arial"/>
                        </a:rPr>
                        <a:t>t</a:t>
                      </a:r>
                      <a:r>
                        <a:rPr sz="1400" b="1" spc="25" dirty="0">
                          <a:solidFill>
                            <a:srgbClr val="FFFFFF"/>
                          </a:solidFill>
                          <a:latin typeface="Arial"/>
                          <a:cs typeface="Arial"/>
                        </a:rPr>
                        <a:t>h</a:t>
                      </a:r>
                      <a:r>
                        <a:rPr sz="1400" b="1" dirty="0">
                          <a:solidFill>
                            <a:srgbClr val="FFFFFF"/>
                          </a:solidFill>
                          <a:latin typeface="Arial"/>
                          <a:cs typeface="Arial"/>
                        </a:rPr>
                        <a:t>e</a:t>
                      </a:r>
                      <a:r>
                        <a:rPr sz="1400" b="1" spc="-40" dirty="0">
                          <a:solidFill>
                            <a:srgbClr val="FFFFFF"/>
                          </a:solidFill>
                          <a:latin typeface="Arial"/>
                          <a:cs typeface="Arial"/>
                        </a:rPr>
                        <a:t> </a:t>
                      </a:r>
                      <a:r>
                        <a:rPr sz="1400" b="1" spc="15" dirty="0">
                          <a:solidFill>
                            <a:srgbClr val="FFFFFF"/>
                          </a:solidFill>
                          <a:latin typeface="Arial"/>
                          <a:cs typeface="Arial"/>
                        </a:rPr>
                        <a:t>e</a:t>
                      </a:r>
                      <a:r>
                        <a:rPr sz="1400" b="1" spc="25" dirty="0">
                          <a:solidFill>
                            <a:srgbClr val="FFFFFF"/>
                          </a:solidFill>
                          <a:latin typeface="Arial"/>
                          <a:cs typeface="Arial"/>
                        </a:rPr>
                        <a:t>n</a:t>
                      </a:r>
                      <a:r>
                        <a:rPr sz="1400" b="1" dirty="0">
                          <a:solidFill>
                            <a:srgbClr val="FFFFFF"/>
                          </a:solidFill>
                          <a:latin typeface="Arial"/>
                          <a:cs typeface="Arial"/>
                        </a:rPr>
                        <a:t>d</a:t>
                      </a:r>
                      <a:endParaRPr sz="1400">
                        <a:latin typeface="Arial"/>
                        <a:cs typeface="Arial"/>
                      </a:endParaRPr>
                    </a:p>
                    <a:p>
                      <a:pPr marL="69850" marR="182245">
                        <a:lnSpc>
                          <a:spcPct val="114999"/>
                        </a:lnSpc>
                      </a:pPr>
                      <a:r>
                        <a:rPr sz="1400" b="1" spc="25" dirty="0">
                          <a:solidFill>
                            <a:srgbClr val="FFFFFF"/>
                          </a:solidFill>
                          <a:latin typeface="Arial"/>
                          <a:cs typeface="Arial"/>
                        </a:rPr>
                        <a:t>o</a:t>
                      </a:r>
                      <a:r>
                        <a:rPr sz="1400" b="1" dirty="0">
                          <a:solidFill>
                            <a:srgbClr val="FFFFFF"/>
                          </a:solidFill>
                          <a:latin typeface="Arial"/>
                          <a:cs typeface="Arial"/>
                        </a:rPr>
                        <a:t>f</a:t>
                      </a:r>
                      <a:r>
                        <a:rPr sz="1400" b="1" spc="-35" dirty="0">
                          <a:solidFill>
                            <a:srgbClr val="FFFFFF"/>
                          </a:solidFill>
                          <a:latin typeface="Arial"/>
                          <a:cs typeface="Arial"/>
                        </a:rPr>
                        <a:t> </a:t>
                      </a:r>
                      <a:r>
                        <a:rPr sz="1400" b="1" spc="20" dirty="0">
                          <a:solidFill>
                            <a:srgbClr val="FFFFFF"/>
                          </a:solidFill>
                          <a:latin typeface="Arial"/>
                          <a:cs typeface="Arial"/>
                        </a:rPr>
                        <a:t>(P</a:t>
                      </a:r>
                      <a:r>
                        <a:rPr sz="1400" b="1" spc="15" dirty="0">
                          <a:solidFill>
                            <a:srgbClr val="FFFFFF"/>
                          </a:solidFill>
                          <a:latin typeface="Arial"/>
                          <a:cs typeface="Arial"/>
                        </a:rPr>
                        <a:t>rev</a:t>
                      </a:r>
                      <a:r>
                        <a:rPr sz="1400" b="1" spc="25" dirty="0">
                          <a:solidFill>
                            <a:srgbClr val="FFFFFF"/>
                          </a:solidFill>
                          <a:latin typeface="Arial"/>
                          <a:cs typeface="Arial"/>
                        </a:rPr>
                        <a:t>io</a:t>
                      </a:r>
                      <a:r>
                        <a:rPr sz="1400" b="1" spc="15" dirty="0">
                          <a:solidFill>
                            <a:srgbClr val="FFFFFF"/>
                          </a:solidFill>
                          <a:latin typeface="Arial"/>
                          <a:cs typeface="Arial"/>
                        </a:rPr>
                        <a:t>u</a:t>
                      </a:r>
                      <a:r>
                        <a:rPr sz="1400" b="1" dirty="0">
                          <a:solidFill>
                            <a:srgbClr val="FFFFFF"/>
                          </a:solidFill>
                          <a:latin typeface="Arial"/>
                          <a:cs typeface="Arial"/>
                        </a:rPr>
                        <a:t>s  </a:t>
                      </a:r>
                      <a:r>
                        <a:rPr sz="1400" b="1" spc="15" dirty="0">
                          <a:solidFill>
                            <a:srgbClr val="FFFFFF"/>
                          </a:solidFill>
                          <a:latin typeface="Arial"/>
                          <a:cs typeface="Arial"/>
                        </a:rPr>
                        <a:t>re</a:t>
                      </a:r>
                      <a:r>
                        <a:rPr sz="1400" b="1" spc="25" dirty="0">
                          <a:solidFill>
                            <a:srgbClr val="FFFFFF"/>
                          </a:solidFill>
                          <a:latin typeface="Arial"/>
                          <a:cs typeface="Arial"/>
                        </a:rPr>
                        <a:t>po</a:t>
                      </a:r>
                      <a:r>
                        <a:rPr sz="1400" b="1" spc="15" dirty="0">
                          <a:solidFill>
                            <a:srgbClr val="FFFFFF"/>
                          </a:solidFill>
                          <a:latin typeface="Arial"/>
                          <a:cs typeface="Arial"/>
                        </a:rPr>
                        <a:t>r</a:t>
                      </a:r>
                      <a:r>
                        <a:rPr sz="1400" b="1" spc="20" dirty="0">
                          <a:solidFill>
                            <a:srgbClr val="FFFFFF"/>
                          </a:solidFill>
                          <a:latin typeface="Arial"/>
                          <a:cs typeface="Arial"/>
                        </a:rPr>
                        <a:t>t</a:t>
                      </a:r>
                      <a:r>
                        <a:rPr sz="1400" b="1" spc="25" dirty="0">
                          <a:solidFill>
                            <a:srgbClr val="FFFFFF"/>
                          </a:solidFill>
                          <a:latin typeface="Arial"/>
                          <a:cs typeface="Arial"/>
                        </a:rPr>
                        <a:t>in</a:t>
                      </a:r>
                      <a:r>
                        <a:rPr sz="1400" b="1" dirty="0">
                          <a:solidFill>
                            <a:srgbClr val="FFFFFF"/>
                          </a:solidFill>
                          <a:latin typeface="Arial"/>
                          <a:cs typeface="Arial"/>
                        </a:rPr>
                        <a:t>g</a:t>
                      </a:r>
                      <a:r>
                        <a:rPr sz="1400" b="1" spc="-65" dirty="0">
                          <a:solidFill>
                            <a:srgbClr val="FFFFFF"/>
                          </a:solidFill>
                          <a:latin typeface="Arial"/>
                          <a:cs typeface="Arial"/>
                        </a:rPr>
                        <a:t> </a:t>
                      </a:r>
                      <a:r>
                        <a:rPr sz="1400" b="1" spc="25" dirty="0">
                          <a:solidFill>
                            <a:srgbClr val="FFFFFF"/>
                          </a:solidFill>
                          <a:latin typeface="Arial"/>
                          <a:cs typeface="Arial"/>
                        </a:rPr>
                        <a:t>p</a:t>
                      </a:r>
                      <a:r>
                        <a:rPr sz="1400" b="1" spc="15" dirty="0">
                          <a:solidFill>
                            <a:srgbClr val="FFFFFF"/>
                          </a:solidFill>
                          <a:latin typeface="Arial"/>
                          <a:cs typeface="Arial"/>
                        </a:rPr>
                        <a:t>er</a:t>
                      </a:r>
                      <a:r>
                        <a:rPr sz="1400" b="1" spc="25" dirty="0">
                          <a:solidFill>
                            <a:srgbClr val="FFFFFF"/>
                          </a:solidFill>
                          <a:latin typeface="Arial"/>
                          <a:cs typeface="Arial"/>
                        </a:rPr>
                        <a:t>io</a:t>
                      </a:r>
                      <a:r>
                        <a:rPr sz="1400" b="1" spc="15" dirty="0">
                          <a:solidFill>
                            <a:srgbClr val="FFFFFF"/>
                          </a:solidFill>
                          <a:latin typeface="Arial"/>
                          <a:cs typeface="Arial"/>
                        </a:rPr>
                        <a:t>d</a:t>
                      </a:r>
                      <a:r>
                        <a:rPr sz="1400" b="1" dirty="0">
                          <a:solidFill>
                            <a:srgbClr val="FFFFFF"/>
                          </a:solidFill>
                          <a:latin typeface="Arial"/>
                          <a:cs typeface="Arial"/>
                        </a:rPr>
                        <a:t>)</a:t>
                      </a:r>
                      <a:r>
                        <a:rPr sz="1400" b="1" spc="-55" dirty="0">
                          <a:solidFill>
                            <a:srgbClr val="FFFFFF"/>
                          </a:solidFill>
                          <a:latin typeface="Arial"/>
                          <a:cs typeface="Arial"/>
                        </a:rPr>
                        <a:t> </a:t>
                      </a:r>
                      <a:r>
                        <a:rPr sz="1400" b="1" spc="20" dirty="0">
                          <a:solidFill>
                            <a:srgbClr val="FFFFFF"/>
                          </a:solidFill>
                          <a:latin typeface="Arial"/>
                          <a:cs typeface="Arial"/>
                        </a:rPr>
                        <a:t>(</a:t>
                      </a:r>
                      <a:r>
                        <a:rPr sz="1400" b="1" spc="25" dirty="0">
                          <a:solidFill>
                            <a:srgbClr val="FFFFFF"/>
                          </a:solidFill>
                          <a:latin typeface="Arial"/>
                          <a:cs typeface="Arial"/>
                        </a:rPr>
                        <a:t>i</a:t>
                      </a:r>
                      <a:r>
                        <a:rPr sz="1400" b="1" dirty="0">
                          <a:solidFill>
                            <a:srgbClr val="FFFFFF"/>
                          </a:solidFill>
                          <a:latin typeface="Arial"/>
                          <a:cs typeface="Arial"/>
                        </a:rPr>
                        <a:t>n  </a:t>
                      </a:r>
                      <a:r>
                        <a:rPr sz="1400" b="1" spc="20" dirty="0">
                          <a:solidFill>
                            <a:srgbClr val="FFFFFF"/>
                          </a:solidFill>
                          <a:latin typeface="Arial"/>
                          <a:cs typeface="Arial"/>
                        </a:rPr>
                        <a:t>R</a:t>
                      </a:r>
                      <a:r>
                        <a:rPr sz="1400" b="1" spc="15" dirty="0">
                          <a:solidFill>
                            <a:srgbClr val="FFFFFF"/>
                          </a:solidFill>
                          <a:latin typeface="Arial"/>
                          <a:cs typeface="Arial"/>
                        </a:rPr>
                        <a:t>s</a:t>
                      </a:r>
                      <a:r>
                        <a:rPr sz="1400" b="1" spc="25" dirty="0">
                          <a:solidFill>
                            <a:srgbClr val="FFFFFF"/>
                          </a:solidFill>
                          <a:latin typeface="Arial"/>
                          <a:cs typeface="Arial"/>
                        </a:rPr>
                        <a:t>.</a:t>
                      </a:r>
                      <a:r>
                        <a:rPr sz="1400" b="1" dirty="0">
                          <a:solidFill>
                            <a:srgbClr val="FFFFFF"/>
                          </a:solidFill>
                          <a:latin typeface="Arial"/>
                          <a:cs typeface="Arial"/>
                        </a:rPr>
                        <a:t>)</a:t>
                      </a:r>
                      <a:r>
                        <a:rPr sz="1400" b="1" spc="-35" dirty="0">
                          <a:solidFill>
                            <a:srgbClr val="FFFFFF"/>
                          </a:solidFill>
                          <a:latin typeface="Arial"/>
                          <a:cs typeface="Arial"/>
                        </a:rPr>
                        <a:t> </a:t>
                      </a:r>
                      <a:r>
                        <a:rPr sz="1400" b="1" spc="15" dirty="0">
                          <a:solidFill>
                            <a:srgbClr val="FFFFFF"/>
                          </a:solidFill>
                          <a:latin typeface="Arial"/>
                          <a:cs typeface="Arial"/>
                        </a:rPr>
                        <a:t>_________</a:t>
                      </a:r>
                      <a:r>
                        <a:rPr sz="1400" b="1" dirty="0">
                          <a:solidFill>
                            <a:srgbClr val="FFFFFF"/>
                          </a:solidFill>
                          <a:latin typeface="Arial"/>
                          <a:cs typeface="Arial"/>
                        </a:rPr>
                        <a:t>_  </a:t>
                      </a:r>
                      <a:r>
                        <a:rPr sz="1400" b="1" spc="-130" dirty="0">
                          <a:solidFill>
                            <a:srgbClr val="FFFFFF"/>
                          </a:solidFill>
                          <a:latin typeface="Arial"/>
                          <a:cs typeface="Arial"/>
                        </a:rPr>
                        <a:t>(DD/MM/YYYY)</a:t>
                      </a:r>
                      <a:endParaRPr sz="140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extLst>
                  <a:ext uri="{0D108BD9-81ED-4DB2-BD59-A6C34878D82A}">
                    <a16:rowId xmlns:a16="http://schemas.microsoft.com/office/drawing/2014/main" val="10000"/>
                  </a:ext>
                </a:extLst>
              </a:tr>
              <a:tr h="348234">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25780">
                        <a:lnSpc>
                          <a:spcPct val="100000"/>
                        </a:lnSpc>
                        <a:spcBef>
                          <a:spcPts val="55"/>
                        </a:spcBef>
                      </a:pPr>
                      <a:r>
                        <a:rPr sz="1400" dirty="0">
                          <a:latin typeface="Times New Roman"/>
                          <a:cs typeface="Times New Roman"/>
                        </a:rPr>
                        <a:t>(</a:t>
                      </a:r>
                      <a:r>
                        <a:rPr sz="1400" spc="-10" dirty="0">
                          <a:latin typeface="Times New Roman"/>
                          <a:cs typeface="Times New Roman"/>
                        </a:rPr>
                        <a:t> </a:t>
                      </a:r>
                      <a:r>
                        <a:rPr sz="1400" dirty="0">
                          <a:latin typeface="Times New Roman"/>
                          <a:cs typeface="Times New Roman"/>
                        </a:rPr>
                        <a:t>c)</a:t>
                      </a:r>
                      <a:r>
                        <a:rPr sz="1400" spc="-15" dirty="0">
                          <a:latin typeface="Times New Roman"/>
                          <a:cs typeface="Times New Roman"/>
                        </a:rPr>
                        <a:t> </a:t>
                      </a:r>
                      <a:r>
                        <a:rPr sz="1400" spc="-5" dirty="0">
                          <a:latin typeface="Times New Roman"/>
                          <a:cs typeface="Times New Roman"/>
                        </a:rPr>
                        <a:t>Other</a:t>
                      </a:r>
                      <a:r>
                        <a:rPr sz="1400" spc="-10" dirty="0">
                          <a:latin typeface="Times New Roman"/>
                          <a:cs typeface="Times New Roman"/>
                        </a:rPr>
                        <a:t> </a:t>
                      </a:r>
                      <a:r>
                        <a:rPr sz="1400" spc="-5" dirty="0">
                          <a:latin typeface="Times New Roman"/>
                          <a:cs typeface="Times New Roman"/>
                        </a:rPr>
                        <a:t>Long</a:t>
                      </a:r>
                      <a:r>
                        <a:rPr sz="1400" spc="-45" dirty="0">
                          <a:latin typeface="Times New Roman"/>
                          <a:cs typeface="Times New Roman"/>
                        </a:rPr>
                        <a:t> </a:t>
                      </a:r>
                      <a:r>
                        <a:rPr sz="1400" spc="-25" dirty="0">
                          <a:latin typeface="Times New Roman"/>
                          <a:cs typeface="Times New Roman"/>
                        </a:rPr>
                        <a:t>Term</a:t>
                      </a:r>
                      <a:r>
                        <a:rPr sz="1400" spc="-20" dirty="0">
                          <a:latin typeface="Times New Roman"/>
                          <a:cs typeface="Times New Roman"/>
                        </a:rPr>
                        <a:t> </a:t>
                      </a:r>
                      <a:r>
                        <a:rPr sz="1400" spc="-5" dirty="0">
                          <a:latin typeface="Times New Roman"/>
                          <a:cs typeface="Times New Roman"/>
                        </a:rPr>
                        <a:t>Liabilities</a:t>
                      </a:r>
                      <a:endParaRPr sz="1400">
                        <a:latin typeface="Times New Roman"/>
                        <a:cs typeface="Times New Roman"/>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1"/>
                  </a:ext>
                </a:extLst>
              </a:tr>
              <a:tr h="391540">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55"/>
                        </a:spcBef>
                      </a:pPr>
                      <a:r>
                        <a:rPr sz="1400" spc="15" dirty="0">
                          <a:latin typeface="Arial MT"/>
                          <a:cs typeface="Arial MT"/>
                        </a:rPr>
                        <a:t>Long</a:t>
                      </a:r>
                      <a:r>
                        <a:rPr sz="1400" spc="20" dirty="0">
                          <a:latin typeface="Arial MT"/>
                          <a:cs typeface="Arial MT"/>
                        </a:rPr>
                        <a:t>-</a:t>
                      </a:r>
                      <a:r>
                        <a:rPr sz="1400" spc="25" dirty="0">
                          <a:latin typeface="Arial MT"/>
                          <a:cs typeface="Arial MT"/>
                        </a:rPr>
                        <a:t>t</a:t>
                      </a:r>
                      <a:r>
                        <a:rPr sz="1400" spc="15" dirty="0">
                          <a:latin typeface="Arial MT"/>
                          <a:cs typeface="Arial MT"/>
                        </a:rPr>
                        <a:t>e</a:t>
                      </a:r>
                      <a:r>
                        <a:rPr sz="1400" spc="20" dirty="0">
                          <a:latin typeface="Arial MT"/>
                          <a:cs typeface="Arial MT"/>
                        </a:rPr>
                        <a:t>r</a:t>
                      </a:r>
                      <a:r>
                        <a:rPr sz="1400" dirty="0">
                          <a:latin typeface="Arial MT"/>
                          <a:cs typeface="Arial MT"/>
                        </a:rPr>
                        <a:t>m</a:t>
                      </a:r>
                      <a:r>
                        <a:rPr sz="1400" spc="-50" dirty="0">
                          <a:latin typeface="Arial MT"/>
                          <a:cs typeface="Arial MT"/>
                        </a:rPr>
                        <a:t> </a:t>
                      </a:r>
                      <a:r>
                        <a:rPr sz="1400" spc="20" dirty="0">
                          <a:latin typeface="Arial MT"/>
                          <a:cs typeface="Arial MT"/>
                        </a:rPr>
                        <a:t>pr</a:t>
                      </a:r>
                      <a:r>
                        <a:rPr sz="1400" spc="15" dirty="0">
                          <a:latin typeface="Arial MT"/>
                          <a:cs typeface="Arial MT"/>
                        </a:rPr>
                        <a:t>o</a:t>
                      </a:r>
                      <a:r>
                        <a:rPr sz="1400" spc="20" dirty="0">
                          <a:latin typeface="Arial MT"/>
                          <a:cs typeface="Arial MT"/>
                        </a:rPr>
                        <a:t>v</a:t>
                      </a:r>
                      <a:r>
                        <a:rPr sz="1400" spc="15" dirty="0">
                          <a:latin typeface="Arial MT"/>
                          <a:cs typeface="Arial MT"/>
                        </a:rPr>
                        <a:t>i</a:t>
                      </a:r>
                      <a:r>
                        <a:rPr sz="1400" spc="20" dirty="0">
                          <a:latin typeface="Arial MT"/>
                          <a:cs typeface="Arial MT"/>
                        </a:rPr>
                        <a:t>s</a:t>
                      </a:r>
                      <a:r>
                        <a:rPr sz="1400" spc="15" dirty="0">
                          <a:latin typeface="Arial MT"/>
                          <a:cs typeface="Arial MT"/>
                        </a:rPr>
                        <a:t>ion</a:t>
                      </a:r>
                      <a:r>
                        <a:rPr sz="1400" dirty="0">
                          <a:latin typeface="Arial MT"/>
                          <a:cs typeface="Arial MT"/>
                        </a:rPr>
                        <a:t>s</a:t>
                      </a:r>
                      <a:endParaRPr sz="14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2"/>
                  </a:ext>
                </a:extLst>
              </a:tr>
              <a:tr h="376427">
                <a:tc>
                  <a:txBody>
                    <a:bodyPr/>
                    <a:lstStyle/>
                    <a:p>
                      <a:pPr marL="67945">
                        <a:lnSpc>
                          <a:spcPct val="100000"/>
                        </a:lnSpc>
                        <a:spcBef>
                          <a:spcPts val="55"/>
                        </a:spcBef>
                      </a:pPr>
                      <a:r>
                        <a:rPr sz="1400" spc="-90" dirty="0">
                          <a:latin typeface="Arial MT"/>
                          <a:cs typeface="Arial MT"/>
                        </a:rPr>
                        <a:t>(3)</a:t>
                      </a:r>
                      <a:endParaRPr sz="14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55"/>
                        </a:spcBef>
                      </a:pPr>
                      <a:r>
                        <a:rPr sz="1400" b="1" spc="15" dirty="0">
                          <a:latin typeface="Arial"/>
                          <a:cs typeface="Arial"/>
                        </a:rPr>
                        <a:t>C</a:t>
                      </a:r>
                      <a:r>
                        <a:rPr sz="1400" b="1" spc="25" dirty="0">
                          <a:latin typeface="Arial"/>
                          <a:cs typeface="Arial"/>
                        </a:rPr>
                        <a:t>u</a:t>
                      </a:r>
                      <a:r>
                        <a:rPr sz="1400" b="1" spc="15" dirty="0">
                          <a:latin typeface="Arial"/>
                          <a:cs typeface="Arial"/>
                        </a:rPr>
                        <a:t>rre</a:t>
                      </a:r>
                      <a:r>
                        <a:rPr sz="1400" b="1" spc="25" dirty="0">
                          <a:latin typeface="Arial"/>
                          <a:cs typeface="Arial"/>
                        </a:rPr>
                        <a:t>n</a:t>
                      </a:r>
                      <a:r>
                        <a:rPr sz="1400" b="1" dirty="0">
                          <a:latin typeface="Arial"/>
                          <a:cs typeface="Arial"/>
                        </a:rPr>
                        <a:t>t</a:t>
                      </a:r>
                      <a:r>
                        <a:rPr sz="1400" b="1" spc="-55" dirty="0">
                          <a:latin typeface="Arial"/>
                          <a:cs typeface="Arial"/>
                        </a:rPr>
                        <a:t> </a:t>
                      </a:r>
                      <a:r>
                        <a:rPr sz="1400" b="1" spc="25" dirty="0">
                          <a:latin typeface="Arial"/>
                          <a:cs typeface="Arial"/>
                        </a:rPr>
                        <a:t>li</a:t>
                      </a:r>
                      <a:r>
                        <a:rPr sz="1400" b="1" spc="15" dirty="0">
                          <a:latin typeface="Arial"/>
                          <a:cs typeface="Arial"/>
                        </a:rPr>
                        <a:t>a</a:t>
                      </a:r>
                      <a:r>
                        <a:rPr sz="1400" b="1" spc="25" dirty="0">
                          <a:latin typeface="Arial"/>
                          <a:cs typeface="Arial"/>
                        </a:rPr>
                        <a:t>bili</a:t>
                      </a:r>
                      <a:r>
                        <a:rPr sz="1400" b="1" spc="20" dirty="0">
                          <a:latin typeface="Arial"/>
                          <a:cs typeface="Arial"/>
                        </a:rPr>
                        <a:t>t</a:t>
                      </a:r>
                      <a:r>
                        <a:rPr sz="1400" b="1" spc="25" dirty="0">
                          <a:latin typeface="Arial"/>
                          <a:cs typeface="Arial"/>
                        </a:rPr>
                        <a:t>i</a:t>
                      </a:r>
                      <a:r>
                        <a:rPr sz="1400" b="1" spc="15" dirty="0">
                          <a:latin typeface="Arial"/>
                          <a:cs typeface="Arial"/>
                        </a:rPr>
                        <a:t>e</a:t>
                      </a:r>
                      <a:r>
                        <a:rPr sz="1400" b="1" dirty="0">
                          <a:latin typeface="Arial"/>
                          <a:cs typeface="Arial"/>
                        </a:rPr>
                        <a:t>s</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3"/>
                  </a:ext>
                </a:extLst>
              </a:tr>
              <a:tr h="391540">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55"/>
                        </a:spcBef>
                      </a:pPr>
                      <a:r>
                        <a:rPr sz="1400" spc="20" dirty="0">
                          <a:latin typeface="Arial MT"/>
                          <a:cs typeface="Arial MT"/>
                        </a:rPr>
                        <a:t>(</a:t>
                      </a:r>
                      <a:r>
                        <a:rPr sz="1400" spc="15" dirty="0">
                          <a:latin typeface="Arial MT"/>
                          <a:cs typeface="Arial MT"/>
                        </a:rPr>
                        <a:t>a</a:t>
                      </a:r>
                      <a:r>
                        <a:rPr sz="1400" dirty="0">
                          <a:latin typeface="Arial MT"/>
                          <a:cs typeface="Arial MT"/>
                        </a:rPr>
                        <a:t>)</a:t>
                      </a:r>
                      <a:r>
                        <a:rPr sz="1400" spc="-30" dirty="0">
                          <a:latin typeface="Arial MT"/>
                          <a:cs typeface="Arial MT"/>
                        </a:rPr>
                        <a:t> </a:t>
                      </a:r>
                      <a:r>
                        <a:rPr sz="1400" spc="20" dirty="0">
                          <a:latin typeface="Arial MT"/>
                          <a:cs typeface="Arial MT"/>
                        </a:rPr>
                        <a:t>S</a:t>
                      </a:r>
                      <a:r>
                        <a:rPr sz="1400" spc="15" dirty="0">
                          <a:latin typeface="Arial MT"/>
                          <a:cs typeface="Arial MT"/>
                        </a:rPr>
                        <a:t>ho</a:t>
                      </a:r>
                      <a:r>
                        <a:rPr sz="1400" spc="20" dirty="0">
                          <a:latin typeface="Arial MT"/>
                          <a:cs typeface="Arial MT"/>
                        </a:rPr>
                        <a:t>r</a:t>
                      </a:r>
                      <a:r>
                        <a:rPr sz="1400" spc="30" dirty="0">
                          <a:latin typeface="Arial MT"/>
                          <a:cs typeface="Arial MT"/>
                        </a:rPr>
                        <a:t>t</a:t>
                      </a:r>
                      <a:r>
                        <a:rPr sz="1400" spc="20" dirty="0">
                          <a:latin typeface="Arial MT"/>
                          <a:cs typeface="Arial MT"/>
                        </a:rPr>
                        <a:t>-</a:t>
                      </a:r>
                      <a:r>
                        <a:rPr sz="1400" spc="25" dirty="0">
                          <a:latin typeface="Arial MT"/>
                          <a:cs typeface="Arial MT"/>
                        </a:rPr>
                        <a:t>t</a:t>
                      </a:r>
                      <a:r>
                        <a:rPr sz="1400" spc="15" dirty="0">
                          <a:latin typeface="Arial MT"/>
                          <a:cs typeface="Arial MT"/>
                        </a:rPr>
                        <a:t>e</a:t>
                      </a:r>
                      <a:r>
                        <a:rPr sz="1400" spc="20" dirty="0">
                          <a:latin typeface="Arial MT"/>
                          <a:cs typeface="Arial MT"/>
                        </a:rPr>
                        <a:t>r</a:t>
                      </a:r>
                      <a:r>
                        <a:rPr sz="1400" dirty="0">
                          <a:latin typeface="Arial MT"/>
                          <a:cs typeface="Arial MT"/>
                        </a:rPr>
                        <a:t>m</a:t>
                      </a:r>
                      <a:r>
                        <a:rPr sz="1400" spc="-50" dirty="0">
                          <a:latin typeface="Arial MT"/>
                          <a:cs typeface="Arial MT"/>
                        </a:rPr>
                        <a:t> </a:t>
                      </a:r>
                      <a:r>
                        <a:rPr sz="1400" spc="20" dirty="0">
                          <a:latin typeface="Arial MT"/>
                          <a:cs typeface="Arial MT"/>
                        </a:rPr>
                        <a:t>b</a:t>
                      </a:r>
                      <a:r>
                        <a:rPr sz="1400" spc="15" dirty="0">
                          <a:latin typeface="Arial MT"/>
                          <a:cs typeface="Arial MT"/>
                        </a:rPr>
                        <a:t>o</a:t>
                      </a:r>
                      <a:r>
                        <a:rPr sz="1400" spc="20" dirty="0">
                          <a:latin typeface="Arial MT"/>
                          <a:cs typeface="Arial MT"/>
                        </a:rPr>
                        <a:t>rr</a:t>
                      </a:r>
                      <a:r>
                        <a:rPr sz="1400" spc="15" dirty="0">
                          <a:latin typeface="Arial MT"/>
                          <a:cs typeface="Arial MT"/>
                        </a:rPr>
                        <a:t>owing</a:t>
                      </a:r>
                      <a:r>
                        <a:rPr sz="1400" dirty="0">
                          <a:latin typeface="Arial MT"/>
                          <a:cs typeface="Arial MT"/>
                        </a:rPr>
                        <a:t>s</a:t>
                      </a:r>
                      <a:endParaRPr sz="14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4"/>
                  </a:ext>
                </a:extLst>
              </a:tr>
              <a:tr h="426593">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55"/>
                        </a:spcBef>
                      </a:pPr>
                      <a:r>
                        <a:rPr sz="1400" spc="20" dirty="0">
                          <a:latin typeface="Arial MT"/>
                          <a:cs typeface="Arial MT"/>
                        </a:rPr>
                        <a:t>(</a:t>
                      </a:r>
                      <a:r>
                        <a:rPr sz="1400" spc="15" dirty="0">
                          <a:latin typeface="Arial MT"/>
                          <a:cs typeface="Arial MT"/>
                        </a:rPr>
                        <a:t>b</a:t>
                      </a:r>
                      <a:r>
                        <a:rPr sz="1400" dirty="0">
                          <a:latin typeface="Arial MT"/>
                          <a:cs typeface="Arial MT"/>
                        </a:rPr>
                        <a:t>)</a:t>
                      </a:r>
                      <a:r>
                        <a:rPr sz="1400" spc="-45" dirty="0">
                          <a:latin typeface="Arial MT"/>
                          <a:cs typeface="Arial MT"/>
                        </a:rPr>
                        <a:t> </a:t>
                      </a:r>
                      <a:r>
                        <a:rPr sz="1400" dirty="0">
                          <a:latin typeface="Arial MT"/>
                          <a:cs typeface="Arial MT"/>
                        </a:rPr>
                        <a:t>T</a:t>
                      </a:r>
                      <a:r>
                        <a:rPr sz="1400" spc="15" dirty="0">
                          <a:latin typeface="Arial MT"/>
                          <a:cs typeface="Arial MT"/>
                        </a:rPr>
                        <a:t>rad</a:t>
                      </a:r>
                      <a:r>
                        <a:rPr sz="1400" dirty="0">
                          <a:latin typeface="Arial MT"/>
                          <a:cs typeface="Arial MT"/>
                        </a:rPr>
                        <a:t>e</a:t>
                      </a:r>
                      <a:r>
                        <a:rPr sz="1400" spc="-60" dirty="0">
                          <a:latin typeface="Arial MT"/>
                          <a:cs typeface="Arial MT"/>
                        </a:rPr>
                        <a:t> </a:t>
                      </a:r>
                      <a:r>
                        <a:rPr sz="1400" spc="15" dirty="0">
                          <a:latin typeface="Arial MT"/>
                          <a:cs typeface="Arial MT"/>
                        </a:rPr>
                        <a:t>pa</a:t>
                      </a:r>
                      <a:r>
                        <a:rPr sz="1400" spc="20" dirty="0">
                          <a:latin typeface="Arial MT"/>
                          <a:cs typeface="Arial MT"/>
                        </a:rPr>
                        <a:t>y</a:t>
                      </a:r>
                      <a:r>
                        <a:rPr sz="1400" spc="15" dirty="0">
                          <a:latin typeface="Arial MT"/>
                          <a:cs typeface="Arial MT"/>
                        </a:rPr>
                        <a:t>able</a:t>
                      </a:r>
                      <a:r>
                        <a:rPr sz="1400" dirty="0">
                          <a:latin typeface="Arial MT"/>
                          <a:cs typeface="Arial MT"/>
                        </a:rPr>
                        <a:t>s</a:t>
                      </a:r>
                      <a:endParaRPr sz="14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5"/>
                  </a:ext>
                </a:extLst>
              </a:tr>
              <a:tr h="376554">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55"/>
                        </a:spcBef>
                      </a:pPr>
                      <a:r>
                        <a:rPr sz="1400" spc="20" dirty="0">
                          <a:latin typeface="Arial MT"/>
                          <a:cs typeface="Arial MT"/>
                        </a:rPr>
                        <a:t>(c)</a:t>
                      </a:r>
                      <a:r>
                        <a:rPr sz="1400" spc="25" dirty="0">
                          <a:latin typeface="Arial MT"/>
                          <a:cs typeface="Arial MT"/>
                        </a:rPr>
                        <a:t>Ot</a:t>
                      </a:r>
                      <a:r>
                        <a:rPr sz="1400" spc="15" dirty="0">
                          <a:latin typeface="Arial MT"/>
                          <a:cs typeface="Arial MT"/>
                        </a:rPr>
                        <a:t>he</a:t>
                      </a:r>
                      <a:r>
                        <a:rPr sz="1400" dirty="0">
                          <a:latin typeface="Arial MT"/>
                          <a:cs typeface="Arial MT"/>
                        </a:rPr>
                        <a:t>r</a:t>
                      </a:r>
                      <a:r>
                        <a:rPr sz="1400" spc="-55" dirty="0">
                          <a:latin typeface="Arial MT"/>
                          <a:cs typeface="Arial MT"/>
                        </a:rPr>
                        <a:t> </a:t>
                      </a:r>
                      <a:r>
                        <a:rPr sz="1400" spc="20" dirty="0">
                          <a:latin typeface="Arial MT"/>
                          <a:cs typeface="Arial MT"/>
                        </a:rPr>
                        <a:t>c</a:t>
                      </a:r>
                      <a:r>
                        <a:rPr sz="1400" spc="15" dirty="0">
                          <a:latin typeface="Arial MT"/>
                          <a:cs typeface="Arial MT"/>
                        </a:rPr>
                        <a:t>u</a:t>
                      </a:r>
                      <a:r>
                        <a:rPr sz="1400" spc="20" dirty="0">
                          <a:latin typeface="Arial MT"/>
                          <a:cs typeface="Arial MT"/>
                        </a:rPr>
                        <a:t>rr</a:t>
                      </a:r>
                      <a:r>
                        <a:rPr sz="1400" spc="15" dirty="0">
                          <a:latin typeface="Arial MT"/>
                          <a:cs typeface="Arial MT"/>
                        </a:rPr>
                        <a:t>en</a:t>
                      </a:r>
                      <a:r>
                        <a:rPr sz="1400" dirty="0">
                          <a:latin typeface="Arial MT"/>
                          <a:cs typeface="Arial MT"/>
                        </a:rPr>
                        <a:t>t</a:t>
                      </a:r>
                      <a:r>
                        <a:rPr sz="1400" spc="-30" dirty="0">
                          <a:latin typeface="Arial MT"/>
                          <a:cs typeface="Arial MT"/>
                        </a:rPr>
                        <a:t> </a:t>
                      </a:r>
                      <a:r>
                        <a:rPr sz="1400" spc="15" dirty="0">
                          <a:latin typeface="Arial MT"/>
                          <a:cs typeface="Arial MT"/>
                        </a:rPr>
                        <a:t>liabili</a:t>
                      </a:r>
                      <a:r>
                        <a:rPr sz="1400" spc="10" dirty="0">
                          <a:latin typeface="Arial MT"/>
                          <a:cs typeface="Arial MT"/>
                        </a:rPr>
                        <a:t>t</a:t>
                      </a:r>
                      <a:r>
                        <a:rPr sz="1400" spc="15" dirty="0">
                          <a:latin typeface="Arial MT"/>
                          <a:cs typeface="Arial MT"/>
                        </a:rPr>
                        <a:t>ie</a:t>
                      </a:r>
                      <a:r>
                        <a:rPr sz="1400" dirty="0">
                          <a:latin typeface="Arial MT"/>
                          <a:cs typeface="Arial MT"/>
                        </a:rPr>
                        <a:t>s</a:t>
                      </a:r>
                      <a:endParaRPr sz="14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6"/>
                  </a:ext>
                </a:extLst>
              </a:tr>
              <a:tr h="376555">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55"/>
                        </a:spcBef>
                      </a:pPr>
                      <a:r>
                        <a:rPr sz="1400" spc="20" dirty="0">
                          <a:latin typeface="Arial MT"/>
                          <a:cs typeface="Arial MT"/>
                        </a:rPr>
                        <a:t>(</a:t>
                      </a:r>
                      <a:r>
                        <a:rPr sz="1400" spc="15" dirty="0">
                          <a:latin typeface="Arial MT"/>
                          <a:cs typeface="Arial MT"/>
                        </a:rPr>
                        <a:t>d</a:t>
                      </a:r>
                      <a:r>
                        <a:rPr sz="1400" spc="20" dirty="0">
                          <a:latin typeface="Arial MT"/>
                          <a:cs typeface="Arial MT"/>
                        </a:rPr>
                        <a:t>)S</a:t>
                      </a:r>
                      <a:r>
                        <a:rPr sz="1400" spc="15" dirty="0">
                          <a:latin typeface="Arial MT"/>
                          <a:cs typeface="Arial MT"/>
                        </a:rPr>
                        <a:t>ho</a:t>
                      </a:r>
                      <a:r>
                        <a:rPr sz="1400" spc="20" dirty="0">
                          <a:latin typeface="Arial MT"/>
                          <a:cs typeface="Arial MT"/>
                        </a:rPr>
                        <a:t>r</a:t>
                      </a:r>
                      <a:r>
                        <a:rPr sz="1400" spc="35" dirty="0">
                          <a:latin typeface="Arial MT"/>
                          <a:cs typeface="Arial MT"/>
                        </a:rPr>
                        <a:t>t</a:t>
                      </a:r>
                      <a:r>
                        <a:rPr sz="1400" spc="20" dirty="0">
                          <a:latin typeface="Arial MT"/>
                          <a:cs typeface="Arial MT"/>
                        </a:rPr>
                        <a:t>-</a:t>
                      </a:r>
                      <a:r>
                        <a:rPr sz="1400" spc="25" dirty="0">
                          <a:latin typeface="Arial MT"/>
                          <a:cs typeface="Arial MT"/>
                        </a:rPr>
                        <a:t>t</a:t>
                      </a:r>
                      <a:r>
                        <a:rPr sz="1400" spc="15" dirty="0">
                          <a:latin typeface="Arial MT"/>
                          <a:cs typeface="Arial MT"/>
                        </a:rPr>
                        <a:t>e</a:t>
                      </a:r>
                      <a:r>
                        <a:rPr sz="1400" spc="20" dirty="0">
                          <a:latin typeface="Arial MT"/>
                          <a:cs typeface="Arial MT"/>
                        </a:rPr>
                        <a:t>r</a:t>
                      </a:r>
                      <a:r>
                        <a:rPr sz="1400" dirty="0">
                          <a:latin typeface="Arial MT"/>
                          <a:cs typeface="Arial MT"/>
                        </a:rPr>
                        <a:t>m</a:t>
                      </a:r>
                      <a:r>
                        <a:rPr sz="1400" spc="-55" dirty="0">
                          <a:latin typeface="Arial MT"/>
                          <a:cs typeface="Arial MT"/>
                        </a:rPr>
                        <a:t> </a:t>
                      </a:r>
                      <a:r>
                        <a:rPr sz="1400" spc="15" dirty="0">
                          <a:latin typeface="Arial MT"/>
                          <a:cs typeface="Arial MT"/>
                        </a:rPr>
                        <a:t>p</a:t>
                      </a:r>
                      <a:r>
                        <a:rPr sz="1400" spc="20" dirty="0">
                          <a:latin typeface="Arial MT"/>
                          <a:cs typeface="Arial MT"/>
                        </a:rPr>
                        <a:t>r</a:t>
                      </a:r>
                      <a:r>
                        <a:rPr sz="1400" spc="15" dirty="0">
                          <a:latin typeface="Arial MT"/>
                          <a:cs typeface="Arial MT"/>
                        </a:rPr>
                        <a:t>o</a:t>
                      </a:r>
                      <a:r>
                        <a:rPr sz="1400" spc="20" dirty="0">
                          <a:latin typeface="Arial MT"/>
                          <a:cs typeface="Arial MT"/>
                        </a:rPr>
                        <a:t>v</a:t>
                      </a:r>
                      <a:r>
                        <a:rPr sz="1400" spc="15" dirty="0">
                          <a:latin typeface="Arial MT"/>
                          <a:cs typeface="Arial MT"/>
                        </a:rPr>
                        <a:t>i</a:t>
                      </a:r>
                      <a:r>
                        <a:rPr sz="1400" spc="20" dirty="0">
                          <a:latin typeface="Arial MT"/>
                          <a:cs typeface="Arial MT"/>
                        </a:rPr>
                        <a:t>s</a:t>
                      </a:r>
                      <a:r>
                        <a:rPr sz="1400" spc="15" dirty="0">
                          <a:latin typeface="Arial MT"/>
                          <a:cs typeface="Arial MT"/>
                        </a:rPr>
                        <a:t>ion</a:t>
                      </a:r>
                      <a:r>
                        <a:rPr sz="1400" dirty="0">
                          <a:latin typeface="Arial MT"/>
                          <a:cs typeface="Arial MT"/>
                        </a:rPr>
                        <a:t>s</a:t>
                      </a:r>
                      <a:endParaRPr sz="14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7"/>
                  </a:ext>
                </a:extLst>
              </a:tr>
              <a:tr h="348106">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0"/>
                        </a:spcBef>
                      </a:pPr>
                      <a:r>
                        <a:rPr sz="1400" b="1" spc="-175" dirty="0">
                          <a:latin typeface="Arial"/>
                          <a:cs typeface="Arial"/>
                        </a:rPr>
                        <a:t>TOTAL</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8"/>
                  </a:ext>
                </a:extLst>
              </a:tr>
              <a:tr h="348234">
                <a:tc>
                  <a:txBody>
                    <a:bodyPr/>
                    <a:lstStyle/>
                    <a:p>
                      <a:pPr marL="67945">
                        <a:lnSpc>
                          <a:spcPct val="100000"/>
                        </a:lnSpc>
                        <a:spcBef>
                          <a:spcPts val="60"/>
                        </a:spcBef>
                      </a:pPr>
                      <a:r>
                        <a:rPr sz="1400" spc="-45" dirty="0">
                          <a:latin typeface="Arial MT"/>
                          <a:cs typeface="Arial MT"/>
                        </a:rPr>
                        <a:t>II.</a:t>
                      </a:r>
                      <a:endParaRPr sz="14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0"/>
                        </a:spcBef>
                      </a:pPr>
                      <a:r>
                        <a:rPr sz="1400" b="1" spc="-155" dirty="0">
                          <a:latin typeface="Arial"/>
                          <a:cs typeface="Arial"/>
                        </a:rPr>
                        <a:t>ASSETS</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9"/>
                  </a:ext>
                </a:extLst>
              </a:tr>
              <a:tr h="348233">
                <a:tc>
                  <a:txBody>
                    <a:bodyPr/>
                    <a:lstStyle/>
                    <a:p>
                      <a:pPr marL="67945">
                        <a:lnSpc>
                          <a:spcPct val="100000"/>
                        </a:lnSpc>
                        <a:spcBef>
                          <a:spcPts val="60"/>
                        </a:spcBef>
                      </a:pPr>
                      <a:r>
                        <a:rPr sz="1400" spc="-90" dirty="0">
                          <a:latin typeface="Arial MT"/>
                          <a:cs typeface="Arial MT"/>
                        </a:rPr>
                        <a:t>(1)</a:t>
                      </a:r>
                      <a:endParaRPr sz="14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0"/>
                        </a:spcBef>
                      </a:pPr>
                      <a:r>
                        <a:rPr sz="1400" b="1" spc="15" dirty="0">
                          <a:latin typeface="Arial"/>
                          <a:cs typeface="Arial"/>
                        </a:rPr>
                        <a:t>N</a:t>
                      </a:r>
                      <a:r>
                        <a:rPr sz="1400" b="1" spc="25" dirty="0">
                          <a:latin typeface="Arial"/>
                          <a:cs typeface="Arial"/>
                        </a:rPr>
                        <a:t>o</a:t>
                      </a:r>
                      <a:r>
                        <a:rPr sz="1400" b="1" spc="30" dirty="0">
                          <a:latin typeface="Arial"/>
                          <a:cs typeface="Arial"/>
                        </a:rPr>
                        <a:t>n</a:t>
                      </a:r>
                      <a:r>
                        <a:rPr sz="1400" b="1" spc="20" dirty="0">
                          <a:latin typeface="Arial"/>
                          <a:cs typeface="Arial"/>
                        </a:rPr>
                        <a:t>-</a:t>
                      </a:r>
                      <a:r>
                        <a:rPr sz="1400" b="1" spc="15" dirty="0">
                          <a:latin typeface="Arial"/>
                          <a:cs typeface="Arial"/>
                        </a:rPr>
                        <a:t>Curren</a:t>
                      </a:r>
                      <a:r>
                        <a:rPr sz="1400" b="1" dirty="0">
                          <a:latin typeface="Arial"/>
                          <a:cs typeface="Arial"/>
                        </a:rPr>
                        <a:t>t</a:t>
                      </a:r>
                      <a:r>
                        <a:rPr sz="1400" b="1" spc="-105" dirty="0">
                          <a:latin typeface="Arial"/>
                          <a:cs typeface="Arial"/>
                        </a:rPr>
                        <a:t> </a:t>
                      </a:r>
                      <a:r>
                        <a:rPr sz="1400" b="1" spc="15" dirty="0">
                          <a:latin typeface="Arial"/>
                          <a:cs typeface="Arial"/>
                        </a:rPr>
                        <a:t>Asse</a:t>
                      </a:r>
                      <a:r>
                        <a:rPr sz="1400" b="1" spc="20" dirty="0">
                          <a:latin typeface="Arial"/>
                          <a:cs typeface="Arial"/>
                        </a:rPr>
                        <a:t>t</a:t>
                      </a:r>
                      <a:r>
                        <a:rPr sz="1400" b="1" dirty="0">
                          <a:latin typeface="Arial"/>
                          <a:cs typeface="Arial"/>
                        </a:rPr>
                        <a:t>s</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10"/>
                  </a:ext>
                </a:extLst>
              </a:tr>
              <a:tr h="376542">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0"/>
                        </a:spcBef>
                      </a:pPr>
                      <a:r>
                        <a:rPr sz="1400" spc="20" dirty="0">
                          <a:latin typeface="Arial MT"/>
                          <a:cs typeface="Arial MT"/>
                        </a:rPr>
                        <a:t>(</a:t>
                      </a:r>
                      <a:r>
                        <a:rPr sz="1400" spc="15" dirty="0">
                          <a:latin typeface="Arial MT"/>
                          <a:cs typeface="Arial MT"/>
                        </a:rPr>
                        <a:t>a</a:t>
                      </a:r>
                      <a:r>
                        <a:rPr sz="1400" dirty="0">
                          <a:latin typeface="Arial MT"/>
                          <a:cs typeface="Arial MT"/>
                        </a:rPr>
                        <a:t>)</a:t>
                      </a:r>
                      <a:r>
                        <a:rPr sz="1400" spc="-30" dirty="0">
                          <a:latin typeface="Arial MT"/>
                          <a:cs typeface="Arial MT"/>
                        </a:rPr>
                        <a:t> </a:t>
                      </a:r>
                      <a:r>
                        <a:rPr sz="1400" spc="20" dirty="0">
                          <a:latin typeface="Arial MT"/>
                          <a:cs typeface="Arial MT"/>
                        </a:rPr>
                        <a:t>Pr</a:t>
                      </a:r>
                      <a:r>
                        <a:rPr sz="1400" spc="15" dirty="0">
                          <a:latin typeface="Arial MT"/>
                          <a:cs typeface="Arial MT"/>
                        </a:rPr>
                        <a:t>ope</a:t>
                      </a:r>
                      <a:r>
                        <a:rPr sz="1400" spc="20" dirty="0">
                          <a:latin typeface="Arial MT"/>
                          <a:cs typeface="Arial MT"/>
                        </a:rPr>
                        <a:t>r</a:t>
                      </a:r>
                      <a:r>
                        <a:rPr sz="1400" spc="25" dirty="0">
                          <a:latin typeface="Arial MT"/>
                          <a:cs typeface="Arial MT"/>
                        </a:rPr>
                        <a:t>t</a:t>
                      </a:r>
                      <a:r>
                        <a:rPr sz="1400" spc="-60" dirty="0">
                          <a:latin typeface="Arial MT"/>
                          <a:cs typeface="Arial MT"/>
                        </a:rPr>
                        <a:t>y</a:t>
                      </a:r>
                      <a:r>
                        <a:rPr sz="1400" dirty="0">
                          <a:latin typeface="Arial MT"/>
                          <a:cs typeface="Arial MT"/>
                        </a:rPr>
                        <a:t>,</a:t>
                      </a:r>
                      <a:r>
                        <a:rPr sz="1400" spc="-45" dirty="0">
                          <a:latin typeface="Arial MT"/>
                          <a:cs typeface="Arial MT"/>
                        </a:rPr>
                        <a:t> </a:t>
                      </a:r>
                      <a:r>
                        <a:rPr sz="1400" spc="25" dirty="0">
                          <a:latin typeface="Arial MT"/>
                          <a:cs typeface="Arial MT"/>
                        </a:rPr>
                        <a:t>P</a:t>
                      </a:r>
                      <a:r>
                        <a:rPr sz="1400" spc="15" dirty="0">
                          <a:latin typeface="Arial MT"/>
                          <a:cs typeface="Arial MT"/>
                        </a:rPr>
                        <a:t>lan</a:t>
                      </a:r>
                      <a:r>
                        <a:rPr sz="1400" dirty="0">
                          <a:latin typeface="Arial MT"/>
                          <a:cs typeface="Arial MT"/>
                        </a:rPr>
                        <a:t>t</a:t>
                      </a:r>
                      <a:r>
                        <a:rPr sz="1400" spc="-45" dirty="0">
                          <a:latin typeface="Arial MT"/>
                          <a:cs typeface="Arial MT"/>
                        </a:rPr>
                        <a:t> </a:t>
                      </a:r>
                      <a:r>
                        <a:rPr sz="1400" spc="20" dirty="0">
                          <a:latin typeface="Arial MT"/>
                          <a:cs typeface="Arial MT"/>
                        </a:rPr>
                        <a:t>a</a:t>
                      </a:r>
                      <a:r>
                        <a:rPr sz="1400" spc="15" dirty="0">
                          <a:latin typeface="Arial MT"/>
                          <a:cs typeface="Arial MT"/>
                        </a:rPr>
                        <a:t>n</a:t>
                      </a:r>
                      <a:r>
                        <a:rPr sz="1400" dirty="0">
                          <a:latin typeface="Arial MT"/>
                          <a:cs typeface="Arial MT"/>
                        </a:rPr>
                        <a:t>d</a:t>
                      </a:r>
                      <a:r>
                        <a:rPr sz="1400" spc="-40" dirty="0">
                          <a:latin typeface="Arial MT"/>
                          <a:cs typeface="Arial MT"/>
                        </a:rPr>
                        <a:t> </a:t>
                      </a:r>
                      <a:r>
                        <a:rPr sz="1400" spc="20" dirty="0">
                          <a:latin typeface="Arial MT"/>
                          <a:cs typeface="Arial MT"/>
                        </a:rPr>
                        <a:t>E</a:t>
                      </a:r>
                      <a:r>
                        <a:rPr sz="1400" spc="15" dirty="0">
                          <a:latin typeface="Arial MT"/>
                          <a:cs typeface="Arial MT"/>
                        </a:rPr>
                        <a:t>quip</a:t>
                      </a:r>
                      <a:r>
                        <a:rPr sz="1400" spc="20" dirty="0">
                          <a:latin typeface="Arial MT"/>
                          <a:cs typeface="Arial MT"/>
                        </a:rPr>
                        <a:t>m</a:t>
                      </a:r>
                      <a:r>
                        <a:rPr sz="1400" spc="15" dirty="0">
                          <a:latin typeface="Arial MT"/>
                          <a:cs typeface="Arial MT"/>
                        </a:rPr>
                        <a:t>en</a:t>
                      </a:r>
                      <a:r>
                        <a:rPr sz="1400" dirty="0">
                          <a:latin typeface="Arial MT"/>
                          <a:cs typeface="Arial MT"/>
                        </a:rPr>
                        <a:t>t</a:t>
                      </a:r>
                      <a:r>
                        <a:rPr sz="1400" spc="-55" dirty="0">
                          <a:latin typeface="Arial MT"/>
                          <a:cs typeface="Arial MT"/>
                        </a:rPr>
                        <a:t> </a:t>
                      </a:r>
                      <a:r>
                        <a:rPr sz="1400" dirty="0">
                          <a:latin typeface="Arial MT"/>
                          <a:cs typeface="Arial MT"/>
                        </a:rPr>
                        <a:t>&amp;</a:t>
                      </a:r>
                      <a:r>
                        <a:rPr sz="1400" spc="-35" dirty="0">
                          <a:latin typeface="Arial MT"/>
                          <a:cs typeface="Arial MT"/>
                        </a:rPr>
                        <a:t> </a:t>
                      </a:r>
                      <a:r>
                        <a:rPr sz="1400" spc="25" dirty="0">
                          <a:latin typeface="Arial MT"/>
                          <a:cs typeface="Arial MT"/>
                        </a:rPr>
                        <a:t>I</a:t>
                      </a:r>
                      <a:r>
                        <a:rPr sz="1400" spc="15" dirty="0">
                          <a:latin typeface="Arial MT"/>
                          <a:cs typeface="Arial MT"/>
                        </a:rPr>
                        <a:t>n</a:t>
                      </a:r>
                      <a:r>
                        <a:rPr sz="1400" spc="25" dirty="0">
                          <a:latin typeface="Arial MT"/>
                          <a:cs typeface="Arial MT"/>
                        </a:rPr>
                        <a:t>t</a:t>
                      </a:r>
                      <a:r>
                        <a:rPr sz="1400" spc="15" dirty="0">
                          <a:latin typeface="Arial MT"/>
                          <a:cs typeface="Arial MT"/>
                        </a:rPr>
                        <a:t>angibl</a:t>
                      </a:r>
                      <a:r>
                        <a:rPr sz="1400" dirty="0">
                          <a:latin typeface="Arial MT"/>
                          <a:cs typeface="Arial MT"/>
                        </a:rPr>
                        <a:t>e</a:t>
                      </a:r>
                      <a:r>
                        <a:rPr sz="1400" spc="-60" dirty="0">
                          <a:latin typeface="Arial MT"/>
                          <a:cs typeface="Arial MT"/>
                        </a:rPr>
                        <a:t> </a:t>
                      </a:r>
                      <a:r>
                        <a:rPr sz="1400" spc="15" dirty="0">
                          <a:latin typeface="Arial MT"/>
                          <a:cs typeface="Arial MT"/>
                        </a:rPr>
                        <a:t>a</a:t>
                      </a:r>
                      <a:r>
                        <a:rPr sz="1400" spc="20" dirty="0">
                          <a:latin typeface="Arial MT"/>
                          <a:cs typeface="Arial MT"/>
                        </a:rPr>
                        <a:t>ss</a:t>
                      </a:r>
                      <a:r>
                        <a:rPr sz="1400" spc="15" dirty="0">
                          <a:latin typeface="Arial MT"/>
                          <a:cs typeface="Arial MT"/>
                        </a:rPr>
                        <a:t>e</a:t>
                      </a:r>
                      <a:r>
                        <a:rPr sz="1400" spc="25" dirty="0">
                          <a:latin typeface="Arial MT"/>
                          <a:cs typeface="Arial MT"/>
                        </a:rPr>
                        <a:t>t</a:t>
                      </a:r>
                      <a:r>
                        <a:rPr sz="1400" dirty="0">
                          <a:latin typeface="Arial MT"/>
                          <a:cs typeface="Arial MT"/>
                        </a:rPr>
                        <a:t>s</a:t>
                      </a:r>
                      <a:endParaRPr sz="14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11"/>
                  </a:ext>
                </a:extLst>
              </a:tr>
              <a:tr h="376529">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243840">
                        <a:lnSpc>
                          <a:spcPct val="100000"/>
                        </a:lnSpc>
                        <a:spcBef>
                          <a:spcPts val="60"/>
                        </a:spcBef>
                      </a:pPr>
                      <a:r>
                        <a:rPr sz="1400" spc="20" dirty="0">
                          <a:latin typeface="Arial MT"/>
                          <a:cs typeface="Arial MT"/>
                        </a:rPr>
                        <a:t>(i</a:t>
                      </a:r>
                      <a:r>
                        <a:rPr sz="1400" dirty="0">
                          <a:latin typeface="Arial MT"/>
                          <a:cs typeface="Arial MT"/>
                        </a:rPr>
                        <a:t>) </a:t>
                      </a:r>
                      <a:r>
                        <a:rPr sz="1400" spc="-75" dirty="0">
                          <a:latin typeface="Arial MT"/>
                          <a:cs typeface="Arial MT"/>
                        </a:rPr>
                        <a:t> </a:t>
                      </a:r>
                      <a:r>
                        <a:rPr sz="1400" spc="20" dirty="0">
                          <a:latin typeface="Arial MT"/>
                          <a:cs typeface="Arial MT"/>
                        </a:rPr>
                        <a:t>Pr</a:t>
                      </a:r>
                      <a:r>
                        <a:rPr sz="1400" spc="15" dirty="0">
                          <a:latin typeface="Arial MT"/>
                          <a:cs typeface="Arial MT"/>
                        </a:rPr>
                        <a:t>ope</a:t>
                      </a:r>
                      <a:r>
                        <a:rPr sz="1400" spc="20" dirty="0">
                          <a:latin typeface="Arial MT"/>
                          <a:cs typeface="Arial MT"/>
                        </a:rPr>
                        <a:t>r</a:t>
                      </a:r>
                      <a:r>
                        <a:rPr sz="1400" spc="25" dirty="0">
                          <a:latin typeface="Arial MT"/>
                          <a:cs typeface="Arial MT"/>
                        </a:rPr>
                        <a:t>t</a:t>
                      </a:r>
                      <a:r>
                        <a:rPr sz="1400" spc="-60" dirty="0">
                          <a:latin typeface="Arial MT"/>
                          <a:cs typeface="Arial MT"/>
                        </a:rPr>
                        <a:t>y</a:t>
                      </a:r>
                      <a:r>
                        <a:rPr sz="1400" dirty="0">
                          <a:latin typeface="Arial MT"/>
                          <a:cs typeface="Arial MT"/>
                        </a:rPr>
                        <a:t>,</a:t>
                      </a:r>
                      <a:r>
                        <a:rPr sz="1400" spc="-55" dirty="0">
                          <a:latin typeface="Arial MT"/>
                          <a:cs typeface="Arial MT"/>
                        </a:rPr>
                        <a:t> </a:t>
                      </a:r>
                      <a:r>
                        <a:rPr sz="1400" spc="20" dirty="0">
                          <a:latin typeface="Arial MT"/>
                          <a:cs typeface="Arial MT"/>
                        </a:rPr>
                        <a:t>P</a:t>
                      </a:r>
                      <a:r>
                        <a:rPr sz="1400" spc="15" dirty="0">
                          <a:latin typeface="Arial MT"/>
                          <a:cs typeface="Arial MT"/>
                        </a:rPr>
                        <a:t>lan</a:t>
                      </a:r>
                      <a:r>
                        <a:rPr sz="1400" dirty="0">
                          <a:latin typeface="Arial MT"/>
                          <a:cs typeface="Arial MT"/>
                        </a:rPr>
                        <a:t>t</a:t>
                      </a:r>
                      <a:r>
                        <a:rPr sz="1400" spc="-45" dirty="0">
                          <a:latin typeface="Arial MT"/>
                          <a:cs typeface="Arial MT"/>
                        </a:rPr>
                        <a:t> </a:t>
                      </a:r>
                      <a:r>
                        <a:rPr sz="1400" spc="20" dirty="0">
                          <a:latin typeface="Arial MT"/>
                          <a:cs typeface="Arial MT"/>
                        </a:rPr>
                        <a:t>a</a:t>
                      </a:r>
                      <a:r>
                        <a:rPr sz="1400" spc="15" dirty="0">
                          <a:latin typeface="Arial MT"/>
                          <a:cs typeface="Arial MT"/>
                        </a:rPr>
                        <a:t>n</a:t>
                      </a:r>
                      <a:r>
                        <a:rPr sz="1400" dirty="0">
                          <a:latin typeface="Arial MT"/>
                          <a:cs typeface="Arial MT"/>
                        </a:rPr>
                        <a:t>d</a:t>
                      </a:r>
                      <a:r>
                        <a:rPr sz="1400" spc="-40" dirty="0">
                          <a:latin typeface="Arial MT"/>
                          <a:cs typeface="Arial MT"/>
                        </a:rPr>
                        <a:t> </a:t>
                      </a:r>
                      <a:r>
                        <a:rPr sz="1400" spc="20" dirty="0">
                          <a:latin typeface="Arial MT"/>
                          <a:cs typeface="Arial MT"/>
                        </a:rPr>
                        <a:t>E</a:t>
                      </a:r>
                      <a:r>
                        <a:rPr sz="1400" spc="15" dirty="0">
                          <a:latin typeface="Arial MT"/>
                          <a:cs typeface="Arial MT"/>
                        </a:rPr>
                        <a:t>quip</a:t>
                      </a:r>
                      <a:r>
                        <a:rPr sz="1400" spc="20" dirty="0">
                          <a:latin typeface="Arial MT"/>
                          <a:cs typeface="Arial MT"/>
                        </a:rPr>
                        <a:t>m</a:t>
                      </a:r>
                      <a:r>
                        <a:rPr sz="1400" spc="15" dirty="0">
                          <a:latin typeface="Arial MT"/>
                          <a:cs typeface="Arial MT"/>
                        </a:rPr>
                        <a:t>en</a:t>
                      </a:r>
                      <a:r>
                        <a:rPr sz="1400" dirty="0">
                          <a:latin typeface="Arial MT"/>
                          <a:cs typeface="Arial MT"/>
                        </a:rPr>
                        <a:t>t</a:t>
                      </a:r>
                      <a:endParaRPr sz="14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12"/>
                  </a:ext>
                </a:extLst>
              </a:tr>
              <a:tr h="348208">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199390">
                        <a:lnSpc>
                          <a:spcPct val="100000"/>
                        </a:lnSpc>
                        <a:spcBef>
                          <a:spcPts val="60"/>
                        </a:spcBef>
                      </a:pPr>
                      <a:r>
                        <a:rPr sz="1400" spc="20" dirty="0">
                          <a:latin typeface="Arial MT"/>
                          <a:cs typeface="Arial MT"/>
                        </a:rPr>
                        <a:t>(</a:t>
                      </a:r>
                      <a:r>
                        <a:rPr sz="1400" spc="15" dirty="0">
                          <a:latin typeface="Arial MT"/>
                          <a:cs typeface="Arial MT"/>
                        </a:rPr>
                        <a:t>ii</a:t>
                      </a:r>
                      <a:r>
                        <a:rPr sz="1400" dirty="0">
                          <a:latin typeface="Arial MT"/>
                          <a:cs typeface="Arial MT"/>
                        </a:rPr>
                        <a:t>) </a:t>
                      </a:r>
                      <a:r>
                        <a:rPr sz="1400" spc="-75" dirty="0">
                          <a:latin typeface="Arial MT"/>
                          <a:cs typeface="Arial MT"/>
                        </a:rPr>
                        <a:t> </a:t>
                      </a:r>
                      <a:r>
                        <a:rPr sz="1400" spc="25" dirty="0">
                          <a:latin typeface="Arial MT"/>
                          <a:cs typeface="Arial MT"/>
                        </a:rPr>
                        <a:t>I</a:t>
                      </a:r>
                      <a:r>
                        <a:rPr sz="1400" spc="15" dirty="0">
                          <a:latin typeface="Arial MT"/>
                          <a:cs typeface="Arial MT"/>
                        </a:rPr>
                        <a:t>n</a:t>
                      </a:r>
                      <a:r>
                        <a:rPr sz="1400" spc="25" dirty="0">
                          <a:latin typeface="Arial MT"/>
                          <a:cs typeface="Arial MT"/>
                        </a:rPr>
                        <a:t>t</a:t>
                      </a:r>
                      <a:r>
                        <a:rPr sz="1400" spc="15" dirty="0">
                          <a:latin typeface="Arial MT"/>
                          <a:cs typeface="Arial MT"/>
                        </a:rPr>
                        <a:t>angibl</a:t>
                      </a:r>
                      <a:r>
                        <a:rPr sz="1400" dirty="0">
                          <a:latin typeface="Arial MT"/>
                          <a:cs typeface="Arial MT"/>
                        </a:rPr>
                        <a:t>e</a:t>
                      </a:r>
                      <a:r>
                        <a:rPr sz="1400" spc="-60" dirty="0">
                          <a:latin typeface="Arial MT"/>
                          <a:cs typeface="Arial MT"/>
                        </a:rPr>
                        <a:t> </a:t>
                      </a:r>
                      <a:r>
                        <a:rPr sz="1400" spc="15" dirty="0">
                          <a:latin typeface="Arial MT"/>
                          <a:cs typeface="Arial MT"/>
                        </a:rPr>
                        <a:t>a</a:t>
                      </a:r>
                      <a:r>
                        <a:rPr sz="1400" spc="20" dirty="0">
                          <a:latin typeface="Arial MT"/>
                          <a:cs typeface="Arial MT"/>
                        </a:rPr>
                        <a:t>ss</a:t>
                      </a:r>
                      <a:r>
                        <a:rPr sz="1400" spc="15" dirty="0">
                          <a:latin typeface="Arial MT"/>
                          <a:cs typeface="Arial MT"/>
                        </a:rPr>
                        <a:t>e</a:t>
                      </a:r>
                      <a:r>
                        <a:rPr sz="1400" spc="25" dirty="0">
                          <a:latin typeface="Arial MT"/>
                          <a:cs typeface="Arial MT"/>
                        </a:rPr>
                        <a:t>t</a:t>
                      </a:r>
                      <a:r>
                        <a:rPr sz="1400" dirty="0">
                          <a:latin typeface="Arial MT"/>
                          <a:cs typeface="Arial MT"/>
                        </a:rPr>
                        <a:t>s</a:t>
                      </a:r>
                      <a:endParaRPr sz="14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13"/>
                  </a:ext>
                </a:extLst>
              </a:tr>
            </a:tbl>
          </a:graphicData>
        </a:graphic>
      </p:graphicFrame>
      <p:sp>
        <p:nvSpPr>
          <p:cNvPr id="5" name="Footer Placeholder 4">
            <a:extLst>
              <a:ext uri="{FF2B5EF4-FFF2-40B4-BE49-F238E27FC236}">
                <a16:creationId xmlns:a16="http://schemas.microsoft.com/office/drawing/2014/main" id="{F225D2B1-1D9A-5FB4-0DAA-6965AE06C539}"/>
              </a:ext>
            </a:extLst>
          </p:cNvPr>
          <p:cNvSpPr>
            <a:spLocks noGrp="1"/>
          </p:cNvSpPr>
          <p:nvPr>
            <p:ph type="ftr" sz="quarter" idx="11"/>
          </p:nvPr>
        </p:nvSpPr>
        <p:spPr/>
        <p:txBody>
          <a:bodyPr/>
          <a:lstStyle/>
          <a:p>
            <a:r>
              <a:rPr lang="en-US"/>
              <a:t>Intricacies in TAR  -Jaipur Branch 31.08.2024</a:t>
            </a:r>
          </a:p>
        </p:txBody>
      </p:sp>
      <p:sp>
        <p:nvSpPr>
          <p:cNvPr id="8" name="Title 7">
            <a:extLst>
              <a:ext uri="{FF2B5EF4-FFF2-40B4-BE49-F238E27FC236}">
                <a16:creationId xmlns:a16="http://schemas.microsoft.com/office/drawing/2014/main" id="{4D8CAA6C-3450-2FAB-C31E-5C2EBE44026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4560510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898651" y="622301"/>
          <a:ext cx="8534399" cy="6877939"/>
        </p:xfrm>
        <a:graphic>
          <a:graphicData uri="http://schemas.openxmlformats.org/drawingml/2006/table">
            <a:tbl>
              <a:tblPr firstRow="1" bandRow="1">
                <a:tableStyleId>{2D5ABB26-0587-4C30-8999-92F81FD0307C}</a:tableStyleId>
              </a:tblPr>
              <a:tblGrid>
                <a:gridCol w="588645">
                  <a:extLst>
                    <a:ext uri="{9D8B030D-6E8A-4147-A177-3AD203B41FA5}">
                      <a16:colId xmlns:a16="http://schemas.microsoft.com/office/drawing/2014/main" val="20000"/>
                    </a:ext>
                  </a:extLst>
                </a:gridCol>
                <a:gridCol w="3237230">
                  <a:extLst>
                    <a:ext uri="{9D8B030D-6E8A-4147-A177-3AD203B41FA5}">
                      <a16:colId xmlns:a16="http://schemas.microsoft.com/office/drawing/2014/main" val="20001"/>
                    </a:ext>
                  </a:extLst>
                </a:gridCol>
                <a:gridCol w="784860">
                  <a:extLst>
                    <a:ext uri="{9D8B030D-6E8A-4147-A177-3AD203B41FA5}">
                      <a16:colId xmlns:a16="http://schemas.microsoft.com/office/drawing/2014/main" val="20002"/>
                    </a:ext>
                  </a:extLst>
                </a:gridCol>
                <a:gridCol w="1863725">
                  <a:extLst>
                    <a:ext uri="{9D8B030D-6E8A-4147-A177-3AD203B41FA5}">
                      <a16:colId xmlns:a16="http://schemas.microsoft.com/office/drawing/2014/main" val="20003"/>
                    </a:ext>
                  </a:extLst>
                </a:gridCol>
                <a:gridCol w="2059939">
                  <a:extLst>
                    <a:ext uri="{9D8B030D-6E8A-4147-A177-3AD203B41FA5}">
                      <a16:colId xmlns:a16="http://schemas.microsoft.com/office/drawing/2014/main" val="20004"/>
                    </a:ext>
                  </a:extLst>
                </a:gridCol>
              </a:tblGrid>
              <a:tr h="1379092">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8580">
                        <a:lnSpc>
                          <a:spcPct val="100000"/>
                        </a:lnSpc>
                        <a:spcBef>
                          <a:spcPts val="55"/>
                        </a:spcBef>
                      </a:pPr>
                      <a:r>
                        <a:rPr sz="1600" b="1" spc="-125" dirty="0">
                          <a:solidFill>
                            <a:srgbClr val="FFFFFF"/>
                          </a:solidFill>
                          <a:latin typeface="Arial"/>
                          <a:cs typeface="Arial"/>
                        </a:rPr>
                        <a:t>Particulars</a:t>
                      </a:r>
                      <a:endParaRPr sz="16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9215">
                        <a:lnSpc>
                          <a:spcPct val="100000"/>
                        </a:lnSpc>
                        <a:spcBef>
                          <a:spcPts val="55"/>
                        </a:spcBef>
                      </a:pPr>
                      <a:r>
                        <a:rPr sz="1600" b="1" spc="-150" dirty="0">
                          <a:solidFill>
                            <a:srgbClr val="FFFFFF"/>
                          </a:solidFill>
                          <a:latin typeface="Arial"/>
                          <a:cs typeface="Arial"/>
                        </a:rPr>
                        <a:t>Note</a:t>
                      </a:r>
                      <a:endParaRPr sz="1600">
                        <a:latin typeface="Arial"/>
                        <a:cs typeface="Arial"/>
                      </a:endParaRPr>
                    </a:p>
                    <a:p>
                      <a:pPr marL="69215">
                        <a:lnSpc>
                          <a:spcPct val="100000"/>
                        </a:lnSpc>
                        <a:spcBef>
                          <a:spcPts val="290"/>
                        </a:spcBef>
                      </a:pPr>
                      <a:r>
                        <a:rPr sz="1600" b="1" spc="-170" dirty="0">
                          <a:solidFill>
                            <a:srgbClr val="FFFFFF"/>
                          </a:solidFill>
                          <a:latin typeface="Arial"/>
                          <a:cs typeface="Arial"/>
                        </a:rPr>
                        <a:t>No</a:t>
                      </a:r>
                      <a:endParaRPr sz="16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9215">
                        <a:lnSpc>
                          <a:spcPct val="100000"/>
                        </a:lnSpc>
                        <a:spcBef>
                          <a:spcPts val="55"/>
                        </a:spcBef>
                      </a:pPr>
                      <a:r>
                        <a:rPr sz="1600" b="1" spc="25" dirty="0">
                          <a:solidFill>
                            <a:srgbClr val="FFFFFF"/>
                          </a:solidFill>
                          <a:latin typeface="Arial"/>
                          <a:cs typeface="Arial"/>
                        </a:rPr>
                        <a:t>F</a:t>
                      </a:r>
                      <a:r>
                        <a:rPr sz="1600" b="1" spc="15" dirty="0">
                          <a:solidFill>
                            <a:srgbClr val="FFFFFF"/>
                          </a:solidFill>
                          <a:latin typeface="Arial"/>
                          <a:cs typeface="Arial"/>
                        </a:rPr>
                        <a:t>i</a:t>
                      </a:r>
                      <a:r>
                        <a:rPr sz="1600" b="1" spc="25" dirty="0">
                          <a:solidFill>
                            <a:srgbClr val="FFFFFF"/>
                          </a:solidFill>
                          <a:latin typeface="Arial"/>
                          <a:cs typeface="Arial"/>
                        </a:rPr>
                        <a:t>gu</a:t>
                      </a:r>
                      <a:r>
                        <a:rPr sz="1600" b="1" spc="15" dirty="0">
                          <a:solidFill>
                            <a:srgbClr val="FFFFFF"/>
                          </a:solidFill>
                          <a:latin typeface="Arial"/>
                          <a:cs typeface="Arial"/>
                        </a:rPr>
                        <a:t>r</a:t>
                      </a:r>
                      <a:r>
                        <a:rPr sz="1600" b="1" spc="25" dirty="0">
                          <a:solidFill>
                            <a:srgbClr val="FFFFFF"/>
                          </a:solidFill>
                          <a:latin typeface="Arial"/>
                          <a:cs typeface="Arial"/>
                        </a:rPr>
                        <a:t>e</a:t>
                      </a:r>
                      <a:r>
                        <a:rPr sz="1600" b="1" dirty="0">
                          <a:solidFill>
                            <a:srgbClr val="FFFFFF"/>
                          </a:solidFill>
                          <a:latin typeface="Arial"/>
                          <a:cs typeface="Arial"/>
                        </a:rPr>
                        <a:t>s</a:t>
                      </a:r>
                      <a:r>
                        <a:rPr sz="1600" b="1" spc="-85" dirty="0">
                          <a:solidFill>
                            <a:srgbClr val="FFFFFF"/>
                          </a:solidFill>
                          <a:latin typeface="Arial"/>
                          <a:cs typeface="Arial"/>
                        </a:rPr>
                        <a:t> </a:t>
                      </a:r>
                      <a:r>
                        <a:rPr sz="1600" b="1" spc="25" dirty="0">
                          <a:solidFill>
                            <a:srgbClr val="FFFFFF"/>
                          </a:solidFill>
                          <a:latin typeface="Arial"/>
                          <a:cs typeface="Arial"/>
                        </a:rPr>
                        <a:t>a</a:t>
                      </a:r>
                      <a:r>
                        <a:rPr sz="1600" b="1" dirty="0">
                          <a:solidFill>
                            <a:srgbClr val="FFFFFF"/>
                          </a:solidFill>
                          <a:latin typeface="Arial"/>
                          <a:cs typeface="Arial"/>
                        </a:rPr>
                        <a:t>s</a:t>
                      </a:r>
                      <a:r>
                        <a:rPr sz="1600" b="1" spc="-55" dirty="0">
                          <a:solidFill>
                            <a:srgbClr val="FFFFFF"/>
                          </a:solidFill>
                          <a:latin typeface="Arial"/>
                          <a:cs typeface="Arial"/>
                        </a:rPr>
                        <a:t> </a:t>
                      </a:r>
                      <a:r>
                        <a:rPr sz="1600" b="1" spc="20" dirty="0">
                          <a:solidFill>
                            <a:srgbClr val="FFFFFF"/>
                          </a:solidFill>
                          <a:latin typeface="Arial"/>
                          <a:cs typeface="Arial"/>
                        </a:rPr>
                        <a:t>a</a:t>
                      </a:r>
                      <a:r>
                        <a:rPr sz="1600" b="1" dirty="0">
                          <a:solidFill>
                            <a:srgbClr val="FFFFFF"/>
                          </a:solidFill>
                          <a:latin typeface="Arial"/>
                          <a:cs typeface="Arial"/>
                        </a:rPr>
                        <a:t>t</a:t>
                      </a:r>
                      <a:r>
                        <a:rPr sz="1600" b="1" spc="-55" dirty="0">
                          <a:solidFill>
                            <a:srgbClr val="FFFFFF"/>
                          </a:solidFill>
                          <a:latin typeface="Arial"/>
                          <a:cs typeface="Arial"/>
                        </a:rPr>
                        <a:t> </a:t>
                      </a:r>
                      <a:r>
                        <a:rPr sz="1600" b="1" spc="15" dirty="0">
                          <a:solidFill>
                            <a:srgbClr val="FFFFFF"/>
                          </a:solidFill>
                          <a:latin typeface="Arial"/>
                          <a:cs typeface="Arial"/>
                        </a:rPr>
                        <a:t>t</a:t>
                      </a:r>
                      <a:r>
                        <a:rPr sz="1600" b="1" spc="25" dirty="0">
                          <a:solidFill>
                            <a:srgbClr val="FFFFFF"/>
                          </a:solidFill>
                          <a:latin typeface="Arial"/>
                          <a:cs typeface="Arial"/>
                        </a:rPr>
                        <a:t>h</a:t>
                      </a:r>
                      <a:r>
                        <a:rPr sz="1600" b="1" dirty="0">
                          <a:solidFill>
                            <a:srgbClr val="FFFFFF"/>
                          </a:solidFill>
                          <a:latin typeface="Arial"/>
                          <a:cs typeface="Arial"/>
                        </a:rPr>
                        <a:t>e</a:t>
                      </a:r>
                      <a:r>
                        <a:rPr sz="1600" b="1" spc="-50" dirty="0">
                          <a:solidFill>
                            <a:srgbClr val="FFFFFF"/>
                          </a:solidFill>
                          <a:latin typeface="Arial"/>
                          <a:cs typeface="Arial"/>
                        </a:rPr>
                        <a:t> </a:t>
                      </a:r>
                      <a:r>
                        <a:rPr sz="1600" b="1" spc="25" dirty="0">
                          <a:solidFill>
                            <a:srgbClr val="FFFFFF"/>
                          </a:solidFill>
                          <a:latin typeface="Arial"/>
                          <a:cs typeface="Arial"/>
                        </a:rPr>
                        <a:t>en</a:t>
                      </a:r>
                      <a:r>
                        <a:rPr sz="1600" b="1" dirty="0">
                          <a:solidFill>
                            <a:srgbClr val="FFFFFF"/>
                          </a:solidFill>
                          <a:latin typeface="Arial"/>
                          <a:cs typeface="Arial"/>
                        </a:rPr>
                        <a:t>d</a:t>
                      </a:r>
                      <a:endParaRPr sz="1600">
                        <a:latin typeface="Arial"/>
                        <a:cs typeface="Arial"/>
                      </a:endParaRPr>
                    </a:p>
                    <a:p>
                      <a:pPr marL="69215">
                        <a:lnSpc>
                          <a:spcPct val="100000"/>
                        </a:lnSpc>
                        <a:spcBef>
                          <a:spcPts val="290"/>
                        </a:spcBef>
                      </a:pPr>
                      <a:r>
                        <a:rPr sz="1600" b="1" spc="25" dirty="0">
                          <a:solidFill>
                            <a:srgbClr val="FFFFFF"/>
                          </a:solidFill>
                          <a:latin typeface="Arial"/>
                          <a:cs typeface="Arial"/>
                        </a:rPr>
                        <a:t>o</a:t>
                      </a:r>
                      <a:r>
                        <a:rPr sz="1600" b="1" dirty="0">
                          <a:solidFill>
                            <a:srgbClr val="FFFFFF"/>
                          </a:solidFill>
                          <a:latin typeface="Arial"/>
                          <a:cs typeface="Arial"/>
                        </a:rPr>
                        <a:t>f</a:t>
                      </a:r>
                      <a:r>
                        <a:rPr sz="1600" b="1" spc="-55" dirty="0">
                          <a:solidFill>
                            <a:srgbClr val="FFFFFF"/>
                          </a:solidFill>
                          <a:latin typeface="Arial"/>
                          <a:cs typeface="Arial"/>
                        </a:rPr>
                        <a:t> </a:t>
                      </a:r>
                      <a:r>
                        <a:rPr sz="1600" b="1" spc="15" dirty="0">
                          <a:solidFill>
                            <a:srgbClr val="FFFFFF"/>
                          </a:solidFill>
                          <a:latin typeface="Arial"/>
                          <a:cs typeface="Arial"/>
                        </a:rPr>
                        <a:t>(</a:t>
                      </a:r>
                      <a:r>
                        <a:rPr sz="1600" b="1" spc="25" dirty="0">
                          <a:solidFill>
                            <a:srgbClr val="FFFFFF"/>
                          </a:solidFill>
                          <a:latin typeface="Arial"/>
                          <a:cs typeface="Arial"/>
                        </a:rPr>
                        <a:t>Cu</a:t>
                      </a:r>
                      <a:r>
                        <a:rPr sz="1600" b="1" spc="15" dirty="0">
                          <a:solidFill>
                            <a:srgbClr val="FFFFFF"/>
                          </a:solidFill>
                          <a:latin typeface="Arial"/>
                          <a:cs typeface="Arial"/>
                        </a:rPr>
                        <a:t>rr</a:t>
                      </a:r>
                      <a:r>
                        <a:rPr sz="1600" b="1" spc="25" dirty="0">
                          <a:solidFill>
                            <a:srgbClr val="FFFFFF"/>
                          </a:solidFill>
                          <a:latin typeface="Arial"/>
                          <a:cs typeface="Arial"/>
                        </a:rPr>
                        <a:t>en</a:t>
                      </a:r>
                      <a:r>
                        <a:rPr sz="1600" b="1" dirty="0">
                          <a:solidFill>
                            <a:srgbClr val="FFFFFF"/>
                          </a:solidFill>
                          <a:latin typeface="Arial"/>
                          <a:cs typeface="Arial"/>
                        </a:rPr>
                        <a:t>t</a:t>
                      </a:r>
                      <a:r>
                        <a:rPr sz="1600" b="1" spc="-55" dirty="0">
                          <a:solidFill>
                            <a:srgbClr val="FFFFFF"/>
                          </a:solidFill>
                          <a:latin typeface="Arial"/>
                          <a:cs typeface="Arial"/>
                        </a:rPr>
                        <a:t> </a:t>
                      </a:r>
                      <a:r>
                        <a:rPr sz="1600" b="1" spc="15" dirty="0">
                          <a:solidFill>
                            <a:srgbClr val="FFFFFF"/>
                          </a:solidFill>
                          <a:latin typeface="Arial"/>
                          <a:cs typeface="Arial"/>
                        </a:rPr>
                        <a:t>r</a:t>
                      </a:r>
                      <a:r>
                        <a:rPr sz="1600" b="1" spc="25" dirty="0">
                          <a:solidFill>
                            <a:srgbClr val="FFFFFF"/>
                          </a:solidFill>
                          <a:latin typeface="Arial"/>
                          <a:cs typeface="Arial"/>
                        </a:rPr>
                        <a:t>epo</a:t>
                      </a:r>
                      <a:r>
                        <a:rPr sz="1600" b="1" spc="15" dirty="0">
                          <a:solidFill>
                            <a:srgbClr val="FFFFFF"/>
                          </a:solidFill>
                          <a:latin typeface="Arial"/>
                          <a:cs typeface="Arial"/>
                        </a:rPr>
                        <a:t>rti</a:t>
                      </a:r>
                      <a:r>
                        <a:rPr sz="1600" b="1" spc="25" dirty="0">
                          <a:solidFill>
                            <a:srgbClr val="FFFFFF"/>
                          </a:solidFill>
                          <a:latin typeface="Arial"/>
                          <a:cs typeface="Arial"/>
                        </a:rPr>
                        <a:t>n</a:t>
                      </a:r>
                      <a:r>
                        <a:rPr sz="1600" b="1" dirty="0">
                          <a:solidFill>
                            <a:srgbClr val="FFFFFF"/>
                          </a:solidFill>
                          <a:latin typeface="Arial"/>
                          <a:cs typeface="Arial"/>
                        </a:rPr>
                        <a:t>g</a:t>
                      </a:r>
                      <a:endParaRPr sz="1600">
                        <a:latin typeface="Arial"/>
                        <a:cs typeface="Arial"/>
                      </a:endParaRPr>
                    </a:p>
                    <a:p>
                      <a:pPr marL="69215">
                        <a:lnSpc>
                          <a:spcPct val="100000"/>
                        </a:lnSpc>
                        <a:spcBef>
                          <a:spcPts val="285"/>
                        </a:spcBef>
                      </a:pPr>
                      <a:r>
                        <a:rPr sz="1600" b="1" spc="25" dirty="0">
                          <a:solidFill>
                            <a:srgbClr val="FFFFFF"/>
                          </a:solidFill>
                          <a:latin typeface="Arial"/>
                          <a:cs typeface="Arial"/>
                        </a:rPr>
                        <a:t>pe</a:t>
                      </a:r>
                      <a:r>
                        <a:rPr sz="1600" b="1" spc="15" dirty="0">
                          <a:solidFill>
                            <a:srgbClr val="FFFFFF"/>
                          </a:solidFill>
                          <a:latin typeface="Arial"/>
                          <a:cs typeface="Arial"/>
                        </a:rPr>
                        <a:t>ri</a:t>
                      </a:r>
                      <a:r>
                        <a:rPr sz="1600" b="1" spc="25" dirty="0">
                          <a:solidFill>
                            <a:srgbClr val="FFFFFF"/>
                          </a:solidFill>
                          <a:latin typeface="Arial"/>
                          <a:cs typeface="Arial"/>
                        </a:rPr>
                        <a:t>od</a:t>
                      </a:r>
                      <a:r>
                        <a:rPr sz="1600" b="1" dirty="0">
                          <a:solidFill>
                            <a:srgbClr val="FFFFFF"/>
                          </a:solidFill>
                          <a:latin typeface="Arial"/>
                          <a:cs typeface="Arial"/>
                        </a:rPr>
                        <a:t>)</a:t>
                      </a:r>
                      <a:r>
                        <a:rPr sz="1600" b="1" spc="-80" dirty="0">
                          <a:solidFill>
                            <a:srgbClr val="FFFFFF"/>
                          </a:solidFill>
                          <a:latin typeface="Arial"/>
                          <a:cs typeface="Arial"/>
                        </a:rPr>
                        <a:t> </a:t>
                      </a:r>
                      <a:r>
                        <a:rPr sz="1600" b="1" spc="15" dirty="0">
                          <a:solidFill>
                            <a:srgbClr val="FFFFFF"/>
                          </a:solidFill>
                          <a:latin typeface="Arial"/>
                          <a:cs typeface="Arial"/>
                        </a:rPr>
                        <a:t>(i</a:t>
                      </a:r>
                      <a:r>
                        <a:rPr sz="1600" b="1" dirty="0">
                          <a:solidFill>
                            <a:srgbClr val="FFFFFF"/>
                          </a:solidFill>
                          <a:latin typeface="Arial"/>
                          <a:cs typeface="Arial"/>
                        </a:rPr>
                        <a:t>n</a:t>
                      </a:r>
                      <a:r>
                        <a:rPr sz="1600" b="1" spc="-20" dirty="0">
                          <a:solidFill>
                            <a:srgbClr val="FFFFFF"/>
                          </a:solidFill>
                          <a:latin typeface="Arial"/>
                          <a:cs typeface="Arial"/>
                        </a:rPr>
                        <a:t> </a:t>
                      </a:r>
                      <a:r>
                        <a:rPr sz="1600" b="1" spc="25" dirty="0">
                          <a:solidFill>
                            <a:srgbClr val="FFFFFF"/>
                          </a:solidFill>
                          <a:latin typeface="Arial"/>
                          <a:cs typeface="Arial"/>
                        </a:rPr>
                        <a:t>Rs</a:t>
                      </a:r>
                      <a:r>
                        <a:rPr sz="1600" b="1" spc="15" dirty="0">
                          <a:solidFill>
                            <a:srgbClr val="FFFFFF"/>
                          </a:solidFill>
                          <a:latin typeface="Arial"/>
                          <a:cs typeface="Arial"/>
                        </a:rPr>
                        <a:t>.)</a:t>
                      </a:r>
                      <a:endParaRPr sz="1600">
                        <a:latin typeface="Arial"/>
                        <a:cs typeface="Arial"/>
                      </a:endParaRPr>
                    </a:p>
                    <a:p>
                      <a:pPr marL="69215" marR="589915">
                        <a:lnSpc>
                          <a:spcPct val="114999"/>
                        </a:lnSpc>
                      </a:pPr>
                      <a:r>
                        <a:rPr sz="1600" b="1" spc="-150" dirty="0">
                          <a:solidFill>
                            <a:srgbClr val="FFFFFF"/>
                          </a:solidFill>
                          <a:latin typeface="Arial"/>
                          <a:cs typeface="Arial"/>
                        </a:rPr>
                        <a:t>__________ </a:t>
                      </a:r>
                      <a:r>
                        <a:rPr sz="1600" b="1" spc="-145" dirty="0">
                          <a:solidFill>
                            <a:srgbClr val="FFFFFF"/>
                          </a:solidFill>
                          <a:latin typeface="Arial"/>
                          <a:cs typeface="Arial"/>
                        </a:rPr>
                        <a:t> </a:t>
                      </a:r>
                      <a:r>
                        <a:rPr sz="1600" b="1" spc="15" dirty="0">
                          <a:solidFill>
                            <a:srgbClr val="FFFFFF"/>
                          </a:solidFill>
                          <a:latin typeface="Arial"/>
                          <a:cs typeface="Arial"/>
                        </a:rPr>
                        <a:t>(</a:t>
                      </a:r>
                      <a:r>
                        <a:rPr sz="1600" b="1" spc="25" dirty="0">
                          <a:solidFill>
                            <a:srgbClr val="FFFFFF"/>
                          </a:solidFill>
                          <a:latin typeface="Arial"/>
                          <a:cs typeface="Arial"/>
                        </a:rPr>
                        <a:t>DD</a:t>
                      </a:r>
                      <a:r>
                        <a:rPr sz="1600" b="1" spc="15" dirty="0">
                          <a:solidFill>
                            <a:srgbClr val="FFFFFF"/>
                          </a:solidFill>
                          <a:latin typeface="Arial"/>
                          <a:cs typeface="Arial"/>
                        </a:rPr>
                        <a:t>/</a:t>
                      </a:r>
                      <a:r>
                        <a:rPr sz="1600" b="1" spc="20" dirty="0">
                          <a:solidFill>
                            <a:srgbClr val="FFFFFF"/>
                          </a:solidFill>
                          <a:latin typeface="Arial"/>
                          <a:cs typeface="Arial"/>
                        </a:rPr>
                        <a:t>MM</a:t>
                      </a:r>
                      <a:r>
                        <a:rPr sz="1600" b="1" spc="25" dirty="0">
                          <a:solidFill>
                            <a:srgbClr val="FFFFFF"/>
                          </a:solidFill>
                          <a:latin typeface="Arial"/>
                          <a:cs typeface="Arial"/>
                        </a:rPr>
                        <a:t>/YYY</a:t>
                      </a:r>
                      <a:r>
                        <a:rPr sz="1600" b="1" spc="15" dirty="0">
                          <a:solidFill>
                            <a:srgbClr val="FFFFFF"/>
                          </a:solidFill>
                          <a:latin typeface="Arial"/>
                          <a:cs typeface="Arial"/>
                        </a:rPr>
                        <a:t>Y</a:t>
                      </a:r>
                      <a:r>
                        <a:rPr sz="1600" b="1" dirty="0">
                          <a:solidFill>
                            <a:srgbClr val="FFFFFF"/>
                          </a:solidFill>
                          <a:latin typeface="Arial"/>
                          <a:cs typeface="Arial"/>
                        </a:rPr>
                        <a:t>)</a:t>
                      </a:r>
                      <a:endParaRPr sz="16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9215">
                        <a:lnSpc>
                          <a:spcPct val="100000"/>
                        </a:lnSpc>
                        <a:spcBef>
                          <a:spcPts val="55"/>
                        </a:spcBef>
                      </a:pPr>
                      <a:r>
                        <a:rPr sz="1600" b="1" spc="25" dirty="0">
                          <a:solidFill>
                            <a:srgbClr val="FFFFFF"/>
                          </a:solidFill>
                          <a:latin typeface="Arial"/>
                          <a:cs typeface="Arial"/>
                        </a:rPr>
                        <a:t>F</a:t>
                      </a:r>
                      <a:r>
                        <a:rPr sz="1600" b="1" spc="15" dirty="0">
                          <a:solidFill>
                            <a:srgbClr val="FFFFFF"/>
                          </a:solidFill>
                          <a:latin typeface="Arial"/>
                          <a:cs typeface="Arial"/>
                        </a:rPr>
                        <a:t>i</a:t>
                      </a:r>
                      <a:r>
                        <a:rPr sz="1600" b="1" spc="25" dirty="0">
                          <a:solidFill>
                            <a:srgbClr val="FFFFFF"/>
                          </a:solidFill>
                          <a:latin typeface="Arial"/>
                          <a:cs typeface="Arial"/>
                        </a:rPr>
                        <a:t>gu</a:t>
                      </a:r>
                      <a:r>
                        <a:rPr sz="1600" b="1" spc="15" dirty="0">
                          <a:solidFill>
                            <a:srgbClr val="FFFFFF"/>
                          </a:solidFill>
                          <a:latin typeface="Arial"/>
                          <a:cs typeface="Arial"/>
                        </a:rPr>
                        <a:t>r</a:t>
                      </a:r>
                      <a:r>
                        <a:rPr sz="1600" b="1" spc="25" dirty="0">
                          <a:solidFill>
                            <a:srgbClr val="FFFFFF"/>
                          </a:solidFill>
                          <a:latin typeface="Arial"/>
                          <a:cs typeface="Arial"/>
                        </a:rPr>
                        <a:t>e</a:t>
                      </a:r>
                      <a:r>
                        <a:rPr sz="1600" b="1" dirty="0">
                          <a:solidFill>
                            <a:srgbClr val="FFFFFF"/>
                          </a:solidFill>
                          <a:latin typeface="Arial"/>
                          <a:cs typeface="Arial"/>
                        </a:rPr>
                        <a:t>s</a:t>
                      </a:r>
                      <a:r>
                        <a:rPr sz="1600" b="1" spc="-85" dirty="0">
                          <a:solidFill>
                            <a:srgbClr val="FFFFFF"/>
                          </a:solidFill>
                          <a:latin typeface="Arial"/>
                          <a:cs typeface="Arial"/>
                        </a:rPr>
                        <a:t> </a:t>
                      </a:r>
                      <a:r>
                        <a:rPr sz="1600" b="1" spc="25" dirty="0">
                          <a:solidFill>
                            <a:srgbClr val="FFFFFF"/>
                          </a:solidFill>
                          <a:latin typeface="Arial"/>
                          <a:cs typeface="Arial"/>
                        </a:rPr>
                        <a:t>a</a:t>
                      </a:r>
                      <a:r>
                        <a:rPr sz="1600" b="1" dirty="0">
                          <a:solidFill>
                            <a:srgbClr val="FFFFFF"/>
                          </a:solidFill>
                          <a:latin typeface="Arial"/>
                          <a:cs typeface="Arial"/>
                        </a:rPr>
                        <a:t>s</a:t>
                      </a:r>
                      <a:r>
                        <a:rPr sz="1600" b="1" spc="-55" dirty="0">
                          <a:solidFill>
                            <a:srgbClr val="FFFFFF"/>
                          </a:solidFill>
                          <a:latin typeface="Arial"/>
                          <a:cs typeface="Arial"/>
                        </a:rPr>
                        <a:t> </a:t>
                      </a:r>
                      <a:r>
                        <a:rPr sz="1600" b="1" spc="20" dirty="0">
                          <a:solidFill>
                            <a:srgbClr val="FFFFFF"/>
                          </a:solidFill>
                          <a:latin typeface="Arial"/>
                          <a:cs typeface="Arial"/>
                        </a:rPr>
                        <a:t>a</a:t>
                      </a:r>
                      <a:r>
                        <a:rPr sz="1600" b="1" dirty="0">
                          <a:solidFill>
                            <a:srgbClr val="FFFFFF"/>
                          </a:solidFill>
                          <a:latin typeface="Arial"/>
                          <a:cs typeface="Arial"/>
                        </a:rPr>
                        <a:t>t</a:t>
                      </a:r>
                      <a:r>
                        <a:rPr sz="1600" b="1" spc="-55" dirty="0">
                          <a:solidFill>
                            <a:srgbClr val="FFFFFF"/>
                          </a:solidFill>
                          <a:latin typeface="Arial"/>
                          <a:cs typeface="Arial"/>
                        </a:rPr>
                        <a:t> </a:t>
                      </a:r>
                      <a:r>
                        <a:rPr sz="1600" b="1" spc="15" dirty="0">
                          <a:solidFill>
                            <a:srgbClr val="FFFFFF"/>
                          </a:solidFill>
                          <a:latin typeface="Arial"/>
                          <a:cs typeface="Arial"/>
                        </a:rPr>
                        <a:t>t</a:t>
                      </a:r>
                      <a:r>
                        <a:rPr sz="1600" b="1" spc="25" dirty="0">
                          <a:solidFill>
                            <a:srgbClr val="FFFFFF"/>
                          </a:solidFill>
                          <a:latin typeface="Arial"/>
                          <a:cs typeface="Arial"/>
                        </a:rPr>
                        <a:t>h</a:t>
                      </a:r>
                      <a:r>
                        <a:rPr sz="1600" b="1" dirty="0">
                          <a:solidFill>
                            <a:srgbClr val="FFFFFF"/>
                          </a:solidFill>
                          <a:latin typeface="Arial"/>
                          <a:cs typeface="Arial"/>
                        </a:rPr>
                        <a:t>e</a:t>
                      </a:r>
                      <a:r>
                        <a:rPr sz="1600" b="1" spc="-50" dirty="0">
                          <a:solidFill>
                            <a:srgbClr val="FFFFFF"/>
                          </a:solidFill>
                          <a:latin typeface="Arial"/>
                          <a:cs typeface="Arial"/>
                        </a:rPr>
                        <a:t> </a:t>
                      </a:r>
                      <a:r>
                        <a:rPr sz="1600" b="1" spc="25" dirty="0">
                          <a:solidFill>
                            <a:srgbClr val="FFFFFF"/>
                          </a:solidFill>
                          <a:latin typeface="Arial"/>
                          <a:cs typeface="Arial"/>
                        </a:rPr>
                        <a:t>en</a:t>
                      </a:r>
                      <a:r>
                        <a:rPr sz="1600" b="1" dirty="0">
                          <a:solidFill>
                            <a:srgbClr val="FFFFFF"/>
                          </a:solidFill>
                          <a:latin typeface="Arial"/>
                          <a:cs typeface="Arial"/>
                        </a:rPr>
                        <a:t>d</a:t>
                      </a:r>
                      <a:endParaRPr sz="1600">
                        <a:latin typeface="Arial"/>
                        <a:cs typeface="Arial"/>
                      </a:endParaRPr>
                    </a:p>
                    <a:p>
                      <a:pPr marL="69215">
                        <a:lnSpc>
                          <a:spcPct val="100000"/>
                        </a:lnSpc>
                        <a:spcBef>
                          <a:spcPts val="290"/>
                        </a:spcBef>
                      </a:pPr>
                      <a:r>
                        <a:rPr sz="1600" b="1" spc="25" dirty="0">
                          <a:solidFill>
                            <a:srgbClr val="FFFFFF"/>
                          </a:solidFill>
                          <a:latin typeface="Arial"/>
                          <a:cs typeface="Arial"/>
                        </a:rPr>
                        <a:t>o</a:t>
                      </a:r>
                      <a:r>
                        <a:rPr sz="1600" b="1" dirty="0">
                          <a:solidFill>
                            <a:srgbClr val="FFFFFF"/>
                          </a:solidFill>
                          <a:latin typeface="Arial"/>
                          <a:cs typeface="Arial"/>
                        </a:rPr>
                        <a:t>f</a:t>
                      </a:r>
                      <a:r>
                        <a:rPr sz="1600" b="1" spc="-55" dirty="0">
                          <a:solidFill>
                            <a:srgbClr val="FFFFFF"/>
                          </a:solidFill>
                          <a:latin typeface="Arial"/>
                          <a:cs typeface="Arial"/>
                        </a:rPr>
                        <a:t> </a:t>
                      </a:r>
                      <a:r>
                        <a:rPr sz="1600" b="1" spc="15" dirty="0">
                          <a:solidFill>
                            <a:srgbClr val="FFFFFF"/>
                          </a:solidFill>
                          <a:latin typeface="Arial"/>
                          <a:cs typeface="Arial"/>
                        </a:rPr>
                        <a:t>(</a:t>
                      </a:r>
                      <a:r>
                        <a:rPr sz="1600" b="1" spc="25" dirty="0">
                          <a:solidFill>
                            <a:srgbClr val="FFFFFF"/>
                          </a:solidFill>
                          <a:latin typeface="Arial"/>
                          <a:cs typeface="Arial"/>
                        </a:rPr>
                        <a:t>P</a:t>
                      </a:r>
                      <a:r>
                        <a:rPr sz="1600" b="1" spc="15" dirty="0">
                          <a:solidFill>
                            <a:srgbClr val="FFFFFF"/>
                          </a:solidFill>
                          <a:latin typeface="Arial"/>
                          <a:cs typeface="Arial"/>
                        </a:rPr>
                        <a:t>r</a:t>
                      </a:r>
                      <a:r>
                        <a:rPr sz="1600" b="1" spc="25" dirty="0">
                          <a:solidFill>
                            <a:srgbClr val="FFFFFF"/>
                          </a:solidFill>
                          <a:latin typeface="Arial"/>
                          <a:cs typeface="Arial"/>
                        </a:rPr>
                        <a:t>ev</a:t>
                      </a:r>
                      <a:r>
                        <a:rPr sz="1600" b="1" spc="15" dirty="0">
                          <a:solidFill>
                            <a:srgbClr val="FFFFFF"/>
                          </a:solidFill>
                          <a:latin typeface="Arial"/>
                          <a:cs typeface="Arial"/>
                        </a:rPr>
                        <a:t>i</a:t>
                      </a:r>
                      <a:r>
                        <a:rPr sz="1600" b="1" spc="25" dirty="0">
                          <a:solidFill>
                            <a:srgbClr val="FFFFFF"/>
                          </a:solidFill>
                          <a:latin typeface="Arial"/>
                          <a:cs typeface="Arial"/>
                        </a:rPr>
                        <a:t>ou</a:t>
                      </a:r>
                      <a:r>
                        <a:rPr sz="1600" b="1" dirty="0">
                          <a:solidFill>
                            <a:srgbClr val="FFFFFF"/>
                          </a:solidFill>
                          <a:latin typeface="Arial"/>
                          <a:cs typeface="Arial"/>
                        </a:rPr>
                        <a:t>s</a:t>
                      </a:r>
                      <a:r>
                        <a:rPr sz="1600" b="1" spc="-85" dirty="0">
                          <a:solidFill>
                            <a:srgbClr val="FFFFFF"/>
                          </a:solidFill>
                          <a:latin typeface="Arial"/>
                          <a:cs typeface="Arial"/>
                        </a:rPr>
                        <a:t> </a:t>
                      </a:r>
                      <a:r>
                        <a:rPr sz="1600" b="1" spc="15" dirty="0">
                          <a:solidFill>
                            <a:srgbClr val="FFFFFF"/>
                          </a:solidFill>
                          <a:latin typeface="Arial"/>
                          <a:cs typeface="Arial"/>
                        </a:rPr>
                        <a:t>r</a:t>
                      </a:r>
                      <a:r>
                        <a:rPr sz="1600" b="1" spc="25" dirty="0">
                          <a:solidFill>
                            <a:srgbClr val="FFFFFF"/>
                          </a:solidFill>
                          <a:latin typeface="Arial"/>
                          <a:cs typeface="Arial"/>
                        </a:rPr>
                        <a:t>epo</a:t>
                      </a:r>
                      <a:r>
                        <a:rPr sz="1600" b="1" spc="15" dirty="0">
                          <a:solidFill>
                            <a:srgbClr val="FFFFFF"/>
                          </a:solidFill>
                          <a:latin typeface="Arial"/>
                          <a:cs typeface="Arial"/>
                        </a:rPr>
                        <a:t>rti</a:t>
                      </a:r>
                      <a:r>
                        <a:rPr sz="1600" b="1" spc="25" dirty="0">
                          <a:solidFill>
                            <a:srgbClr val="FFFFFF"/>
                          </a:solidFill>
                          <a:latin typeface="Arial"/>
                          <a:cs typeface="Arial"/>
                        </a:rPr>
                        <a:t>n</a:t>
                      </a:r>
                      <a:r>
                        <a:rPr sz="1600" b="1" dirty="0">
                          <a:solidFill>
                            <a:srgbClr val="FFFFFF"/>
                          </a:solidFill>
                          <a:latin typeface="Arial"/>
                          <a:cs typeface="Arial"/>
                        </a:rPr>
                        <a:t>g</a:t>
                      </a:r>
                      <a:endParaRPr sz="1600">
                        <a:latin typeface="Arial"/>
                        <a:cs typeface="Arial"/>
                      </a:endParaRPr>
                    </a:p>
                    <a:p>
                      <a:pPr marL="69215">
                        <a:lnSpc>
                          <a:spcPct val="100000"/>
                        </a:lnSpc>
                        <a:spcBef>
                          <a:spcPts val="285"/>
                        </a:spcBef>
                      </a:pPr>
                      <a:r>
                        <a:rPr sz="1600" b="1" spc="25" dirty="0">
                          <a:solidFill>
                            <a:srgbClr val="FFFFFF"/>
                          </a:solidFill>
                          <a:latin typeface="Arial"/>
                          <a:cs typeface="Arial"/>
                        </a:rPr>
                        <a:t>pe</a:t>
                      </a:r>
                      <a:r>
                        <a:rPr sz="1600" b="1" spc="15" dirty="0">
                          <a:solidFill>
                            <a:srgbClr val="FFFFFF"/>
                          </a:solidFill>
                          <a:latin typeface="Arial"/>
                          <a:cs typeface="Arial"/>
                        </a:rPr>
                        <a:t>ri</a:t>
                      </a:r>
                      <a:r>
                        <a:rPr sz="1600" b="1" spc="25" dirty="0">
                          <a:solidFill>
                            <a:srgbClr val="FFFFFF"/>
                          </a:solidFill>
                          <a:latin typeface="Arial"/>
                          <a:cs typeface="Arial"/>
                        </a:rPr>
                        <a:t>od</a:t>
                      </a:r>
                      <a:r>
                        <a:rPr sz="1600" b="1" dirty="0">
                          <a:solidFill>
                            <a:srgbClr val="FFFFFF"/>
                          </a:solidFill>
                          <a:latin typeface="Arial"/>
                          <a:cs typeface="Arial"/>
                        </a:rPr>
                        <a:t>)</a:t>
                      </a:r>
                      <a:r>
                        <a:rPr sz="1600" b="1" spc="-80" dirty="0">
                          <a:solidFill>
                            <a:srgbClr val="FFFFFF"/>
                          </a:solidFill>
                          <a:latin typeface="Arial"/>
                          <a:cs typeface="Arial"/>
                        </a:rPr>
                        <a:t> </a:t>
                      </a:r>
                      <a:r>
                        <a:rPr sz="1600" b="1" spc="15" dirty="0">
                          <a:solidFill>
                            <a:srgbClr val="FFFFFF"/>
                          </a:solidFill>
                          <a:latin typeface="Arial"/>
                          <a:cs typeface="Arial"/>
                        </a:rPr>
                        <a:t>(i</a:t>
                      </a:r>
                      <a:r>
                        <a:rPr sz="1600" b="1" dirty="0">
                          <a:solidFill>
                            <a:srgbClr val="FFFFFF"/>
                          </a:solidFill>
                          <a:latin typeface="Arial"/>
                          <a:cs typeface="Arial"/>
                        </a:rPr>
                        <a:t>n</a:t>
                      </a:r>
                      <a:r>
                        <a:rPr sz="1600" b="1" spc="-20" dirty="0">
                          <a:solidFill>
                            <a:srgbClr val="FFFFFF"/>
                          </a:solidFill>
                          <a:latin typeface="Arial"/>
                          <a:cs typeface="Arial"/>
                        </a:rPr>
                        <a:t> </a:t>
                      </a:r>
                      <a:r>
                        <a:rPr sz="1600" b="1" spc="25" dirty="0">
                          <a:solidFill>
                            <a:srgbClr val="FFFFFF"/>
                          </a:solidFill>
                          <a:latin typeface="Arial"/>
                          <a:cs typeface="Arial"/>
                        </a:rPr>
                        <a:t>Rs</a:t>
                      </a:r>
                      <a:r>
                        <a:rPr sz="1600" b="1" spc="15" dirty="0">
                          <a:solidFill>
                            <a:srgbClr val="FFFFFF"/>
                          </a:solidFill>
                          <a:latin typeface="Arial"/>
                          <a:cs typeface="Arial"/>
                        </a:rPr>
                        <a:t>.)</a:t>
                      </a:r>
                      <a:endParaRPr sz="1600">
                        <a:latin typeface="Arial"/>
                        <a:cs typeface="Arial"/>
                      </a:endParaRPr>
                    </a:p>
                    <a:p>
                      <a:pPr marL="69215" marR="785495">
                        <a:lnSpc>
                          <a:spcPct val="114999"/>
                        </a:lnSpc>
                      </a:pPr>
                      <a:r>
                        <a:rPr sz="1600" b="1" spc="-150" dirty="0">
                          <a:solidFill>
                            <a:srgbClr val="FFFFFF"/>
                          </a:solidFill>
                          <a:latin typeface="Arial"/>
                          <a:cs typeface="Arial"/>
                        </a:rPr>
                        <a:t>__________ </a:t>
                      </a:r>
                      <a:r>
                        <a:rPr sz="1600" b="1" spc="-145" dirty="0">
                          <a:solidFill>
                            <a:srgbClr val="FFFFFF"/>
                          </a:solidFill>
                          <a:latin typeface="Arial"/>
                          <a:cs typeface="Arial"/>
                        </a:rPr>
                        <a:t> </a:t>
                      </a:r>
                      <a:r>
                        <a:rPr sz="1600" b="1" spc="15" dirty="0">
                          <a:solidFill>
                            <a:srgbClr val="FFFFFF"/>
                          </a:solidFill>
                          <a:latin typeface="Arial"/>
                          <a:cs typeface="Arial"/>
                        </a:rPr>
                        <a:t>(</a:t>
                      </a:r>
                      <a:r>
                        <a:rPr sz="1600" b="1" spc="25" dirty="0">
                          <a:solidFill>
                            <a:srgbClr val="FFFFFF"/>
                          </a:solidFill>
                          <a:latin typeface="Arial"/>
                          <a:cs typeface="Arial"/>
                        </a:rPr>
                        <a:t>DD</a:t>
                      </a:r>
                      <a:r>
                        <a:rPr sz="1600" b="1" spc="15" dirty="0">
                          <a:solidFill>
                            <a:srgbClr val="FFFFFF"/>
                          </a:solidFill>
                          <a:latin typeface="Arial"/>
                          <a:cs typeface="Arial"/>
                        </a:rPr>
                        <a:t>/</a:t>
                      </a:r>
                      <a:r>
                        <a:rPr sz="1600" b="1" spc="20" dirty="0">
                          <a:solidFill>
                            <a:srgbClr val="FFFFFF"/>
                          </a:solidFill>
                          <a:latin typeface="Arial"/>
                          <a:cs typeface="Arial"/>
                        </a:rPr>
                        <a:t>MM</a:t>
                      </a:r>
                      <a:r>
                        <a:rPr sz="1600" b="1" spc="25" dirty="0">
                          <a:solidFill>
                            <a:srgbClr val="FFFFFF"/>
                          </a:solidFill>
                          <a:latin typeface="Arial"/>
                          <a:cs typeface="Arial"/>
                        </a:rPr>
                        <a:t>/YYY</a:t>
                      </a:r>
                      <a:r>
                        <a:rPr sz="1600" b="1" spc="15" dirty="0">
                          <a:solidFill>
                            <a:srgbClr val="FFFFFF"/>
                          </a:solidFill>
                          <a:latin typeface="Arial"/>
                          <a:cs typeface="Arial"/>
                        </a:rPr>
                        <a:t>Y</a:t>
                      </a:r>
                      <a:r>
                        <a:rPr sz="1600" b="1" dirty="0">
                          <a:solidFill>
                            <a:srgbClr val="FFFFFF"/>
                          </a:solidFill>
                          <a:latin typeface="Arial"/>
                          <a:cs typeface="Arial"/>
                        </a:rPr>
                        <a:t>)</a:t>
                      </a:r>
                      <a:endParaRPr sz="16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extLst>
                  <a:ext uri="{0D108BD9-81ED-4DB2-BD59-A6C34878D82A}">
                    <a16:rowId xmlns:a16="http://schemas.microsoft.com/office/drawing/2014/main" val="10000"/>
                  </a:ext>
                </a:extLst>
              </a:tr>
              <a:tr h="335280">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0"/>
                        </a:spcBef>
                      </a:pPr>
                      <a:r>
                        <a:rPr sz="1600" spc="-70" dirty="0">
                          <a:latin typeface="Arial MT"/>
                          <a:cs typeface="Arial MT"/>
                        </a:rPr>
                        <a:t>(iii)</a:t>
                      </a:r>
                      <a:r>
                        <a:rPr sz="1600" spc="-55" dirty="0">
                          <a:latin typeface="Arial MT"/>
                          <a:cs typeface="Arial MT"/>
                        </a:rPr>
                        <a:t> </a:t>
                      </a:r>
                      <a:r>
                        <a:rPr sz="1600" spc="-114" dirty="0">
                          <a:latin typeface="Arial MT"/>
                          <a:cs typeface="Arial MT"/>
                        </a:rPr>
                        <a:t>Capital</a:t>
                      </a:r>
                      <a:r>
                        <a:rPr sz="1600" spc="-85" dirty="0">
                          <a:latin typeface="Arial MT"/>
                          <a:cs typeface="Arial MT"/>
                        </a:rPr>
                        <a:t> </a:t>
                      </a:r>
                      <a:r>
                        <a:rPr sz="1600" spc="-120" dirty="0">
                          <a:latin typeface="Arial MT"/>
                          <a:cs typeface="Arial MT"/>
                        </a:rPr>
                        <a:t>work-in-progress</a:t>
                      </a:r>
                      <a:endParaRPr sz="16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1"/>
                  </a:ext>
                </a:extLst>
              </a:tr>
              <a:tr h="400050">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0"/>
                        </a:spcBef>
                      </a:pPr>
                      <a:r>
                        <a:rPr sz="1600" spc="-90" dirty="0">
                          <a:latin typeface="Arial MT"/>
                          <a:cs typeface="Arial MT"/>
                        </a:rPr>
                        <a:t>(iv)</a:t>
                      </a:r>
                      <a:r>
                        <a:rPr sz="1600" spc="-45" dirty="0">
                          <a:latin typeface="Arial MT"/>
                          <a:cs typeface="Arial MT"/>
                        </a:rPr>
                        <a:t> </a:t>
                      </a:r>
                      <a:r>
                        <a:rPr sz="1600" spc="-114" dirty="0">
                          <a:latin typeface="Arial MT"/>
                          <a:cs typeface="Arial MT"/>
                        </a:rPr>
                        <a:t>Intangible</a:t>
                      </a:r>
                      <a:r>
                        <a:rPr sz="1600" spc="-80" dirty="0">
                          <a:latin typeface="Arial MT"/>
                          <a:cs typeface="Arial MT"/>
                        </a:rPr>
                        <a:t> </a:t>
                      </a:r>
                      <a:r>
                        <a:rPr sz="1600" spc="-125" dirty="0">
                          <a:latin typeface="Arial MT"/>
                          <a:cs typeface="Arial MT"/>
                        </a:rPr>
                        <a:t>assets</a:t>
                      </a:r>
                      <a:r>
                        <a:rPr sz="1600" spc="-55" dirty="0">
                          <a:latin typeface="Arial MT"/>
                          <a:cs typeface="Arial MT"/>
                        </a:rPr>
                        <a:t> </a:t>
                      </a:r>
                      <a:r>
                        <a:rPr sz="1600" spc="-135" dirty="0">
                          <a:latin typeface="Arial MT"/>
                          <a:cs typeface="Arial MT"/>
                        </a:rPr>
                        <a:t>under</a:t>
                      </a:r>
                      <a:r>
                        <a:rPr sz="1600" spc="-75" dirty="0">
                          <a:latin typeface="Arial MT"/>
                          <a:cs typeface="Arial MT"/>
                        </a:rPr>
                        <a:t> </a:t>
                      </a:r>
                      <a:r>
                        <a:rPr sz="1600" spc="-140" dirty="0">
                          <a:latin typeface="Arial MT"/>
                          <a:cs typeface="Arial MT"/>
                        </a:rPr>
                        <a:t>development</a:t>
                      </a:r>
                      <a:endParaRPr sz="16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2"/>
                  </a:ext>
                </a:extLst>
              </a:tr>
              <a:tr h="335152">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55"/>
                        </a:spcBef>
                      </a:pPr>
                      <a:r>
                        <a:rPr sz="1600" spc="15" dirty="0">
                          <a:latin typeface="Arial MT"/>
                          <a:cs typeface="Arial MT"/>
                        </a:rPr>
                        <a:t>(</a:t>
                      </a:r>
                      <a:r>
                        <a:rPr sz="1600" spc="25" dirty="0">
                          <a:latin typeface="Arial MT"/>
                          <a:cs typeface="Arial MT"/>
                        </a:rPr>
                        <a:t>b</a:t>
                      </a:r>
                      <a:r>
                        <a:rPr sz="1600" dirty="0">
                          <a:latin typeface="Arial MT"/>
                          <a:cs typeface="Arial MT"/>
                        </a:rPr>
                        <a:t>)</a:t>
                      </a:r>
                      <a:r>
                        <a:rPr sz="1600" spc="-55" dirty="0">
                          <a:latin typeface="Arial MT"/>
                          <a:cs typeface="Arial MT"/>
                        </a:rPr>
                        <a:t> </a:t>
                      </a:r>
                      <a:r>
                        <a:rPr sz="1600" spc="25" dirty="0">
                          <a:latin typeface="Arial MT"/>
                          <a:cs typeface="Arial MT"/>
                        </a:rPr>
                        <a:t>No</a:t>
                      </a:r>
                      <a:r>
                        <a:rPr sz="1600" spc="35" dirty="0">
                          <a:latin typeface="Arial MT"/>
                          <a:cs typeface="Arial MT"/>
                        </a:rPr>
                        <a:t>n</a:t>
                      </a:r>
                      <a:r>
                        <a:rPr sz="1600" spc="20" dirty="0">
                          <a:latin typeface="Arial MT"/>
                          <a:cs typeface="Arial MT"/>
                        </a:rPr>
                        <a:t>-</a:t>
                      </a:r>
                      <a:r>
                        <a:rPr sz="1600" spc="25" dirty="0">
                          <a:latin typeface="Arial MT"/>
                          <a:cs typeface="Arial MT"/>
                        </a:rPr>
                        <a:t>cu</a:t>
                      </a:r>
                      <a:r>
                        <a:rPr sz="1600" spc="15" dirty="0">
                          <a:latin typeface="Arial MT"/>
                          <a:cs typeface="Arial MT"/>
                        </a:rPr>
                        <a:t>rr</a:t>
                      </a:r>
                      <a:r>
                        <a:rPr sz="1600" spc="25" dirty="0">
                          <a:latin typeface="Arial MT"/>
                          <a:cs typeface="Arial MT"/>
                        </a:rPr>
                        <a:t>e</a:t>
                      </a:r>
                      <a:r>
                        <a:rPr sz="1600" spc="10" dirty="0">
                          <a:latin typeface="Arial MT"/>
                          <a:cs typeface="Arial MT"/>
                        </a:rPr>
                        <a:t>n</a:t>
                      </a:r>
                      <a:r>
                        <a:rPr sz="1600" dirty="0">
                          <a:latin typeface="Arial MT"/>
                          <a:cs typeface="Arial MT"/>
                        </a:rPr>
                        <a:t>t</a:t>
                      </a:r>
                      <a:r>
                        <a:rPr sz="1600" spc="-90" dirty="0">
                          <a:latin typeface="Arial MT"/>
                          <a:cs typeface="Arial MT"/>
                        </a:rPr>
                        <a:t> </a:t>
                      </a:r>
                      <a:r>
                        <a:rPr sz="1600" spc="15" dirty="0">
                          <a:latin typeface="Arial MT"/>
                          <a:cs typeface="Arial MT"/>
                        </a:rPr>
                        <a:t>i</a:t>
                      </a:r>
                      <a:r>
                        <a:rPr sz="1600" spc="25" dirty="0">
                          <a:latin typeface="Arial MT"/>
                          <a:cs typeface="Arial MT"/>
                        </a:rPr>
                        <a:t>nves</a:t>
                      </a:r>
                      <a:r>
                        <a:rPr sz="1600" spc="15" dirty="0">
                          <a:latin typeface="Arial MT"/>
                          <a:cs typeface="Arial MT"/>
                        </a:rPr>
                        <a:t>t</a:t>
                      </a:r>
                      <a:r>
                        <a:rPr sz="1600" spc="20" dirty="0">
                          <a:latin typeface="Arial MT"/>
                          <a:cs typeface="Arial MT"/>
                        </a:rPr>
                        <a:t>m</a:t>
                      </a:r>
                      <a:r>
                        <a:rPr sz="1600" spc="10" dirty="0">
                          <a:latin typeface="Arial MT"/>
                          <a:cs typeface="Arial MT"/>
                        </a:rPr>
                        <a:t>en</a:t>
                      </a:r>
                      <a:r>
                        <a:rPr sz="1600" dirty="0">
                          <a:latin typeface="Arial MT"/>
                          <a:cs typeface="Arial MT"/>
                        </a:rPr>
                        <a:t>t</a:t>
                      </a:r>
                      <a:endParaRPr sz="1600">
                        <a:latin typeface="Arial MT"/>
                        <a:cs typeface="Arial MT"/>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3"/>
                  </a:ext>
                </a:extLst>
              </a:tr>
              <a:tr h="335279">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0"/>
                        </a:spcBef>
                      </a:pPr>
                      <a:r>
                        <a:rPr sz="1600" spc="15" dirty="0">
                          <a:latin typeface="Arial MT"/>
                          <a:cs typeface="Arial MT"/>
                        </a:rPr>
                        <a:t>(</a:t>
                      </a:r>
                      <a:r>
                        <a:rPr sz="1600" spc="25" dirty="0">
                          <a:latin typeface="Arial MT"/>
                          <a:cs typeface="Arial MT"/>
                        </a:rPr>
                        <a:t>c</a:t>
                      </a:r>
                      <a:r>
                        <a:rPr sz="1600" dirty="0">
                          <a:latin typeface="Arial MT"/>
                          <a:cs typeface="Arial MT"/>
                        </a:rPr>
                        <a:t>)</a:t>
                      </a:r>
                      <a:r>
                        <a:rPr sz="1600" spc="-45" dirty="0">
                          <a:latin typeface="Arial MT"/>
                          <a:cs typeface="Arial MT"/>
                        </a:rPr>
                        <a:t> </a:t>
                      </a:r>
                      <a:r>
                        <a:rPr sz="1600" spc="20" dirty="0">
                          <a:latin typeface="Arial MT"/>
                          <a:cs typeface="Arial MT"/>
                        </a:rPr>
                        <a:t>D</a:t>
                      </a:r>
                      <a:r>
                        <a:rPr sz="1600" spc="25" dirty="0">
                          <a:latin typeface="Arial MT"/>
                          <a:cs typeface="Arial MT"/>
                        </a:rPr>
                        <a:t>e</a:t>
                      </a:r>
                      <a:r>
                        <a:rPr sz="1600" spc="15" dirty="0">
                          <a:latin typeface="Arial MT"/>
                          <a:cs typeface="Arial MT"/>
                        </a:rPr>
                        <a:t>f</a:t>
                      </a:r>
                      <a:r>
                        <a:rPr sz="1600" spc="25" dirty="0">
                          <a:latin typeface="Arial MT"/>
                          <a:cs typeface="Arial MT"/>
                        </a:rPr>
                        <a:t>e</a:t>
                      </a:r>
                      <a:r>
                        <a:rPr sz="1600" spc="15" dirty="0">
                          <a:latin typeface="Arial MT"/>
                          <a:cs typeface="Arial MT"/>
                        </a:rPr>
                        <a:t>rr</a:t>
                      </a:r>
                      <a:r>
                        <a:rPr sz="1600" spc="25" dirty="0">
                          <a:latin typeface="Arial MT"/>
                          <a:cs typeface="Arial MT"/>
                        </a:rPr>
                        <a:t>e</a:t>
                      </a:r>
                      <a:r>
                        <a:rPr sz="1600" dirty="0">
                          <a:latin typeface="Arial MT"/>
                          <a:cs typeface="Arial MT"/>
                        </a:rPr>
                        <a:t>d</a:t>
                      </a:r>
                      <a:r>
                        <a:rPr sz="1600" spc="-85" dirty="0">
                          <a:latin typeface="Arial MT"/>
                          <a:cs typeface="Arial MT"/>
                        </a:rPr>
                        <a:t> </a:t>
                      </a:r>
                      <a:r>
                        <a:rPr sz="1600" spc="15" dirty="0">
                          <a:latin typeface="Arial MT"/>
                          <a:cs typeface="Arial MT"/>
                        </a:rPr>
                        <a:t>t</a:t>
                      </a:r>
                      <a:r>
                        <a:rPr sz="1600" spc="25" dirty="0">
                          <a:latin typeface="Arial MT"/>
                          <a:cs typeface="Arial MT"/>
                        </a:rPr>
                        <a:t>a</a:t>
                      </a:r>
                      <a:r>
                        <a:rPr sz="1600" dirty="0">
                          <a:latin typeface="Arial MT"/>
                          <a:cs typeface="Arial MT"/>
                        </a:rPr>
                        <a:t>x</a:t>
                      </a:r>
                      <a:r>
                        <a:rPr sz="1600" spc="-50" dirty="0">
                          <a:latin typeface="Arial MT"/>
                          <a:cs typeface="Arial MT"/>
                        </a:rPr>
                        <a:t> </a:t>
                      </a:r>
                      <a:r>
                        <a:rPr sz="1600" spc="25" dirty="0">
                          <a:latin typeface="Arial MT"/>
                          <a:cs typeface="Arial MT"/>
                        </a:rPr>
                        <a:t>asse</a:t>
                      </a:r>
                      <a:r>
                        <a:rPr sz="1600" spc="15" dirty="0">
                          <a:latin typeface="Arial MT"/>
                          <a:cs typeface="Arial MT"/>
                        </a:rPr>
                        <a:t>t</a:t>
                      </a:r>
                      <a:r>
                        <a:rPr sz="1600" dirty="0">
                          <a:latin typeface="Arial MT"/>
                          <a:cs typeface="Arial MT"/>
                        </a:rPr>
                        <a:t>s</a:t>
                      </a:r>
                      <a:r>
                        <a:rPr sz="1600" spc="-70" dirty="0">
                          <a:latin typeface="Arial MT"/>
                          <a:cs typeface="Arial MT"/>
                        </a:rPr>
                        <a:t> </a:t>
                      </a:r>
                      <a:r>
                        <a:rPr sz="1600" spc="15" dirty="0">
                          <a:latin typeface="Arial MT"/>
                          <a:cs typeface="Arial MT"/>
                        </a:rPr>
                        <a:t>(</a:t>
                      </a:r>
                      <a:r>
                        <a:rPr sz="1600" spc="25" dirty="0">
                          <a:latin typeface="Arial MT"/>
                          <a:cs typeface="Arial MT"/>
                        </a:rPr>
                        <a:t>ne</a:t>
                      </a:r>
                      <a:r>
                        <a:rPr sz="1600" spc="15" dirty="0">
                          <a:latin typeface="Arial MT"/>
                          <a:cs typeface="Arial MT"/>
                        </a:rPr>
                        <a:t>t</a:t>
                      </a:r>
                      <a:r>
                        <a:rPr sz="1600" dirty="0">
                          <a:latin typeface="Arial MT"/>
                          <a:cs typeface="Arial MT"/>
                        </a:rPr>
                        <a:t>)</a:t>
                      </a:r>
                      <a:endParaRPr sz="16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4"/>
                  </a:ext>
                </a:extLst>
              </a:tr>
              <a:tr h="335280">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0"/>
                        </a:spcBef>
                      </a:pPr>
                      <a:r>
                        <a:rPr sz="1600" spc="15" dirty="0">
                          <a:latin typeface="Arial MT"/>
                          <a:cs typeface="Arial MT"/>
                        </a:rPr>
                        <a:t>(</a:t>
                      </a:r>
                      <a:r>
                        <a:rPr sz="1600" spc="25" dirty="0">
                          <a:latin typeface="Arial MT"/>
                          <a:cs typeface="Arial MT"/>
                        </a:rPr>
                        <a:t>d</a:t>
                      </a:r>
                      <a:r>
                        <a:rPr sz="1600" dirty="0">
                          <a:latin typeface="Arial MT"/>
                          <a:cs typeface="Arial MT"/>
                        </a:rPr>
                        <a:t>)</a:t>
                      </a:r>
                      <a:r>
                        <a:rPr sz="1600" spc="-55" dirty="0">
                          <a:latin typeface="Arial MT"/>
                          <a:cs typeface="Arial MT"/>
                        </a:rPr>
                        <a:t> </a:t>
                      </a:r>
                      <a:r>
                        <a:rPr sz="1600" spc="25" dirty="0">
                          <a:latin typeface="Arial MT"/>
                          <a:cs typeface="Arial MT"/>
                        </a:rPr>
                        <a:t>Lon</a:t>
                      </a:r>
                      <a:r>
                        <a:rPr sz="1600" spc="35" dirty="0">
                          <a:latin typeface="Arial MT"/>
                          <a:cs typeface="Arial MT"/>
                        </a:rPr>
                        <a:t>g</a:t>
                      </a:r>
                      <a:r>
                        <a:rPr sz="1600" spc="20" dirty="0">
                          <a:latin typeface="Arial MT"/>
                          <a:cs typeface="Arial MT"/>
                        </a:rPr>
                        <a:t>-</a:t>
                      </a:r>
                      <a:r>
                        <a:rPr sz="1600" spc="15" dirty="0">
                          <a:latin typeface="Arial MT"/>
                          <a:cs typeface="Arial MT"/>
                        </a:rPr>
                        <a:t>t</a:t>
                      </a:r>
                      <a:r>
                        <a:rPr sz="1600" spc="10" dirty="0">
                          <a:latin typeface="Arial MT"/>
                          <a:cs typeface="Arial MT"/>
                        </a:rPr>
                        <a:t>e</a:t>
                      </a:r>
                      <a:r>
                        <a:rPr sz="1600" spc="15" dirty="0">
                          <a:latin typeface="Arial MT"/>
                          <a:cs typeface="Arial MT"/>
                        </a:rPr>
                        <a:t>r</a:t>
                      </a:r>
                      <a:r>
                        <a:rPr sz="1600" dirty="0">
                          <a:latin typeface="Arial MT"/>
                          <a:cs typeface="Arial MT"/>
                        </a:rPr>
                        <a:t>m</a:t>
                      </a:r>
                      <a:r>
                        <a:rPr sz="1600" spc="-85" dirty="0">
                          <a:latin typeface="Arial MT"/>
                          <a:cs typeface="Arial MT"/>
                        </a:rPr>
                        <a:t> </a:t>
                      </a:r>
                      <a:r>
                        <a:rPr sz="1600" spc="15" dirty="0">
                          <a:latin typeface="Arial MT"/>
                          <a:cs typeface="Arial MT"/>
                        </a:rPr>
                        <a:t>l</a:t>
                      </a:r>
                      <a:r>
                        <a:rPr sz="1600" spc="25" dirty="0">
                          <a:latin typeface="Arial MT"/>
                          <a:cs typeface="Arial MT"/>
                        </a:rPr>
                        <a:t>oan</a:t>
                      </a:r>
                      <a:r>
                        <a:rPr sz="1600" dirty="0">
                          <a:latin typeface="Arial MT"/>
                          <a:cs typeface="Arial MT"/>
                        </a:rPr>
                        <a:t>s</a:t>
                      </a:r>
                      <a:r>
                        <a:rPr sz="1600" spc="-70" dirty="0">
                          <a:latin typeface="Arial MT"/>
                          <a:cs typeface="Arial MT"/>
                        </a:rPr>
                        <a:t> </a:t>
                      </a:r>
                      <a:r>
                        <a:rPr sz="1600" spc="25" dirty="0">
                          <a:latin typeface="Arial MT"/>
                          <a:cs typeface="Arial MT"/>
                        </a:rPr>
                        <a:t>an</a:t>
                      </a:r>
                      <a:r>
                        <a:rPr sz="1600" dirty="0">
                          <a:latin typeface="Arial MT"/>
                          <a:cs typeface="Arial MT"/>
                        </a:rPr>
                        <a:t>d</a:t>
                      </a:r>
                      <a:r>
                        <a:rPr sz="1600" spc="-70" dirty="0">
                          <a:latin typeface="Arial MT"/>
                          <a:cs typeface="Arial MT"/>
                        </a:rPr>
                        <a:t> </a:t>
                      </a:r>
                      <a:r>
                        <a:rPr sz="1600" spc="25" dirty="0">
                          <a:latin typeface="Arial MT"/>
                          <a:cs typeface="Arial MT"/>
                        </a:rPr>
                        <a:t>adva</a:t>
                      </a:r>
                      <a:r>
                        <a:rPr sz="1600" spc="10" dirty="0">
                          <a:latin typeface="Arial MT"/>
                          <a:cs typeface="Arial MT"/>
                        </a:rPr>
                        <a:t>n</a:t>
                      </a:r>
                      <a:r>
                        <a:rPr sz="1600" spc="25" dirty="0">
                          <a:latin typeface="Arial MT"/>
                          <a:cs typeface="Arial MT"/>
                        </a:rPr>
                        <a:t>c</a:t>
                      </a:r>
                      <a:r>
                        <a:rPr sz="1600" spc="10" dirty="0">
                          <a:latin typeface="Arial MT"/>
                          <a:cs typeface="Arial MT"/>
                        </a:rPr>
                        <a:t>e</a:t>
                      </a:r>
                      <a:r>
                        <a:rPr sz="1600" dirty="0">
                          <a:latin typeface="Arial MT"/>
                          <a:cs typeface="Arial MT"/>
                        </a:rPr>
                        <a:t>s</a:t>
                      </a:r>
                      <a:endParaRPr sz="16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5"/>
                  </a:ext>
                </a:extLst>
              </a:tr>
              <a:tr h="335152">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0"/>
                        </a:spcBef>
                      </a:pPr>
                      <a:r>
                        <a:rPr sz="1600" spc="15" dirty="0">
                          <a:latin typeface="Arial MT"/>
                          <a:cs typeface="Arial MT"/>
                        </a:rPr>
                        <a:t>(</a:t>
                      </a:r>
                      <a:r>
                        <a:rPr sz="1600" spc="25" dirty="0">
                          <a:latin typeface="Arial MT"/>
                          <a:cs typeface="Arial MT"/>
                        </a:rPr>
                        <a:t>e</a:t>
                      </a:r>
                      <a:r>
                        <a:rPr sz="1600" dirty="0">
                          <a:latin typeface="Arial MT"/>
                          <a:cs typeface="Arial MT"/>
                        </a:rPr>
                        <a:t>)</a:t>
                      </a:r>
                      <a:r>
                        <a:rPr sz="1600" spc="-55" dirty="0">
                          <a:latin typeface="Arial MT"/>
                          <a:cs typeface="Arial MT"/>
                        </a:rPr>
                        <a:t> </a:t>
                      </a:r>
                      <a:r>
                        <a:rPr sz="1600" spc="20" dirty="0">
                          <a:latin typeface="Arial MT"/>
                          <a:cs typeface="Arial MT"/>
                        </a:rPr>
                        <a:t>O</a:t>
                      </a:r>
                      <a:r>
                        <a:rPr sz="1600" spc="15" dirty="0">
                          <a:latin typeface="Arial MT"/>
                          <a:cs typeface="Arial MT"/>
                        </a:rPr>
                        <a:t>t</a:t>
                      </a:r>
                      <a:r>
                        <a:rPr sz="1600" spc="25" dirty="0">
                          <a:latin typeface="Arial MT"/>
                          <a:cs typeface="Arial MT"/>
                        </a:rPr>
                        <a:t>he</a:t>
                      </a:r>
                      <a:r>
                        <a:rPr sz="1600" dirty="0">
                          <a:latin typeface="Arial MT"/>
                          <a:cs typeface="Arial MT"/>
                        </a:rPr>
                        <a:t>r</a:t>
                      </a:r>
                      <a:r>
                        <a:rPr sz="1600" spc="-65" dirty="0">
                          <a:latin typeface="Arial MT"/>
                          <a:cs typeface="Arial MT"/>
                        </a:rPr>
                        <a:t> </a:t>
                      </a:r>
                      <a:r>
                        <a:rPr sz="1600" spc="20" dirty="0">
                          <a:latin typeface="Arial MT"/>
                          <a:cs typeface="Arial MT"/>
                        </a:rPr>
                        <a:t>n</a:t>
                      </a:r>
                      <a:r>
                        <a:rPr sz="1600" spc="25" dirty="0">
                          <a:latin typeface="Arial MT"/>
                          <a:cs typeface="Arial MT"/>
                        </a:rPr>
                        <a:t>o</a:t>
                      </a:r>
                      <a:r>
                        <a:rPr sz="1600" spc="40" dirty="0">
                          <a:latin typeface="Arial MT"/>
                          <a:cs typeface="Arial MT"/>
                        </a:rPr>
                        <a:t>n</a:t>
                      </a:r>
                      <a:r>
                        <a:rPr sz="1600" spc="20" dirty="0">
                          <a:latin typeface="Arial MT"/>
                          <a:cs typeface="Arial MT"/>
                        </a:rPr>
                        <a:t>-</a:t>
                      </a:r>
                      <a:r>
                        <a:rPr sz="1600" spc="25" dirty="0">
                          <a:latin typeface="Arial MT"/>
                          <a:cs typeface="Arial MT"/>
                        </a:rPr>
                        <a:t>cu</a:t>
                      </a:r>
                      <a:r>
                        <a:rPr sz="1600" spc="15" dirty="0">
                          <a:latin typeface="Arial MT"/>
                          <a:cs typeface="Arial MT"/>
                        </a:rPr>
                        <a:t>rr</a:t>
                      </a:r>
                      <a:r>
                        <a:rPr sz="1600" spc="10" dirty="0">
                          <a:latin typeface="Arial MT"/>
                          <a:cs typeface="Arial MT"/>
                        </a:rPr>
                        <a:t>en</a:t>
                      </a:r>
                      <a:r>
                        <a:rPr sz="1600" dirty="0">
                          <a:latin typeface="Arial MT"/>
                          <a:cs typeface="Arial MT"/>
                        </a:rPr>
                        <a:t>t</a:t>
                      </a:r>
                      <a:r>
                        <a:rPr sz="1600" spc="-80" dirty="0">
                          <a:latin typeface="Arial MT"/>
                          <a:cs typeface="Arial MT"/>
                        </a:rPr>
                        <a:t> </a:t>
                      </a:r>
                      <a:r>
                        <a:rPr sz="1600" spc="25" dirty="0">
                          <a:latin typeface="Arial MT"/>
                          <a:cs typeface="Arial MT"/>
                        </a:rPr>
                        <a:t>asse</a:t>
                      </a:r>
                      <a:r>
                        <a:rPr sz="1600" spc="15" dirty="0">
                          <a:latin typeface="Arial MT"/>
                          <a:cs typeface="Arial MT"/>
                        </a:rPr>
                        <a:t>t</a:t>
                      </a:r>
                      <a:r>
                        <a:rPr sz="1600" dirty="0">
                          <a:latin typeface="Arial MT"/>
                          <a:cs typeface="Arial MT"/>
                        </a:rPr>
                        <a:t>s</a:t>
                      </a:r>
                      <a:endParaRPr sz="16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6"/>
                  </a:ext>
                </a:extLst>
              </a:tr>
              <a:tr h="335280">
                <a:tc>
                  <a:txBody>
                    <a:bodyPr/>
                    <a:lstStyle/>
                    <a:p>
                      <a:pPr marL="67945">
                        <a:lnSpc>
                          <a:spcPct val="100000"/>
                        </a:lnSpc>
                        <a:spcBef>
                          <a:spcPts val="65"/>
                        </a:spcBef>
                      </a:pPr>
                      <a:r>
                        <a:rPr sz="1600" spc="-110" dirty="0">
                          <a:latin typeface="Arial MT"/>
                          <a:cs typeface="Arial MT"/>
                        </a:rPr>
                        <a:t>(2)</a:t>
                      </a:r>
                      <a:endParaRPr sz="16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5"/>
                        </a:spcBef>
                      </a:pPr>
                      <a:r>
                        <a:rPr sz="1600" b="1" spc="25" dirty="0">
                          <a:latin typeface="Arial"/>
                          <a:cs typeface="Arial"/>
                        </a:rPr>
                        <a:t>Cu</a:t>
                      </a:r>
                      <a:r>
                        <a:rPr sz="1600" b="1" spc="15" dirty="0">
                          <a:latin typeface="Arial"/>
                          <a:cs typeface="Arial"/>
                        </a:rPr>
                        <a:t>rr</a:t>
                      </a:r>
                      <a:r>
                        <a:rPr sz="1600" b="1" spc="25" dirty="0">
                          <a:latin typeface="Arial"/>
                          <a:cs typeface="Arial"/>
                        </a:rPr>
                        <a:t>en</a:t>
                      </a:r>
                      <a:r>
                        <a:rPr sz="1600" b="1" dirty="0">
                          <a:latin typeface="Arial"/>
                          <a:cs typeface="Arial"/>
                        </a:rPr>
                        <a:t>t</a:t>
                      </a:r>
                      <a:r>
                        <a:rPr sz="1600" b="1" spc="-65" dirty="0">
                          <a:latin typeface="Arial"/>
                          <a:cs typeface="Arial"/>
                        </a:rPr>
                        <a:t> </a:t>
                      </a:r>
                      <a:r>
                        <a:rPr sz="1600" b="1" spc="20" dirty="0">
                          <a:latin typeface="Arial"/>
                          <a:cs typeface="Arial"/>
                        </a:rPr>
                        <a:t>a</a:t>
                      </a:r>
                      <a:r>
                        <a:rPr sz="1600" b="1" spc="25" dirty="0">
                          <a:latin typeface="Arial"/>
                          <a:cs typeface="Arial"/>
                        </a:rPr>
                        <a:t>sse</a:t>
                      </a:r>
                      <a:r>
                        <a:rPr sz="1600" b="1" spc="15" dirty="0">
                          <a:latin typeface="Arial"/>
                          <a:cs typeface="Arial"/>
                        </a:rPr>
                        <a:t>t</a:t>
                      </a:r>
                      <a:r>
                        <a:rPr sz="1600" b="1" dirty="0">
                          <a:latin typeface="Arial"/>
                          <a:cs typeface="Arial"/>
                        </a:rPr>
                        <a:t>s</a:t>
                      </a:r>
                      <a:endParaRPr sz="16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7"/>
                  </a:ext>
                </a:extLst>
              </a:tr>
              <a:tr h="335280">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5"/>
                        </a:spcBef>
                      </a:pPr>
                      <a:r>
                        <a:rPr sz="1600" spc="15" dirty="0">
                          <a:latin typeface="Arial MT"/>
                          <a:cs typeface="Arial MT"/>
                        </a:rPr>
                        <a:t>(</a:t>
                      </a:r>
                      <a:r>
                        <a:rPr sz="1600" spc="25" dirty="0">
                          <a:latin typeface="Arial MT"/>
                          <a:cs typeface="Arial MT"/>
                        </a:rPr>
                        <a:t>a</a:t>
                      </a:r>
                      <a:r>
                        <a:rPr sz="1600" dirty="0">
                          <a:latin typeface="Arial MT"/>
                          <a:cs typeface="Arial MT"/>
                        </a:rPr>
                        <a:t>)</a:t>
                      </a:r>
                      <a:r>
                        <a:rPr sz="1600" spc="-55" dirty="0">
                          <a:latin typeface="Arial MT"/>
                          <a:cs typeface="Arial MT"/>
                        </a:rPr>
                        <a:t> </a:t>
                      </a:r>
                      <a:r>
                        <a:rPr sz="1600" spc="25" dirty="0">
                          <a:latin typeface="Arial MT"/>
                          <a:cs typeface="Arial MT"/>
                        </a:rPr>
                        <a:t>Cu</a:t>
                      </a:r>
                      <a:r>
                        <a:rPr sz="1600" spc="15" dirty="0">
                          <a:latin typeface="Arial MT"/>
                          <a:cs typeface="Arial MT"/>
                        </a:rPr>
                        <a:t>rr</a:t>
                      </a:r>
                      <a:r>
                        <a:rPr sz="1600" spc="25" dirty="0">
                          <a:latin typeface="Arial MT"/>
                          <a:cs typeface="Arial MT"/>
                        </a:rPr>
                        <a:t>en</a:t>
                      </a:r>
                      <a:r>
                        <a:rPr sz="1600" dirty="0">
                          <a:latin typeface="Arial MT"/>
                          <a:cs typeface="Arial MT"/>
                        </a:rPr>
                        <a:t>t</a:t>
                      </a:r>
                      <a:r>
                        <a:rPr sz="1600" spc="-80" dirty="0">
                          <a:latin typeface="Arial MT"/>
                          <a:cs typeface="Arial MT"/>
                        </a:rPr>
                        <a:t> </a:t>
                      </a:r>
                      <a:r>
                        <a:rPr sz="1600" spc="15" dirty="0">
                          <a:latin typeface="Arial MT"/>
                          <a:cs typeface="Arial MT"/>
                        </a:rPr>
                        <a:t>i</a:t>
                      </a:r>
                      <a:r>
                        <a:rPr sz="1600" spc="25" dirty="0">
                          <a:latin typeface="Arial MT"/>
                          <a:cs typeface="Arial MT"/>
                        </a:rPr>
                        <a:t>nves</a:t>
                      </a:r>
                      <a:r>
                        <a:rPr sz="1600" spc="15" dirty="0">
                          <a:latin typeface="Arial MT"/>
                          <a:cs typeface="Arial MT"/>
                        </a:rPr>
                        <a:t>t</a:t>
                      </a:r>
                      <a:r>
                        <a:rPr sz="1600" spc="20" dirty="0">
                          <a:latin typeface="Arial MT"/>
                          <a:cs typeface="Arial MT"/>
                        </a:rPr>
                        <a:t>m</a:t>
                      </a:r>
                      <a:r>
                        <a:rPr sz="1600" spc="10" dirty="0">
                          <a:latin typeface="Arial MT"/>
                          <a:cs typeface="Arial MT"/>
                        </a:rPr>
                        <a:t>en</a:t>
                      </a:r>
                      <a:r>
                        <a:rPr sz="1600" spc="15" dirty="0">
                          <a:latin typeface="Arial MT"/>
                          <a:cs typeface="Arial MT"/>
                        </a:rPr>
                        <a:t>t</a:t>
                      </a:r>
                      <a:r>
                        <a:rPr sz="1600" dirty="0">
                          <a:latin typeface="Arial MT"/>
                          <a:cs typeface="Arial MT"/>
                        </a:rPr>
                        <a:t>s</a:t>
                      </a:r>
                      <a:endParaRPr sz="16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8"/>
                  </a:ext>
                </a:extLst>
              </a:tr>
              <a:tr h="335280">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0"/>
                        </a:spcBef>
                      </a:pPr>
                      <a:r>
                        <a:rPr sz="1600" spc="15" dirty="0">
                          <a:latin typeface="Arial MT"/>
                          <a:cs typeface="Arial MT"/>
                        </a:rPr>
                        <a:t>(</a:t>
                      </a:r>
                      <a:r>
                        <a:rPr sz="1600" spc="25" dirty="0">
                          <a:latin typeface="Arial MT"/>
                          <a:cs typeface="Arial MT"/>
                        </a:rPr>
                        <a:t>b</a:t>
                      </a:r>
                      <a:r>
                        <a:rPr sz="1600" dirty="0">
                          <a:latin typeface="Arial MT"/>
                          <a:cs typeface="Arial MT"/>
                        </a:rPr>
                        <a:t>)</a:t>
                      </a:r>
                      <a:r>
                        <a:rPr sz="1600" spc="-55" dirty="0">
                          <a:latin typeface="Arial MT"/>
                          <a:cs typeface="Arial MT"/>
                        </a:rPr>
                        <a:t> </a:t>
                      </a:r>
                      <a:r>
                        <a:rPr sz="1600" spc="15" dirty="0">
                          <a:latin typeface="Arial MT"/>
                          <a:cs typeface="Arial MT"/>
                        </a:rPr>
                        <a:t>I</a:t>
                      </a:r>
                      <a:r>
                        <a:rPr sz="1600" spc="25" dirty="0">
                          <a:latin typeface="Arial MT"/>
                          <a:cs typeface="Arial MT"/>
                        </a:rPr>
                        <a:t>nven</a:t>
                      </a:r>
                      <a:r>
                        <a:rPr sz="1600" spc="15" dirty="0">
                          <a:latin typeface="Arial MT"/>
                          <a:cs typeface="Arial MT"/>
                        </a:rPr>
                        <a:t>t</a:t>
                      </a:r>
                      <a:r>
                        <a:rPr sz="1600" spc="10" dirty="0">
                          <a:latin typeface="Arial MT"/>
                          <a:cs typeface="Arial MT"/>
                        </a:rPr>
                        <a:t>o</a:t>
                      </a:r>
                      <a:r>
                        <a:rPr sz="1600" spc="15" dirty="0">
                          <a:latin typeface="Arial MT"/>
                          <a:cs typeface="Arial MT"/>
                        </a:rPr>
                        <a:t>ri</a:t>
                      </a:r>
                      <a:r>
                        <a:rPr sz="1600" spc="10" dirty="0">
                          <a:latin typeface="Arial MT"/>
                          <a:cs typeface="Arial MT"/>
                        </a:rPr>
                        <a:t>e</a:t>
                      </a:r>
                      <a:r>
                        <a:rPr sz="1600" dirty="0">
                          <a:latin typeface="Arial MT"/>
                          <a:cs typeface="Arial MT"/>
                        </a:rPr>
                        <a:t>s</a:t>
                      </a:r>
                      <a:endParaRPr sz="1600">
                        <a:latin typeface="Arial MT"/>
                        <a:cs typeface="Arial MT"/>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9"/>
                  </a:ext>
                </a:extLst>
              </a:tr>
              <a:tr h="335152">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5"/>
                        </a:spcBef>
                      </a:pPr>
                      <a:r>
                        <a:rPr sz="1600" spc="15" dirty="0">
                          <a:latin typeface="Arial MT"/>
                          <a:cs typeface="Arial MT"/>
                        </a:rPr>
                        <a:t>(</a:t>
                      </a:r>
                      <a:r>
                        <a:rPr sz="1600" spc="25" dirty="0">
                          <a:latin typeface="Arial MT"/>
                          <a:cs typeface="Arial MT"/>
                        </a:rPr>
                        <a:t>c</a:t>
                      </a:r>
                      <a:r>
                        <a:rPr sz="1600" dirty="0">
                          <a:latin typeface="Arial MT"/>
                          <a:cs typeface="Arial MT"/>
                        </a:rPr>
                        <a:t>)</a:t>
                      </a:r>
                      <a:r>
                        <a:rPr sz="1600" spc="-65" dirty="0">
                          <a:latin typeface="Arial MT"/>
                          <a:cs typeface="Arial MT"/>
                        </a:rPr>
                        <a:t> </a:t>
                      </a:r>
                      <a:r>
                        <a:rPr sz="1600" spc="-25" dirty="0">
                          <a:latin typeface="Arial MT"/>
                          <a:cs typeface="Arial MT"/>
                        </a:rPr>
                        <a:t>T</a:t>
                      </a:r>
                      <a:r>
                        <a:rPr sz="1600" spc="15" dirty="0">
                          <a:latin typeface="Arial MT"/>
                          <a:cs typeface="Arial MT"/>
                        </a:rPr>
                        <a:t>r</a:t>
                      </a:r>
                      <a:r>
                        <a:rPr sz="1600" spc="25" dirty="0">
                          <a:latin typeface="Arial MT"/>
                          <a:cs typeface="Arial MT"/>
                        </a:rPr>
                        <a:t>ad</a:t>
                      </a:r>
                      <a:r>
                        <a:rPr sz="1600" dirty="0">
                          <a:latin typeface="Arial MT"/>
                          <a:cs typeface="Arial MT"/>
                        </a:rPr>
                        <a:t>e</a:t>
                      </a:r>
                      <a:r>
                        <a:rPr sz="1600" spc="-70" dirty="0">
                          <a:latin typeface="Arial MT"/>
                          <a:cs typeface="Arial MT"/>
                        </a:rPr>
                        <a:t> </a:t>
                      </a:r>
                      <a:r>
                        <a:rPr sz="1600" spc="15" dirty="0">
                          <a:latin typeface="Arial MT"/>
                          <a:cs typeface="Arial MT"/>
                        </a:rPr>
                        <a:t>r</a:t>
                      </a:r>
                      <a:r>
                        <a:rPr sz="1600" spc="25" dirty="0">
                          <a:latin typeface="Arial MT"/>
                          <a:cs typeface="Arial MT"/>
                        </a:rPr>
                        <a:t>ece</a:t>
                      </a:r>
                      <a:r>
                        <a:rPr sz="1600" spc="15" dirty="0">
                          <a:latin typeface="Arial MT"/>
                          <a:cs typeface="Arial MT"/>
                        </a:rPr>
                        <a:t>i</a:t>
                      </a:r>
                      <a:r>
                        <a:rPr sz="1600" spc="25" dirty="0">
                          <a:latin typeface="Arial MT"/>
                          <a:cs typeface="Arial MT"/>
                        </a:rPr>
                        <a:t>v</a:t>
                      </a:r>
                      <a:r>
                        <a:rPr sz="1600" spc="10" dirty="0">
                          <a:latin typeface="Arial MT"/>
                          <a:cs typeface="Arial MT"/>
                        </a:rPr>
                        <a:t>a</a:t>
                      </a:r>
                      <a:r>
                        <a:rPr sz="1600" spc="25" dirty="0">
                          <a:latin typeface="Arial MT"/>
                          <a:cs typeface="Arial MT"/>
                        </a:rPr>
                        <a:t>b</a:t>
                      </a:r>
                      <a:r>
                        <a:rPr sz="1600" spc="5" dirty="0">
                          <a:latin typeface="Arial MT"/>
                          <a:cs typeface="Arial MT"/>
                        </a:rPr>
                        <a:t>l</a:t>
                      </a:r>
                      <a:r>
                        <a:rPr sz="1600" spc="10" dirty="0">
                          <a:latin typeface="Arial MT"/>
                          <a:cs typeface="Arial MT"/>
                        </a:rPr>
                        <a:t>e</a:t>
                      </a:r>
                      <a:r>
                        <a:rPr sz="1600" dirty="0">
                          <a:latin typeface="Arial MT"/>
                          <a:cs typeface="Arial MT"/>
                        </a:rPr>
                        <a:t>s</a:t>
                      </a:r>
                      <a:endParaRPr sz="16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10"/>
                  </a:ext>
                </a:extLst>
              </a:tr>
              <a:tr h="335267">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5"/>
                        </a:spcBef>
                      </a:pPr>
                      <a:r>
                        <a:rPr sz="1600" spc="15" dirty="0">
                          <a:latin typeface="Arial MT"/>
                          <a:cs typeface="Arial MT"/>
                        </a:rPr>
                        <a:t>(</a:t>
                      </a:r>
                      <a:r>
                        <a:rPr sz="1600" spc="25" dirty="0">
                          <a:latin typeface="Arial MT"/>
                          <a:cs typeface="Arial MT"/>
                        </a:rPr>
                        <a:t>d</a:t>
                      </a:r>
                      <a:r>
                        <a:rPr sz="1600" dirty="0">
                          <a:latin typeface="Arial MT"/>
                          <a:cs typeface="Arial MT"/>
                        </a:rPr>
                        <a:t>)</a:t>
                      </a:r>
                      <a:r>
                        <a:rPr sz="1600" spc="-55" dirty="0">
                          <a:latin typeface="Arial MT"/>
                          <a:cs typeface="Arial MT"/>
                        </a:rPr>
                        <a:t> </a:t>
                      </a:r>
                      <a:r>
                        <a:rPr sz="1600" spc="25" dirty="0">
                          <a:latin typeface="Arial MT"/>
                          <a:cs typeface="Arial MT"/>
                        </a:rPr>
                        <a:t>Cas</a:t>
                      </a:r>
                      <a:r>
                        <a:rPr sz="1600" dirty="0">
                          <a:latin typeface="Arial MT"/>
                          <a:cs typeface="Arial MT"/>
                        </a:rPr>
                        <a:t>h</a:t>
                      </a:r>
                      <a:r>
                        <a:rPr sz="1600" spc="-55" dirty="0">
                          <a:latin typeface="Arial MT"/>
                          <a:cs typeface="Arial MT"/>
                        </a:rPr>
                        <a:t> </a:t>
                      </a:r>
                      <a:r>
                        <a:rPr sz="1600" spc="20" dirty="0">
                          <a:latin typeface="Arial MT"/>
                          <a:cs typeface="Arial MT"/>
                        </a:rPr>
                        <a:t>a</a:t>
                      </a:r>
                      <a:r>
                        <a:rPr sz="1600" spc="25" dirty="0">
                          <a:latin typeface="Arial MT"/>
                          <a:cs typeface="Arial MT"/>
                        </a:rPr>
                        <a:t>n</a:t>
                      </a:r>
                      <a:r>
                        <a:rPr sz="1600" dirty="0">
                          <a:latin typeface="Arial MT"/>
                          <a:cs typeface="Arial MT"/>
                        </a:rPr>
                        <a:t>d</a:t>
                      </a:r>
                      <a:r>
                        <a:rPr sz="1600" spc="-70" dirty="0">
                          <a:latin typeface="Arial MT"/>
                          <a:cs typeface="Arial MT"/>
                        </a:rPr>
                        <a:t> </a:t>
                      </a:r>
                      <a:r>
                        <a:rPr sz="1600" spc="25" dirty="0">
                          <a:latin typeface="Arial MT"/>
                          <a:cs typeface="Arial MT"/>
                        </a:rPr>
                        <a:t>ban</a:t>
                      </a:r>
                      <a:r>
                        <a:rPr sz="1600" dirty="0">
                          <a:latin typeface="Arial MT"/>
                          <a:cs typeface="Arial MT"/>
                        </a:rPr>
                        <a:t>k</a:t>
                      </a:r>
                      <a:r>
                        <a:rPr sz="1600" spc="-70" dirty="0">
                          <a:latin typeface="Arial MT"/>
                          <a:cs typeface="Arial MT"/>
                        </a:rPr>
                        <a:t> </a:t>
                      </a:r>
                      <a:r>
                        <a:rPr sz="1600" spc="25" dirty="0">
                          <a:latin typeface="Arial MT"/>
                          <a:cs typeface="Arial MT"/>
                        </a:rPr>
                        <a:t>ba</a:t>
                      </a:r>
                      <a:r>
                        <a:rPr sz="1600" spc="15" dirty="0">
                          <a:latin typeface="Arial MT"/>
                          <a:cs typeface="Arial MT"/>
                        </a:rPr>
                        <a:t>l</a:t>
                      </a:r>
                      <a:r>
                        <a:rPr sz="1600" spc="25" dirty="0">
                          <a:latin typeface="Arial MT"/>
                          <a:cs typeface="Arial MT"/>
                        </a:rPr>
                        <a:t>a</a:t>
                      </a:r>
                      <a:r>
                        <a:rPr sz="1600" spc="10" dirty="0">
                          <a:latin typeface="Arial MT"/>
                          <a:cs typeface="Arial MT"/>
                        </a:rPr>
                        <a:t>n</a:t>
                      </a:r>
                      <a:r>
                        <a:rPr sz="1600" spc="25" dirty="0">
                          <a:latin typeface="Arial MT"/>
                          <a:cs typeface="Arial MT"/>
                        </a:rPr>
                        <a:t>c</a:t>
                      </a:r>
                      <a:r>
                        <a:rPr sz="1600" spc="10" dirty="0">
                          <a:latin typeface="Arial MT"/>
                          <a:cs typeface="Arial MT"/>
                        </a:rPr>
                        <a:t>e</a:t>
                      </a:r>
                      <a:r>
                        <a:rPr sz="1600" dirty="0">
                          <a:latin typeface="Arial MT"/>
                          <a:cs typeface="Arial MT"/>
                        </a:rPr>
                        <a:t>s</a:t>
                      </a:r>
                      <a:endParaRPr sz="16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11"/>
                  </a:ext>
                </a:extLst>
              </a:tr>
              <a:tr h="335254">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5"/>
                        </a:spcBef>
                      </a:pPr>
                      <a:r>
                        <a:rPr sz="1600" spc="15" dirty="0">
                          <a:latin typeface="Arial MT"/>
                          <a:cs typeface="Arial MT"/>
                        </a:rPr>
                        <a:t>(</a:t>
                      </a:r>
                      <a:r>
                        <a:rPr sz="1600" spc="25" dirty="0">
                          <a:latin typeface="Arial MT"/>
                          <a:cs typeface="Arial MT"/>
                        </a:rPr>
                        <a:t>e</a:t>
                      </a:r>
                      <a:r>
                        <a:rPr sz="1600" dirty="0">
                          <a:latin typeface="Arial MT"/>
                          <a:cs typeface="Arial MT"/>
                        </a:rPr>
                        <a:t>)</a:t>
                      </a:r>
                      <a:r>
                        <a:rPr sz="1600" spc="-55" dirty="0">
                          <a:latin typeface="Arial MT"/>
                          <a:cs typeface="Arial MT"/>
                        </a:rPr>
                        <a:t> </a:t>
                      </a:r>
                      <a:r>
                        <a:rPr sz="1600" spc="25" dirty="0">
                          <a:latin typeface="Arial MT"/>
                          <a:cs typeface="Arial MT"/>
                        </a:rPr>
                        <a:t>Sho</a:t>
                      </a:r>
                      <a:r>
                        <a:rPr sz="1600" spc="15" dirty="0">
                          <a:latin typeface="Arial MT"/>
                          <a:cs typeface="Arial MT"/>
                        </a:rPr>
                        <a:t>r</a:t>
                      </a:r>
                      <a:r>
                        <a:rPr sz="1600" spc="30" dirty="0">
                          <a:latin typeface="Arial MT"/>
                          <a:cs typeface="Arial MT"/>
                        </a:rPr>
                        <a:t>t</a:t>
                      </a:r>
                      <a:r>
                        <a:rPr sz="1600" spc="20" dirty="0">
                          <a:latin typeface="Arial MT"/>
                          <a:cs typeface="Arial MT"/>
                        </a:rPr>
                        <a:t>-</a:t>
                      </a:r>
                      <a:r>
                        <a:rPr sz="1600" spc="15" dirty="0">
                          <a:latin typeface="Arial MT"/>
                          <a:cs typeface="Arial MT"/>
                        </a:rPr>
                        <a:t>t</a:t>
                      </a:r>
                      <a:r>
                        <a:rPr sz="1600" spc="25" dirty="0">
                          <a:latin typeface="Arial MT"/>
                          <a:cs typeface="Arial MT"/>
                        </a:rPr>
                        <a:t>e</a:t>
                      </a:r>
                      <a:r>
                        <a:rPr sz="1600" spc="15" dirty="0">
                          <a:latin typeface="Arial MT"/>
                          <a:cs typeface="Arial MT"/>
                        </a:rPr>
                        <a:t>r</a:t>
                      </a:r>
                      <a:r>
                        <a:rPr sz="1600" dirty="0">
                          <a:latin typeface="Arial MT"/>
                          <a:cs typeface="Arial MT"/>
                        </a:rPr>
                        <a:t>m</a:t>
                      </a:r>
                      <a:r>
                        <a:rPr sz="1600" spc="-85" dirty="0">
                          <a:latin typeface="Arial MT"/>
                          <a:cs typeface="Arial MT"/>
                        </a:rPr>
                        <a:t> </a:t>
                      </a:r>
                      <a:r>
                        <a:rPr sz="1600" spc="15" dirty="0">
                          <a:latin typeface="Arial MT"/>
                          <a:cs typeface="Arial MT"/>
                        </a:rPr>
                        <a:t>l</a:t>
                      </a:r>
                      <a:r>
                        <a:rPr sz="1600" spc="25" dirty="0">
                          <a:latin typeface="Arial MT"/>
                          <a:cs typeface="Arial MT"/>
                        </a:rPr>
                        <a:t>oan</a:t>
                      </a:r>
                      <a:r>
                        <a:rPr sz="1600" dirty="0">
                          <a:latin typeface="Arial MT"/>
                          <a:cs typeface="Arial MT"/>
                        </a:rPr>
                        <a:t>s</a:t>
                      </a:r>
                      <a:r>
                        <a:rPr sz="1600" spc="-70" dirty="0">
                          <a:latin typeface="Arial MT"/>
                          <a:cs typeface="Arial MT"/>
                        </a:rPr>
                        <a:t> </a:t>
                      </a:r>
                      <a:r>
                        <a:rPr sz="1600" spc="25" dirty="0">
                          <a:latin typeface="Arial MT"/>
                          <a:cs typeface="Arial MT"/>
                        </a:rPr>
                        <a:t>an</a:t>
                      </a:r>
                      <a:r>
                        <a:rPr sz="1600" dirty="0">
                          <a:latin typeface="Arial MT"/>
                          <a:cs typeface="Arial MT"/>
                        </a:rPr>
                        <a:t>d</a:t>
                      </a:r>
                      <a:r>
                        <a:rPr sz="1600" spc="-70" dirty="0">
                          <a:latin typeface="Arial MT"/>
                          <a:cs typeface="Arial MT"/>
                        </a:rPr>
                        <a:t> </a:t>
                      </a:r>
                      <a:r>
                        <a:rPr sz="1600" spc="25" dirty="0">
                          <a:latin typeface="Arial MT"/>
                          <a:cs typeface="Arial MT"/>
                        </a:rPr>
                        <a:t>adva</a:t>
                      </a:r>
                      <a:r>
                        <a:rPr sz="1600" spc="10" dirty="0">
                          <a:latin typeface="Arial MT"/>
                          <a:cs typeface="Arial MT"/>
                        </a:rPr>
                        <a:t>n</a:t>
                      </a:r>
                      <a:r>
                        <a:rPr sz="1600" spc="25" dirty="0">
                          <a:latin typeface="Arial MT"/>
                          <a:cs typeface="Arial MT"/>
                        </a:rPr>
                        <a:t>c</a:t>
                      </a:r>
                      <a:r>
                        <a:rPr sz="1600" spc="10" dirty="0">
                          <a:latin typeface="Arial MT"/>
                          <a:cs typeface="Arial MT"/>
                        </a:rPr>
                        <a:t>e</a:t>
                      </a:r>
                      <a:r>
                        <a:rPr sz="1600" dirty="0">
                          <a:latin typeface="Arial MT"/>
                          <a:cs typeface="Arial MT"/>
                        </a:rPr>
                        <a:t>s</a:t>
                      </a:r>
                      <a:endParaRPr sz="16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12"/>
                  </a:ext>
                </a:extLst>
              </a:tr>
              <a:tr h="335241">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5"/>
                        </a:spcBef>
                      </a:pPr>
                      <a:r>
                        <a:rPr sz="1600" spc="20" dirty="0">
                          <a:latin typeface="Arial MT"/>
                          <a:cs typeface="Arial MT"/>
                        </a:rPr>
                        <a:t>(f</a:t>
                      </a:r>
                      <a:r>
                        <a:rPr sz="1600" dirty="0">
                          <a:latin typeface="Arial MT"/>
                          <a:cs typeface="Arial MT"/>
                        </a:rPr>
                        <a:t>)</a:t>
                      </a:r>
                      <a:r>
                        <a:rPr sz="1600" spc="-5" dirty="0">
                          <a:latin typeface="Arial MT"/>
                          <a:cs typeface="Arial MT"/>
                        </a:rPr>
                        <a:t> </a:t>
                      </a:r>
                      <a:r>
                        <a:rPr sz="1600" spc="20" dirty="0">
                          <a:latin typeface="Arial MT"/>
                          <a:cs typeface="Arial MT"/>
                        </a:rPr>
                        <a:t>O</a:t>
                      </a:r>
                      <a:r>
                        <a:rPr sz="1600" spc="15" dirty="0">
                          <a:latin typeface="Arial MT"/>
                          <a:cs typeface="Arial MT"/>
                        </a:rPr>
                        <a:t>t</a:t>
                      </a:r>
                      <a:r>
                        <a:rPr sz="1600" spc="25" dirty="0">
                          <a:latin typeface="Arial MT"/>
                          <a:cs typeface="Arial MT"/>
                        </a:rPr>
                        <a:t>he</a:t>
                      </a:r>
                      <a:r>
                        <a:rPr sz="1600" dirty="0">
                          <a:latin typeface="Arial MT"/>
                          <a:cs typeface="Arial MT"/>
                        </a:rPr>
                        <a:t>r</a:t>
                      </a:r>
                      <a:r>
                        <a:rPr sz="1600" spc="-65" dirty="0">
                          <a:latin typeface="Arial MT"/>
                          <a:cs typeface="Arial MT"/>
                        </a:rPr>
                        <a:t> </a:t>
                      </a:r>
                      <a:r>
                        <a:rPr sz="1600" spc="20" dirty="0">
                          <a:latin typeface="Arial MT"/>
                          <a:cs typeface="Arial MT"/>
                        </a:rPr>
                        <a:t>c</a:t>
                      </a:r>
                      <a:r>
                        <a:rPr sz="1600" spc="25" dirty="0">
                          <a:latin typeface="Arial MT"/>
                          <a:cs typeface="Arial MT"/>
                        </a:rPr>
                        <a:t>u</a:t>
                      </a:r>
                      <a:r>
                        <a:rPr sz="1600" spc="15" dirty="0">
                          <a:latin typeface="Arial MT"/>
                          <a:cs typeface="Arial MT"/>
                        </a:rPr>
                        <a:t>rr</a:t>
                      </a:r>
                      <a:r>
                        <a:rPr sz="1600" spc="25" dirty="0">
                          <a:latin typeface="Arial MT"/>
                          <a:cs typeface="Arial MT"/>
                        </a:rPr>
                        <a:t>en</a:t>
                      </a:r>
                      <a:r>
                        <a:rPr sz="1600" dirty="0">
                          <a:latin typeface="Arial MT"/>
                          <a:cs typeface="Arial MT"/>
                        </a:rPr>
                        <a:t>t</a:t>
                      </a:r>
                      <a:r>
                        <a:rPr sz="1600" spc="-80" dirty="0">
                          <a:latin typeface="Arial MT"/>
                          <a:cs typeface="Arial MT"/>
                        </a:rPr>
                        <a:t> </a:t>
                      </a:r>
                      <a:r>
                        <a:rPr sz="1600" spc="25" dirty="0">
                          <a:latin typeface="Arial MT"/>
                          <a:cs typeface="Arial MT"/>
                        </a:rPr>
                        <a:t>asse</a:t>
                      </a:r>
                      <a:r>
                        <a:rPr sz="1600" spc="15" dirty="0">
                          <a:latin typeface="Arial MT"/>
                          <a:cs typeface="Arial MT"/>
                        </a:rPr>
                        <a:t>t</a:t>
                      </a:r>
                      <a:r>
                        <a:rPr sz="1600" dirty="0">
                          <a:latin typeface="Arial MT"/>
                          <a:cs typeface="Arial MT"/>
                        </a:rPr>
                        <a:t>s</a:t>
                      </a:r>
                      <a:endParaRPr sz="16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13"/>
                  </a:ext>
                </a:extLst>
              </a:tr>
              <a:tr h="335235">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5"/>
                        </a:spcBef>
                      </a:pPr>
                      <a:r>
                        <a:rPr sz="1600" b="1" spc="-200" dirty="0">
                          <a:latin typeface="Arial"/>
                          <a:cs typeface="Arial"/>
                        </a:rPr>
                        <a:t>TOTAL</a:t>
                      </a:r>
                      <a:endParaRPr sz="16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14"/>
                  </a:ext>
                </a:extLst>
              </a:tr>
            </a:tbl>
          </a:graphicData>
        </a:graphic>
      </p:graphicFrame>
      <p:sp>
        <p:nvSpPr>
          <p:cNvPr id="5" name="Footer Placeholder 4">
            <a:extLst>
              <a:ext uri="{FF2B5EF4-FFF2-40B4-BE49-F238E27FC236}">
                <a16:creationId xmlns:a16="http://schemas.microsoft.com/office/drawing/2014/main" id="{823DC3DC-DCE3-FABD-D5BF-F9681FF3DF6D}"/>
              </a:ext>
            </a:extLst>
          </p:cNvPr>
          <p:cNvSpPr>
            <a:spLocks noGrp="1"/>
          </p:cNvSpPr>
          <p:nvPr>
            <p:ph type="ftr" sz="quarter" idx="11"/>
          </p:nvPr>
        </p:nvSpPr>
        <p:spPr/>
        <p:txBody>
          <a:bodyPr/>
          <a:lstStyle/>
          <a:p>
            <a:r>
              <a:rPr lang="en-US"/>
              <a:t>Intricacies in TAR  -Jaipur Branch 31.08.2024</a:t>
            </a:r>
          </a:p>
        </p:txBody>
      </p:sp>
      <p:sp>
        <p:nvSpPr>
          <p:cNvPr id="8" name="Title 7">
            <a:extLst>
              <a:ext uri="{FF2B5EF4-FFF2-40B4-BE49-F238E27FC236}">
                <a16:creationId xmlns:a16="http://schemas.microsoft.com/office/drawing/2014/main" id="{BB87CA99-A983-2F46-5F1E-31138816647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461210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27020" y="2508631"/>
            <a:ext cx="5001895" cy="1489075"/>
          </a:xfrm>
          <a:prstGeom prst="rect">
            <a:avLst/>
          </a:prstGeom>
        </p:spPr>
        <p:txBody>
          <a:bodyPr vert="horz" wrap="square" lIns="0" tIns="12700" rIns="0" bIns="0" rtlCol="0">
            <a:spAutoFit/>
          </a:bodyPr>
          <a:lstStyle/>
          <a:p>
            <a:pPr marL="12700" marR="5080" indent="425450">
              <a:spcBef>
                <a:spcPts val="100"/>
              </a:spcBef>
            </a:pPr>
            <a:r>
              <a:rPr sz="4800" b="1" spc="-5" dirty="0">
                <a:latin typeface="Corbel"/>
                <a:cs typeface="Corbel"/>
              </a:rPr>
              <a:t>S</a:t>
            </a:r>
            <a:r>
              <a:rPr sz="4800" b="1" spc="-254" dirty="0">
                <a:latin typeface="Corbel"/>
                <a:cs typeface="Corbel"/>
              </a:rPr>
              <a:t>TA</a:t>
            </a:r>
            <a:r>
              <a:rPr sz="4800" b="1" spc="-5" dirty="0">
                <a:latin typeface="Corbel"/>
                <a:cs typeface="Corbel"/>
              </a:rPr>
              <a:t>TEMEN</a:t>
            </a:r>
            <a:r>
              <a:rPr sz="4800" b="1" dirty="0">
                <a:latin typeface="Corbel"/>
                <a:cs typeface="Corbel"/>
              </a:rPr>
              <a:t>T</a:t>
            </a:r>
            <a:r>
              <a:rPr sz="4800" b="1" spc="-225" dirty="0">
                <a:latin typeface="Corbel"/>
                <a:cs typeface="Corbel"/>
              </a:rPr>
              <a:t> </a:t>
            </a:r>
            <a:r>
              <a:rPr sz="4800" b="1" spc="-5" dirty="0">
                <a:latin typeface="Corbel"/>
                <a:cs typeface="Corbel"/>
              </a:rPr>
              <a:t>OF  </a:t>
            </a:r>
            <a:r>
              <a:rPr sz="4800" b="1" dirty="0">
                <a:latin typeface="Corbel"/>
                <a:cs typeface="Corbel"/>
              </a:rPr>
              <a:t>PROFIT</a:t>
            </a:r>
            <a:r>
              <a:rPr sz="4800" b="1" spc="-235" dirty="0">
                <a:latin typeface="Corbel"/>
                <a:cs typeface="Corbel"/>
              </a:rPr>
              <a:t> </a:t>
            </a:r>
            <a:r>
              <a:rPr sz="4800" b="1" spc="-5" dirty="0">
                <a:latin typeface="Corbel"/>
                <a:cs typeface="Corbel"/>
              </a:rPr>
              <a:t>AND</a:t>
            </a:r>
            <a:r>
              <a:rPr sz="4800" b="1" spc="-50" dirty="0">
                <a:latin typeface="Corbel"/>
                <a:cs typeface="Corbel"/>
              </a:rPr>
              <a:t> </a:t>
            </a:r>
            <a:r>
              <a:rPr sz="4800" b="1" spc="-55" dirty="0">
                <a:latin typeface="Corbel"/>
                <a:cs typeface="Corbel"/>
              </a:rPr>
              <a:t>LOSS</a:t>
            </a:r>
            <a:endParaRPr sz="4800">
              <a:latin typeface="Corbel"/>
              <a:cs typeface="Corbel"/>
            </a:endParaRPr>
          </a:p>
        </p:txBody>
      </p:sp>
      <p:sp>
        <p:nvSpPr>
          <p:cNvPr id="5" name="Footer Placeholder 4">
            <a:extLst>
              <a:ext uri="{FF2B5EF4-FFF2-40B4-BE49-F238E27FC236}">
                <a16:creationId xmlns:a16="http://schemas.microsoft.com/office/drawing/2014/main" id="{F3F7C0CF-779C-E3C7-37F8-342477C9363C}"/>
              </a:ext>
            </a:extLst>
          </p:cNvPr>
          <p:cNvSpPr>
            <a:spLocks noGrp="1"/>
          </p:cNvSpPr>
          <p:nvPr>
            <p:ph type="ftr" sz="quarter" idx="5"/>
          </p:nvPr>
        </p:nvSpPr>
        <p:spPr/>
        <p:txBody>
          <a:bodyPr/>
          <a:lstStyle/>
          <a:p>
            <a:r>
              <a:rPr lang="en-US"/>
              <a:t>Intricacies in TAR  -Jaipur Branch 31.08.2024</a:t>
            </a:r>
            <a:endParaRPr lang="sv-SE"/>
          </a:p>
        </p:txBody>
      </p:sp>
      <p:sp>
        <p:nvSpPr>
          <p:cNvPr id="8" name="Title 7">
            <a:extLst>
              <a:ext uri="{FF2B5EF4-FFF2-40B4-BE49-F238E27FC236}">
                <a16:creationId xmlns:a16="http://schemas.microsoft.com/office/drawing/2014/main" id="{4A48BFAA-904D-9FCE-0BBE-6E712ABC6706}"/>
              </a:ext>
            </a:extLst>
          </p:cNvPr>
          <p:cNvSpPr>
            <a:spLocks noGrp="1"/>
          </p:cNvSpPr>
          <p:nvPr>
            <p:ph type="ctrTitle"/>
          </p:nvPr>
        </p:nvSpPr>
        <p:spPr/>
        <p:txBody>
          <a:bodyPr/>
          <a:lstStyle/>
          <a:p>
            <a:endParaRPr lang="en-US"/>
          </a:p>
        </p:txBody>
      </p:sp>
    </p:spTree>
    <p:extLst>
      <p:ext uri="{BB962C8B-B14F-4D97-AF65-F5344CB8AC3E}">
        <p14:creationId xmlns:p14="http://schemas.microsoft.com/office/powerpoint/2010/main" val="1733864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06065" y="444196"/>
            <a:ext cx="6955155" cy="574675"/>
          </a:xfrm>
          <a:prstGeom prst="rect">
            <a:avLst/>
          </a:prstGeom>
        </p:spPr>
        <p:txBody>
          <a:bodyPr vert="horz" wrap="square" lIns="0" tIns="12700" rIns="0" bIns="0" rtlCol="0">
            <a:spAutoFit/>
          </a:bodyPr>
          <a:lstStyle/>
          <a:p>
            <a:pPr marL="12700">
              <a:spcBef>
                <a:spcPts val="100"/>
              </a:spcBef>
            </a:pPr>
            <a:r>
              <a:rPr b="1" spc="-5" dirty="0">
                <a:latin typeface="Corbel"/>
                <a:cs typeface="Corbel"/>
              </a:rPr>
              <a:t>Statement</a:t>
            </a:r>
            <a:r>
              <a:rPr b="1" spc="5" dirty="0">
                <a:latin typeface="Corbel"/>
                <a:cs typeface="Corbel"/>
              </a:rPr>
              <a:t> </a:t>
            </a:r>
            <a:r>
              <a:rPr b="1" dirty="0">
                <a:latin typeface="Corbel"/>
                <a:cs typeface="Corbel"/>
              </a:rPr>
              <a:t>of</a:t>
            </a:r>
            <a:r>
              <a:rPr b="1" spc="5" dirty="0">
                <a:latin typeface="Corbel"/>
                <a:cs typeface="Corbel"/>
              </a:rPr>
              <a:t> </a:t>
            </a:r>
            <a:r>
              <a:rPr b="1" spc="-5" dirty="0">
                <a:latin typeface="Corbel"/>
                <a:cs typeface="Corbel"/>
              </a:rPr>
              <a:t>Profit</a:t>
            </a:r>
            <a:r>
              <a:rPr b="1" spc="5" dirty="0">
                <a:latin typeface="Corbel"/>
                <a:cs typeface="Corbel"/>
              </a:rPr>
              <a:t> </a:t>
            </a:r>
            <a:r>
              <a:rPr b="1" spc="-5" dirty="0">
                <a:latin typeface="Corbel"/>
                <a:cs typeface="Corbel"/>
              </a:rPr>
              <a:t>and</a:t>
            </a:r>
            <a:r>
              <a:rPr b="1" dirty="0">
                <a:latin typeface="Corbel"/>
                <a:cs typeface="Corbel"/>
              </a:rPr>
              <a:t> </a:t>
            </a:r>
            <a:r>
              <a:rPr b="1" spc="-5" dirty="0">
                <a:latin typeface="Corbel"/>
                <a:cs typeface="Corbel"/>
              </a:rPr>
              <a:t>loss</a:t>
            </a:r>
            <a:r>
              <a:rPr b="1" spc="-10" dirty="0">
                <a:latin typeface="Corbel"/>
                <a:cs typeface="Corbel"/>
              </a:rPr>
              <a:t> </a:t>
            </a:r>
            <a:r>
              <a:rPr b="1" spc="-5" dirty="0">
                <a:latin typeface="Corbel"/>
                <a:cs typeface="Corbel"/>
              </a:rPr>
              <a:t>for</a:t>
            </a:r>
            <a:r>
              <a:rPr b="1" dirty="0">
                <a:latin typeface="Corbel"/>
                <a:cs typeface="Corbel"/>
              </a:rPr>
              <a:t> </a:t>
            </a:r>
            <a:r>
              <a:rPr b="1" spc="-5" dirty="0">
                <a:latin typeface="Corbel"/>
                <a:cs typeface="Corbel"/>
              </a:rPr>
              <a:t>the</a:t>
            </a:r>
            <a:r>
              <a:rPr b="1" spc="5" dirty="0">
                <a:latin typeface="Corbel"/>
                <a:cs typeface="Corbel"/>
              </a:rPr>
              <a:t> </a:t>
            </a:r>
            <a:r>
              <a:rPr b="1" spc="-5" dirty="0">
                <a:latin typeface="Corbel"/>
                <a:cs typeface="Corbel"/>
              </a:rPr>
              <a:t>year</a:t>
            </a:r>
            <a:r>
              <a:rPr b="1" spc="-10" dirty="0">
                <a:latin typeface="Corbel"/>
                <a:cs typeface="Corbel"/>
              </a:rPr>
              <a:t> </a:t>
            </a:r>
            <a:r>
              <a:rPr b="1" dirty="0">
                <a:latin typeface="Corbel"/>
                <a:cs typeface="Corbel"/>
              </a:rPr>
              <a:t>ended </a:t>
            </a:r>
            <a:r>
              <a:rPr b="1" spc="-5" dirty="0">
                <a:latin typeface="Corbel"/>
                <a:cs typeface="Corbel"/>
              </a:rPr>
              <a:t>………………………</a:t>
            </a:r>
            <a:endParaRPr>
              <a:latin typeface="Corbel"/>
              <a:cs typeface="Corbel"/>
            </a:endParaRPr>
          </a:p>
          <a:p>
            <a:pPr marL="5046980">
              <a:spcBef>
                <a:spcPts val="5"/>
              </a:spcBef>
            </a:pPr>
            <a:r>
              <a:rPr b="1" spc="-5" dirty="0">
                <a:latin typeface="Corbel"/>
                <a:cs typeface="Corbel"/>
              </a:rPr>
              <a:t>(Rupees</a:t>
            </a:r>
            <a:r>
              <a:rPr b="1" spc="-60" dirty="0">
                <a:latin typeface="Corbel"/>
                <a:cs typeface="Corbel"/>
              </a:rPr>
              <a:t> </a:t>
            </a:r>
            <a:r>
              <a:rPr b="1" spc="-5" dirty="0">
                <a:latin typeface="Corbel"/>
                <a:cs typeface="Corbel"/>
              </a:rPr>
              <a:t>in…………)</a:t>
            </a:r>
            <a:endParaRPr>
              <a:latin typeface="Corbel"/>
              <a:cs typeface="Corbel"/>
            </a:endParaRPr>
          </a:p>
        </p:txBody>
      </p:sp>
      <p:graphicFrame>
        <p:nvGraphicFramePr>
          <p:cNvPr id="3" name="object 3"/>
          <p:cNvGraphicFramePr>
            <a:graphicFrameLocks noGrp="1"/>
          </p:cNvGraphicFramePr>
          <p:nvPr/>
        </p:nvGraphicFramePr>
        <p:xfrm>
          <a:off x="1822450" y="1069975"/>
          <a:ext cx="8837928" cy="6395404"/>
        </p:xfrm>
        <a:graphic>
          <a:graphicData uri="http://schemas.openxmlformats.org/drawingml/2006/table">
            <a:tbl>
              <a:tblPr firstRow="1" bandRow="1">
                <a:tableStyleId>{2D5ABB26-0587-4C30-8999-92F81FD0307C}</a:tableStyleId>
              </a:tblPr>
              <a:tblGrid>
                <a:gridCol w="685800">
                  <a:extLst>
                    <a:ext uri="{9D8B030D-6E8A-4147-A177-3AD203B41FA5}">
                      <a16:colId xmlns:a16="http://schemas.microsoft.com/office/drawing/2014/main" val="20000"/>
                    </a:ext>
                  </a:extLst>
                </a:gridCol>
                <a:gridCol w="3773804">
                  <a:extLst>
                    <a:ext uri="{9D8B030D-6E8A-4147-A177-3AD203B41FA5}">
                      <a16:colId xmlns:a16="http://schemas.microsoft.com/office/drawing/2014/main" val="20001"/>
                    </a:ext>
                  </a:extLst>
                </a:gridCol>
                <a:gridCol w="642620">
                  <a:extLst>
                    <a:ext uri="{9D8B030D-6E8A-4147-A177-3AD203B41FA5}">
                      <a16:colId xmlns:a16="http://schemas.microsoft.com/office/drawing/2014/main" val="20002"/>
                    </a:ext>
                  </a:extLst>
                </a:gridCol>
                <a:gridCol w="1847850">
                  <a:extLst>
                    <a:ext uri="{9D8B030D-6E8A-4147-A177-3AD203B41FA5}">
                      <a16:colId xmlns:a16="http://schemas.microsoft.com/office/drawing/2014/main" val="20003"/>
                    </a:ext>
                  </a:extLst>
                </a:gridCol>
                <a:gridCol w="1887854">
                  <a:extLst>
                    <a:ext uri="{9D8B030D-6E8A-4147-A177-3AD203B41FA5}">
                      <a16:colId xmlns:a16="http://schemas.microsoft.com/office/drawing/2014/main" val="20004"/>
                    </a:ext>
                  </a:extLst>
                </a:gridCol>
              </a:tblGrid>
              <a:tr h="2385695">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8580">
                        <a:lnSpc>
                          <a:spcPct val="100000"/>
                        </a:lnSpc>
                        <a:spcBef>
                          <a:spcPts val="60"/>
                        </a:spcBef>
                      </a:pPr>
                      <a:r>
                        <a:rPr sz="1800" b="1" spc="-140" dirty="0">
                          <a:solidFill>
                            <a:srgbClr val="FFFFFF"/>
                          </a:solidFill>
                          <a:latin typeface="Arial"/>
                          <a:cs typeface="Arial"/>
                        </a:rPr>
                        <a:t>Particulars</a:t>
                      </a:r>
                      <a:endParaRPr sz="18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9215">
                        <a:lnSpc>
                          <a:spcPct val="100000"/>
                        </a:lnSpc>
                        <a:spcBef>
                          <a:spcPts val="60"/>
                        </a:spcBef>
                      </a:pPr>
                      <a:r>
                        <a:rPr sz="1800" b="1" spc="-170" dirty="0">
                          <a:solidFill>
                            <a:srgbClr val="FFFFFF"/>
                          </a:solidFill>
                          <a:latin typeface="Arial"/>
                          <a:cs typeface="Arial"/>
                        </a:rPr>
                        <a:t>Note</a:t>
                      </a:r>
                      <a:endParaRPr sz="18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9215">
                        <a:lnSpc>
                          <a:spcPct val="100000"/>
                        </a:lnSpc>
                        <a:spcBef>
                          <a:spcPts val="60"/>
                        </a:spcBef>
                      </a:pPr>
                      <a:r>
                        <a:rPr sz="1800" b="1" spc="15" dirty="0">
                          <a:solidFill>
                            <a:srgbClr val="FFFFFF"/>
                          </a:solidFill>
                          <a:latin typeface="Arial"/>
                          <a:cs typeface="Arial"/>
                        </a:rPr>
                        <a:t>Figu</a:t>
                      </a:r>
                      <a:r>
                        <a:rPr sz="1800" b="1" spc="20" dirty="0">
                          <a:solidFill>
                            <a:srgbClr val="FFFFFF"/>
                          </a:solidFill>
                          <a:latin typeface="Arial"/>
                          <a:cs typeface="Arial"/>
                        </a:rPr>
                        <a:t>r</a:t>
                      </a:r>
                      <a:r>
                        <a:rPr sz="1800" b="1" spc="15" dirty="0">
                          <a:solidFill>
                            <a:srgbClr val="FFFFFF"/>
                          </a:solidFill>
                          <a:latin typeface="Arial"/>
                          <a:cs typeface="Arial"/>
                        </a:rPr>
                        <a:t>e</a:t>
                      </a:r>
                      <a:r>
                        <a:rPr sz="1800" b="1" dirty="0">
                          <a:solidFill>
                            <a:srgbClr val="FFFFFF"/>
                          </a:solidFill>
                          <a:latin typeface="Arial"/>
                          <a:cs typeface="Arial"/>
                        </a:rPr>
                        <a:t>s</a:t>
                      </a:r>
                      <a:r>
                        <a:rPr sz="1800" b="1" spc="-65" dirty="0">
                          <a:solidFill>
                            <a:srgbClr val="FFFFFF"/>
                          </a:solidFill>
                          <a:latin typeface="Arial"/>
                          <a:cs typeface="Arial"/>
                        </a:rPr>
                        <a:t> </a:t>
                      </a:r>
                      <a:r>
                        <a:rPr sz="1800" b="1" spc="20" dirty="0">
                          <a:solidFill>
                            <a:srgbClr val="FFFFFF"/>
                          </a:solidFill>
                          <a:latin typeface="Arial"/>
                          <a:cs typeface="Arial"/>
                        </a:rPr>
                        <a:t>f</a:t>
                      </a:r>
                      <a:r>
                        <a:rPr sz="1800" b="1" spc="15" dirty="0">
                          <a:solidFill>
                            <a:srgbClr val="FFFFFF"/>
                          </a:solidFill>
                          <a:latin typeface="Arial"/>
                          <a:cs typeface="Arial"/>
                        </a:rPr>
                        <a:t>o</a:t>
                      </a:r>
                      <a:r>
                        <a:rPr sz="1800" b="1" dirty="0">
                          <a:solidFill>
                            <a:srgbClr val="FFFFFF"/>
                          </a:solidFill>
                          <a:latin typeface="Arial"/>
                          <a:cs typeface="Arial"/>
                        </a:rPr>
                        <a:t>r</a:t>
                      </a:r>
                      <a:r>
                        <a:rPr sz="1800" b="1" spc="-60" dirty="0">
                          <a:solidFill>
                            <a:srgbClr val="FFFFFF"/>
                          </a:solidFill>
                          <a:latin typeface="Arial"/>
                          <a:cs typeface="Arial"/>
                        </a:rPr>
                        <a:t> </a:t>
                      </a:r>
                      <a:r>
                        <a:rPr sz="1800" b="1" spc="20" dirty="0">
                          <a:solidFill>
                            <a:srgbClr val="FFFFFF"/>
                          </a:solidFill>
                          <a:latin typeface="Arial"/>
                          <a:cs typeface="Arial"/>
                        </a:rPr>
                        <a:t>t</a:t>
                      </a:r>
                      <a:r>
                        <a:rPr sz="1800" b="1" spc="15" dirty="0">
                          <a:solidFill>
                            <a:srgbClr val="FFFFFF"/>
                          </a:solidFill>
                          <a:latin typeface="Arial"/>
                          <a:cs typeface="Arial"/>
                        </a:rPr>
                        <a:t>h</a:t>
                      </a:r>
                      <a:r>
                        <a:rPr sz="1800" b="1" dirty="0">
                          <a:solidFill>
                            <a:srgbClr val="FFFFFF"/>
                          </a:solidFill>
                          <a:latin typeface="Arial"/>
                          <a:cs typeface="Arial"/>
                        </a:rPr>
                        <a:t>e</a:t>
                      </a:r>
                      <a:endParaRPr sz="1800">
                        <a:latin typeface="Arial"/>
                        <a:cs typeface="Arial"/>
                      </a:endParaRPr>
                    </a:p>
                    <a:p>
                      <a:pPr marL="69215" marR="209550">
                        <a:lnSpc>
                          <a:spcPts val="2490"/>
                        </a:lnSpc>
                        <a:spcBef>
                          <a:spcPts val="130"/>
                        </a:spcBef>
                      </a:pPr>
                      <a:r>
                        <a:rPr sz="1800" b="1" spc="15" dirty="0">
                          <a:solidFill>
                            <a:srgbClr val="FFFFFF"/>
                          </a:solidFill>
                          <a:latin typeface="Arial"/>
                          <a:cs typeface="Arial"/>
                        </a:rPr>
                        <a:t>cu</a:t>
                      </a:r>
                      <a:r>
                        <a:rPr sz="1800" b="1" spc="20" dirty="0">
                          <a:solidFill>
                            <a:srgbClr val="FFFFFF"/>
                          </a:solidFill>
                          <a:latin typeface="Arial"/>
                          <a:cs typeface="Arial"/>
                        </a:rPr>
                        <a:t>rr</a:t>
                      </a:r>
                      <a:r>
                        <a:rPr sz="1800" b="1" spc="15" dirty="0">
                          <a:solidFill>
                            <a:srgbClr val="FFFFFF"/>
                          </a:solidFill>
                          <a:latin typeface="Arial"/>
                          <a:cs typeface="Arial"/>
                        </a:rPr>
                        <a:t>en</a:t>
                      </a:r>
                      <a:r>
                        <a:rPr sz="1800" b="1" dirty="0">
                          <a:solidFill>
                            <a:srgbClr val="FFFFFF"/>
                          </a:solidFill>
                          <a:latin typeface="Arial"/>
                          <a:cs typeface="Arial"/>
                        </a:rPr>
                        <a:t>t</a:t>
                      </a:r>
                      <a:r>
                        <a:rPr sz="1800" b="1" spc="-60" dirty="0">
                          <a:solidFill>
                            <a:srgbClr val="FFFFFF"/>
                          </a:solidFill>
                          <a:latin typeface="Arial"/>
                          <a:cs typeface="Arial"/>
                        </a:rPr>
                        <a:t> </a:t>
                      </a:r>
                      <a:r>
                        <a:rPr sz="1800" b="1" spc="20" dirty="0">
                          <a:solidFill>
                            <a:srgbClr val="FFFFFF"/>
                          </a:solidFill>
                          <a:latin typeface="Arial"/>
                          <a:cs typeface="Arial"/>
                        </a:rPr>
                        <a:t>r</a:t>
                      </a:r>
                      <a:r>
                        <a:rPr sz="1800" b="1" spc="15" dirty="0">
                          <a:solidFill>
                            <a:srgbClr val="FFFFFF"/>
                          </a:solidFill>
                          <a:latin typeface="Arial"/>
                          <a:cs typeface="Arial"/>
                        </a:rPr>
                        <a:t>epo</a:t>
                      </a:r>
                      <a:r>
                        <a:rPr sz="1800" b="1" spc="20" dirty="0">
                          <a:solidFill>
                            <a:srgbClr val="FFFFFF"/>
                          </a:solidFill>
                          <a:latin typeface="Arial"/>
                          <a:cs typeface="Arial"/>
                        </a:rPr>
                        <a:t>rt</a:t>
                      </a:r>
                      <a:r>
                        <a:rPr sz="1800" b="1" spc="15" dirty="0">
                          <a:solidFill>
                            <a:srgbClr val="FFFFFF"/>
                          </a:solidFill>
                          <a:latin typeface="Arial"/>
                          <a:cs typeface="Arial"/>
                        </a:rPr>
                        <a:t>in</a:t>
                      </a:r>
                      <a:r>
                        <a:rPr sz="1800" b="1" dirty="0">
                          <a:solidFill>
                            <a:srgbClr val="FFFFFF"/>
                          </a:solidFill>
                          <a:latin typeface="Arial"/>
                          <a:cs typeface="Arial"/>
                        </a:rPr>
                        <a:t>g  </a:t>
                      </a:r>
                      <a:r>
                        <a:rPr sz="1800" b="1" spc="15" dirty="0">
                          <a:solidFill>
                            <a:srgbClr val="FFFFFF"/>
                          </a:solidFill>
                          <a:latin typeface="Arial"/>
                          <a:cs typeface="Arial"/>
                        </a:rPr>
                        <a:t>pe</a:t>
                      </a:r>
                      <a:r>
                        <a:rPr sz="1800" b="1" spc="20" dirty="0">
                          <a:solidFill>
                            <a:srgbClr val="FFFFFF"/>
                          </a:solidFill>
                          <a:latin typeface="Arial"/>
                          <a:cs typeface="Arial"/>
                        </a:rPr>
                        <a:t>r</a:t>
                      </a:r>
                      <a:r>
                        <a:rPr sz="1800" b="1" spc="15" dirty="0">
                          <a:solidFill>
                            <a:srgbClr val="FFFFFF"/>
                          </a:solidFill>
                          <a:latin typeface="Arial"/>
                          <a:cs typeface="Arial"/>
                        </a:rPr>
                        <a:t>io</a:t>
                      </a:r>
                      <a:r>
                        <a:rPr sz="1800" b="1" dirty="0">
                          <a:solidFill>
                            <a:srgbClr val="FFFFFF"/>
                          </a:solidFill>
                          <a:latin typeface="Arial"/>
                          <a:cs typeface="Arial"/>
                        </a:rPr>
                        <a:t>d</a:t>
                      </a:r>
                      <a:r>
                        <a:rPr sz="1800" b="1" spc="-65" dirty="0">
                          <a:solidFill>
                            <a:srgbClr val="FFFFFF"/>
                          </a:solidFill>
                          <a:latin typeface="Arial"/>
                          <a:cs typeface="Arial"/>
                        </a:rPr>
                        <a:t> </a:t>
                      </a:r>
                      <a:r>
                        <a:rPr sz="1800" b="1" spc="20" dirty="0">
                          <a:solidFill>
                            <a:srgbClr val="FFFFFF"/>
                          </a:solidFill>
                          <a:latin typeface="Arial"/>
                          <a:cs typeface="Arial"/>
                        </a:rPr>
                        <a:t>(</a:t>
                      </a:r>
                      <a:r>
                        <a:rPr sz="1800" b="1" spc="15" dirty="0">
                          <a:solidFill>
                            <a:srgbClr val="FFFFFF"/>
                          </a:solidFill>
                          <a:latin typeface="Arial"/>
                          <a:cs typeface="Arial"/>
                        </a:rPr>
                        <a:t>i</a:t>
                      </a:r>
                      <a:r>
                        <a:rPr sz="1800" b="1" dirty="0">
                          <a:solidFill>
                            <a:srgbClr val="FFFFFF"/>
                          </a:solidFill>
                          <a:latin typeface="Arial"/>
                          <a:cs typeface="Arial"/>
                        </a:rPr>
                        <a:t>n</a:t>
                      </a:r>
                      <a:r>
                        <a:rPr sz="1800" b="1" spc="-40" dirty="0">
                          <a:solidFill>
                            <a:srgbClr val="FFFFFF"/>
                          </a:solidFill>
                          <a:latin typeface="Arial"/>
                          <a:cs typeface="Arial"/>
                        </a:rPr>
                        <a:t> </a:t>
                      </a:r>
                      <a:r>
                        <a:rPr sz="1800" b="1" spc="25" dirty="0">
                          <a:solidFill>
                            <a:srgbClr val="FFFFFF"/>
                          </a:solidFill>
                          <a:latin typeface="Arial"/>
                          <a:cs typeface="Arial"/>
                        </a:rPr>
                        <a:t>r</a:t>
                      </a:r>
                      <a:r>
                        <a:rPr sz="1800" b="1" spc="15" dirty="0">
                          <a:solidFill>
                            <a:srgbClr val="FFFFFF"/>
                          </a:solidFill>
                          <a:latin typeface="Arial"/>
                          <a:cs typeface="Arial"/>
                        </a:rPr>
                        <a:t>s.</a:t>
                      </a:r>
                      <a:r>
                        <a:rPr sz="1800" b="1" dirty="0">
                          <a:solidFill>
                            <a:srgbClr val="FFFFFF"/>
                          </a:solidFill>
                          <a:latin typeface="Arial"/>
                          <a:cs typeface="Arial"/>
                        </a:rPr>
                        <a:t>)</a:t>
                      </a:r>
                      <a:endParaRPr sz="1800">
                        <a:latin typeface="Arial"/>
                        <a:cs typeface="Arial"/>
                      </a:endParaRPr>
                    </a:p>
                    <a:p>
                      <a:pPr marL="69215" marR="388620">
                        <a:lnSpc>
                          <a:spcPts val="2880"/>
                        </a:lnSpc>
                        <a:spcBef>
                          <a:spcPts val="90"/>
                        </a:spcBef>
                      </a:pPr>
                      <a:r>
                        <a:rPr sz="1800" b="1" spc="15" dirty="0">
                          <a:solidFill>
                            <a:srgbClr val="FFFFFF"/>
                          </a:solidFill>
                          <a:latin typeface="Arial"/>
                          <a:cs typeface="Arial"/>
                        </a:rPr>
                        <a:t>F</a:t>
                      </a:r>
                      <a:r>
                        <a:rPr sz="1800" b="1" spc="20" dirty="0">
                          <a:solidFill>
                            <a:srgbClr val="FFFFFF"/>
                          </a:solidFill>
                          <a:latin typeface="Arial"/>
                          <a:cs typeface="Arial"/>
                        </a:rPr>
                        <a:t>r</a:t>
                      </a:r>
                      <a:r>
                        <a:rPr sz="1800" b="1" spc="15" dirty="0">
                          <a:solidFill>
                            <a:srgbClr val="FFFFFF"/>
                          </a:solidFill>
                          <a:latin typeface="Arial"/>
                          <a:cs typeface="Arial"/>
                        </a:rPr>
                        <a:t>o</a:t>
                      </a:r>
                      <a:r>
                        <a:rPr sz="1800" b="1" dirty="0">
                          <a:solidFill>
                            <a:srgbClr val="FFFFFF"/>
                          </a:solidFill>
                          <a:latin typeface="Arial"/>
                          <a:cs typeface="Arial"/>
                        </a:rPr>
                        <a:t>m</a:t>
                      </a:r>
                      <a:r>
                        <a:rPr sz="1800" b="1" spc="-65" dirty="0">
                          <a:solidFill>
                            <a:srgbClr val="FFFFFF"/>
                          </a:solidFill>
                          <a:latin typeface="Arial"/>
                          <a:cs typeface="Arial"/>
                        </a:rPr>
                        <a:t> </a:t>
                      </a:r>
                      <a:r>
                        <a:rPr sz="1800" b="1" spc="15" dirty="0">
                          <a:solidFill>
                            <a:srgbClr val="FFFFFF"/>
                          </a:solidFill>
                          <a:latin typeface="Arial"/>
                          <a:cs typeface="Arial"/>
                        </a:rPr>
                        <a:t>_______</a:t>
                      </a:r>
                      <a:r>
                        <a:rPr sz="1800" b="1" dirty="0">
                          <a:solidFill>
                            <a:srgbClr val="FFFFFF"/>
                          </a:solidFill>
                          <a:latin typeface="Arial"/>
                          <a:cs typeface="Arial"/>
                        </a:rPr>
                        <a:t>_  </a:t>
                      </a:r>
                      <a:r>
                        <a:rPr sz="1800" b="1" spc="-175" dirty="0">
                          <a:solidFill>
                            <a:srgbClr val="FFFFFF"/>
                          </a:solidFill>
                          <a:latin typeface="Arial"/>
                          <a:cs typeface="Arial"/>
                        </a:rPr>
                        <a:t>(DD/MM/YYYY)</a:t>
                      </a:r>
                      <a:endParaRPr sz="1800">
                        <a:latin typeface="Arial"/>
                        <a:cs typeface="Arial"/>
                      </a:endParaRPr>
                    </a:p>
                    <a:p>
                      <a:pPr marL="69215">
                        <a:lnSpc>
                          <a:spcPct val="100000"/>
                        </a:lnSpc>
                        <a:spcBef>
                          <a:spcPts val="500"/>
                        </a:spcBef>
                      </a:pPr>
                      <a:r>
                        <a:rPr sz="1800" b="1" spc="-90" dirty="0">
                          <a:solidFill>
                            <a:srgbClr val="FFFFFF"/>
                          </a:solidFill>
                          <a:latin typeface="Arial"/>
                          <a:cs typeface="Arial"/>
                        </a:rPr>
                        <a:t>T</a:t>
                      </a:r>
                      <a:r>
                        <a:rPr sz="1800" b="1" dirty="0">
                          <a:solidFill>
                            <a:srgbClr val="FFFFFF"/>
                          </a:solidFill>
                          <a:latin typeface="Arial"/>
                          <a:cs typeface="Arial"/>
                        </a:rPr>
                        <a:t>o</a:t>
                      </a:r>
                      <a:r>
                        <a:rPr sz="1800" b="1" spc="-65" dirty="0">
                          <a:solidFill>
                            <a:srgbClr val="FFFFFF"/>
                          </a:solidFill>
                          <a:latin typeface="Arial"/>
                          <a:cs typeface="Arial"/>
                        </a:rPr>
                        <a:t> </a:t>
                      </a:r>
                      <a:r>
                        <a:rPr sz="1800" b="1" spc="15" dirty="0">
                          <a:solidFill>
                            <a:srgbClr val="FFFFFF"/>
                          </a:solidFill>
                          <a:latin typeface="Arial"/>
                          <a:cs typeface="Arial"/>
                        </a:rPr>
                        <a:t>_________</a:t>
                      </a:r>
                      <a:r>
                        <a:rPr sz="1800" b="1" dirty="0">
                          <a:solidFill>
                            <a:srgbClr val="FFFFFF"/>
                          </a:solidFill>
                          <a:latin typeface="Arial"/>
                          <a:cs typeface="Arial"/>
                        </a:rPr>
                        <a:t>_</a:t>
                      </a:r>
                      <a:endParaRPr sz="1800">
                        <a:latin typeface="Arial"/>
                        <a:cs typeface="Arial"/>
                      </a:endParaRPr>
                    </a:p>
                    <a:p>
                      <a:pPr marL="69215">
                        <a:lnSpc>
                          <a:spcPts val="2110"/>
                        </a:lnSpc>
                        <a:spcBef>
                          <a:spcPts val="735"/>
                        </a:spcBef>
                      </a:pPr>
                      <a:r>
                        <a:rPr sz="1800" b="1" spc="-175" dirty="0">
                          <a:solidFill>
                            <a:srgbClr val="FFFFFF"/>
                          </a:solidFill>
                          <a:latin typeface="Arial"/>
                          <a:cs typeface="Arial"/>
                        </a:rPr>
                        <a:t>(DD/MM/YYYY)</a:t>
                      </a:r>
                      <a:endParaRPr sz="18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9215">
                        <a:lnSpc>
                          <a:spcPct val="100000"/>
                        </a:lnSpc>
                        <a:spcBef>
                          <a:spcPts val="60"/>
                        </a:spcBef>
                      </a:pPr>
                      <a:r>
                        <a:rPr sz="1800" b="1" spc="15" dirty="0">
                          <a:solidFill>
                            <a:srgbClr val="FFFFFF"/>
                          </a:solidFill>
                          <a:latin typeface="Arial"/>
                          <a:cs typeface="Arial"/>
                        </a:rPr>
                        <a:t>Figu</a:t>
                      </a:r>
                      <a:r>
                        <a:rPr sz="1800" b="1" spc="20" dirty="0">
                          <a:solidFill>
                            <a:srgbClr val="FFFFFF"/>
                          </a:solidFill>
                          <a:latin typeface="Arial"/>
                          <a:cs typeface="Arial"/>
                        </a:rPr>
                        <a:t>r</a:t>
                      </a:r>
                      <a:r>
                        <a:rPr sz="1800" b="1" spc="15" dirty="0">
                          <a:solidFill>
                            <a:srgbClr val="FFFFFF"/>
                          </a:solidFill>
                          <a:latin typeface="Arial"/>
                          <a:cs typeface="Arial"/>
                        </a:rPr>
                        <a:t>e</a:t>
                      </a:r>
                      <a:r>
                        <a:rPr sz="1800" b="1" dirty="0">
                          <a:solidFill>
                            <a:srgbClr val="FFFFFF"/>
                          </a:solidFill>
                          <a:latin typeface="Arial"/>
                          <a:cs typeface="Arial"/>
                        </a:rPr>
                        <a:t>s</a:t>
                      </a:r>
                      <a:r>
                        <a:rPr sz="1800" b="1" spc="-65" dirty="0">
                          <a:solidFill>
                            <a:srgbClr val="FFFFFF"/>
                          </a:solidFill>
                          <a:latin typeface="Arial"/>
                          <a:cs typeface="Arial"/>
                        </a:rPr>
                        <a:t> </a:t>
                      </a:r>
                      <a:r>
                        <a:rPr sz="1800" b="1" spc="20" dirty="0">
                          <a:solidFill>
                            <a:srgbClr val="FFFFFF"/>
                          </a:solidFill>
                          <a:latin typeface="Arial"/>
                          <a:cs typeface="Arial"/>
                        </a:rPr>
                        <a:t>f</a:t>
                      </a:r>
                      <a:r>
                        <a:rPr sz="1800" b="1" spc="15" dirty="0">
                          <a:solidFill>
                            <a:srgbClr val="FFFFFF"/>
                          </a:solidFill>
                          <a:latin typeface="Arial"/>
                          <a:cs typeface="Arial"/>
                        </a:rPr>
                        <a:t>o</a:t>
                      </a:r>
                      <a:r>
                        <a:rPr sz="1800" b="1" dirty="0">
                          <a:solidFill>
                            <a:srgbClr val="FFFFFF"/>
                          </a:solidFill>
                          <a:latin typeface="Arial"/>
                          <a:cs typeface="Arial"/>
                        </a:rPr>
                        <a:t>r</a:t>
                      </a:r>
                      <a:r>
                        <a:rPr sz="1800" b="1" spc="-60" dirty="0">
                          <a:solidFill>
                            <a:srgbClr val="FFFFFF"/>
                          </a:solidFill>
                          <a:latin typeface="Arial"/>
                          <a:cs typeface="Arial"/>
                        </a:rPr>
                        <a:t> </a:t>
                      </a:r>
                      <a:r>
                        <a:rPr sz="1800" b="1" spc="20" dirty="0">
                          <a:solidFill>
                            <a:srgbClr val="FFFFFF"/>
                          </a:solidFill>
                          <a:latin typeface="Arial"/>
                          <a:cs typeface="Arial"/>
                        </a:rPr>
                        <a:t>t</a:t>
                      </a:r>
                      <a:r>
                        <a:rPr sz="1800" b="1" spc="15" dirty="0">
                          <a:solidFill>
                            <a:srgbClr val="FFFFFF"/>
                          </a:solidFill>
                          <a:latin typeface="Arial"/>
                          <a:cs typeface="Arial"/>
                        </a:rPr>
                        <a:t>h</a:t>
                      </a:r>
                      <a:r>
                        <a:rPr sz="1800" b="1" dirty="0">
                          <a:solidFill>
                            <a:srgbClr val="FFFFFF"/>
                          </a:solidFill>
                          <a:latin typeface="Arial"/>
                          <a:cs typeface="Arial"/>
                        </a:rPr>
                        <a:t>e</a:t>
                      </a:r>
                      <a:endParaRPr sz="1800">
                        <a:latin typeface="Arial"/>
                        <a:cs typeface="Arial"/>
                      </a:endParaRPr>
                    </a:p>
                    <a:p>
                      <a:pPr marL="69215" marR="111125">
                        <a:lnSpc>
                          <a:spcPts val="2490"/>
                        </a:lnSpc>
                        <a:spcBef>
                          <a:spcPts val="130"/>
                        </a:spcBef>
                      </a:pPr>
                      <a:r>
                        <a:rPr sz="1800" b="1" spc="15" dirty="0">
                          <a:solidFill>
                            <a:srgbClr val="FFFFFF"/>
                          </a:solidFill>
                          <a:latin typeface="Arial"/>
                          <a:cs typeface="Arial"/>
                        </a:rPr>
                        <a:t>p</a:t>
                      </a:r>
                      <a:r>
                        <a:rPr sz="1800" b="1" spc="20" dirty="0">
                          <a:solidFill>
                            <a:srgbClr val="FFFFFF"/>
                          </a:solidFill>
                          <a:latin typeface="Arial"/>
                          <a:cs typeface="Arial"/>
                        </a:rPr>
                        <a:t>r</a:t>
                      </a:r>
                      <a:r>
                        <a:rPr sz="1800" b="1" spc="15" dirty="0">
                          <a:solidFill>
                            <a:srgbClr val="FFFFFF"/>
                          </a:solidFill>
                          <a:latin typeface="Arial"/>
                          <a:cs typeface="Arial"/>
                        </a:rPr>
                        <a:t>eviou</a:t>
                      </a:r>
                      <a:r>
                        <a:rPr sz="1800" b="1" dirty="0">
                          <a:solidFill>
                            <a:srgbClr val="FFFFFF"/>
                          </a:solidFill>
                          <a:latin typeface="Arial"/>
                          <a:cs typeface="Arial"/>
                        </a:rPr>
                        <a:t>s</a:t>
                      </a:r>
                      <a:r>
                        <a:rPr sz="1800" b="1" spc="-55" dirty="0">
                          <a:solidFill>
                            <a:srgbClr val="FFFFFF"/>
                          </a:solidFill>
                          <a:latin typeface="Arial"/>
                          <a:cs typeface="Arial"/>
                        </a:rPr>
                        <a:t> </a:t>
                      </a:r>
                      <a:r>
                        <a:rPr sz="1800" b="1" spc="20" dirty="0">
                          <a:solidFill>
                            <a:srgbClr val="FFFFFF"/>
                          </a:solidFill>
                          <a:latin typeface="Arial"/>
                          <a:cs typeface="Arial"/>
                        </a:rPr>
                        <a:t>r</a:t>
                      </a:r>
                      <a:r>
                        <a:rPr sz="1800" b="1" spc="15" dirty="0">
                          <a:solidFill>
                            <a:srgbClr val="FFFFFF"/>
                          </a:solidFill>
                          <a:latin typeface="Arial"/>
                          <a:cs typeface="Arial"/>
                        </a:rPr>
                        <a:t>epo</a:t>
                      </a:r>
                      <a:r>
                        <a:rPr sz="1800" b="1" spc="20" dirty="0">
                          <a:solidFill>
                            <a:srgbClr val="FFFFFF"/>
                          </a:solidFill>
                          <a:latin typeface="Arial"/>
                          <a:cs typeface="Arial"/>
                        </a:rPr>
                        <a:t>rt</a:t>
                      </a:r>
                      <a:r>
                        <a:rPr sz="1800" b="1" spc="15" dirty="0">
                          <a:solidFill>
                            <a:srgbClr val="FFFFFF"/>
                          </a:solidFill>
                          <a:latin typeface="Arial"/>
                          <a:cs typeface="Arial"/>
                        </a:rPr>
                        <a:t>in</a:t>
                      </a:r>
                      <a:r>
                        <a:rPr sz="1800" b="1" dirty="0">
                          <a:solidFill>
                            <a:srgbClr val="FFFFFF"/>
                          </a:solidFill>
                          <a:latin typeface="Arial"/>
                          <a:cs typeface="Arial"/>
                        </a:rPr>
                        <a:t>g  </a:t>
                      </a:r>
                      <a:r>
                        <a:rPr sz="1800" b="1" spc="15" dirty="0">
                          <a:solidFill>
                            <a:srgbClr val="FFFFFF"/>
                          </a:solidFill>
                          <a:latin typeface="Arial"/>
                          <a:cs typeface="Arial"/>
                        </a:rPr>
                        <a:t>pe</a:t>
                      </a:r>
                      <a:r>
                        <a:rPr sz="1800" b="1" spc="20" dirty="0">
                          <a:solidFill>
                            <a:srgbClr val="FFFFFF"/>
                          </a:solidFill>
                          <a:latin typeface="Arial"/>
                          <a:cs typeface="Arial"/>
                        </a:rPr>
                        <a:t>r</a:t>
                      </a:r>
                      <a:r>
                        <a:rPr sz="1800" b="1" spc="15" dirty="0">
                          <a:solidFill>
                            <a:srgbClr val="FFFFFF"/>
                          </a:solidFill>
                          <a:latin typeface="Arial"/>
                          <a:cs typeface="Arial"/>
                        </a:rPr>
                        <a:t>io</a:t>
                      </a:r>
                      <a:r>
                        <a:rPr sz="1800" b="1" dirty="0">
                          <a:solidFill>
                            <a:srgbClr val="FFFFFF"/>
                          </a:solidFill>
                          <a:latin typeface="Arial"/>
                          <a:cs typeface="Arial"/>
                        </a:rPr>
                        <a:t>d</a:t>
                      </a:r>
                      <a:r>
                        <a:rPr sz="1800" b="1" spc="-65" dirty="0">
                          <a:solidFill>
                            <a:srgbClr val="FFFFFF"/>
                          </a:solidFill>
                          <a:latin typeface="Arial"/>
                          <a:cs typeface="Arial"/>
                        </a:rPr>
                        <a:t> </a:t>
                      </a:r>
                      <a:r>
                        <a:rPr sz="1800" b="1" spc="20" dirty="0">
                          <a:solidFill>
                            <a:srgbClr val="FFFFFF"/>
                          </a:solidFill>
                          <a:latin typeface="Arial"/>
                          <a:cs typeface="Arial"/>
                        </a:rPr>
                        <a:t>(</a:t>
                      </a:r>
                      <a:r>
                        <a:rPr sz="1800" b="1" spc="15" dirty="0">
                          <a:solidFill>
                            <a:srgbClr val="FFFFFF"/>
                          </a:solidFill>
                          <a:latin typeface="Arial"/>
                          <a:cs typeface="Arial"/>
                        </a:rPr>
                        <a:t>i</a:t>
                      </a:r>
                      <a:r>
                        <a:rPr sz="1800" b="1" dirty="0">
                          <a:solidFill>
                            <a:srgbClr val="FFFFFF"/>
                          </a:solidFill>
                          <a:latin typeface="Arial"/>
                          <a:cs typeface="Arial"/>
                        </a:rPr>
                        <a:t>n</a:t>
                      </a:r>
                      <a:r>
                        <a:rPr sz="1800" b="1" spc="-65" dirty="0">
                          <a:solidFill>
                            <a:srgbClr val="FFFFFF"/>
                          </a:solidFill>
                          <a:latin typeface="Arial"/>
                          <a:cs typeface="Arial"/>
                        </a:rPr>
                        <a:t> </a:t>
                      </a:r>
                      <a:r>
                        <a:rPr sz="1800" b="1" spc="25" dirty="0">
                          <a:solidFill>
                            <a:srgbClr val="FFFFFF"/>
                          </a:solidFill>
                          <a:latin typeface="Arial"/>
                          <a:cs typeface="Arial"/>
                        </a:rPr>
                        <a:t>R</a:t>
                      </a:r>
                      <a:r>
                        <a:rPr sz="1800" b="1" spc="15" dirty="0">
                          <a:solidFill>
                            <a:srgbClr val="FFFFFF"/>
                          </a:solidFill>
                          <a:latin typeface="Arial"/>
                          <a:cs typeface="Arial"/>
                        </a:rPr>
                        <a:t>s.</a:t>
                      </a:r>
                      <a:r>
                        <a:rPr sz="1800" b="1" dirty="0">
                          <a:solidFill>
                            <a:srgbClr val="FFFFFF"/>
                          </a:solidFill>
                          <a:latin typeface="Arial"/>
                          <a:cs typeface="Arial"/>
                        </a:rPr>
                        <a:t>)</a:t>
                      </a:r>
                      <a:endParaRPr sz="1800">
                        <a:latin typeface="Arial"/>
                        <a:cs typeface="Arial"/>
                      </a:endParaRPr>
                    </a:p>
                    <a:p>
                      <a:pPr marL="69215" marR="268605">
                        <a:lnSpc>
                          <a:spcPts val="2880"/>
                        </a:lnSpc>
                        <a:spcBef>
                          <a:spcPts val="90"/>
                        </a:spcBef>
                      </a:pPr>
                      <a:r>
                        <a:rPr sz="1800" b="1" spc="15" dirty="0">
                          <a:solidFill>
                            <a:srgbClr val="FFFFFF"/>
                          </a:solidFill>
                          <a:latin typeface="Arial"/>
                          <a:cs typeface="Arial"/>
                        </a:rPr>
                        <a:t>F</a:t>
                      </a:r>
                      <a:r>
                        <a:rPr sz="1800" b="1" spc="20" dirty="0">
                          <a:solidFill>
                            <a:srgbClr val="FFFFFF"/>
                          </a:solidFill>
                          <a:latin typeface="Arial"/>
                          <a:cs typeface="Arial"/>
                        </a:rPr>
                        <a:t>r</a:t>
                      </a:r>
                      <a:r>
                        <a:rPr sz="1800" b="1" spc="15" dirty="0">
                          <a:solidFill>
                            <a:srgbClr val="FFFFFF"/>
                          </a:solidFill>
                          <a:latin typeface="Arial"/>
                          <a:cs typeface="Arial"/>
                        </a:rPr>
                        <a:t>om_________</a:t>
                      </a:r>
                      <a:r>
                        <a:rPr sz="1800" b="1" dirty="0">
                          <a:solidFill>
                            <a:srgbClr val="FFFFFF"/>
                          </a:solidFill>
                          <a:latin typeface="Arial"/>
                          <a:cs typeface="Arial"/>
                        </a:rPr>
                        <a:t>_  </a:t>
                      </a:r>
                      <a:r>
                        <a:rPr sz="1800" b="1" spc="-175" dirty="0">
                          <a:solidFill>
                            <a:srgbClr val="FFFFFF"/>
                          </a:solidFill>
                          <a:latin typeface="Arial"/>
                          <a:cs typeface="Arial"/>
                        </a:rPr>
                        <a:t>(DD/MM/YYYY)</a:t>
                      </a:r>
                      <a:endParaRPr sz="1800">
                        <a:latin typeface="Arial"/>
                        <a:cs typeface="Arial"/>
                      </a:endParaRPr>
                    </a:p>
                    <a:p>
                      <a:pPr marL="69215">
                        <a:lnSpc>
                          <a:spcPct val="100000"/>
                        </a:lnSpc>
                        <a:spcBef>
                          <a:spcPts val="500"/>
                        </a:spcBef>
                      </a:pPr>
                      <a:r>
                        <a:rPr sz="1800" b="1" spc="-180" dirty="0">
                          <a:solidFill>
                            <a:srgbClr val="FFFFFF"/>
                          </a:solidFill>
                          <a:latin typeface="Arial"/>
                          <a:cs typeface="Arial"/>
                        </a:rPr>
                        <a:t>To____________</a:t>
                      </a:r>
                      <a:endParaRPr sz="1800">
                        <a:latin typeface="Arial"/>
                        <a:cs typeface="Arial"/>
                      </a:endParaRPr>
                    </a:p>
                    <a:p>
                      <a:pPr marL="69215">
                        <a:lnSpc>
                          <a:spcPts val="2110"/>
                        </a:lnSpc>
                        <a:spcBef>
                          <a:spcPts val="735"/>
                        </a:spcBef>
                      </a:pPr>
                      <a:r>
                        <a:rPr sz="1800" b="1" spc="-175" dirty="0">
                          <a:solidFill>
                            <a:srgbClr val="FFFFFF"/>
                          </a:solidFill>
                          <a:latin typeface="Arial"/>
                          <a:cs typeface="Arial"/>
                        </a:rPr>
                        <a:t>(DD/MM/YYYY)</a:t>
                      </a:r>
                      <a:endParaRPr sz="18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extLst>
                  <a:ext uri="{0D108BD9-81ED-4DB2-BD59-A6C34878D82A}">
                    <a16:rowId xmlns:a16="http://schemas.microsoft.com/office/drawing/2014/main" val="10000"/>
                  </a:ext>
                </a:extLst>
              </a:tr>
              <a:tr h="518159">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5"/>
                        </a:spcBef>
                      </a:pPr>
                      <a:r>
                        <a:rPr sz="1800" b="1" dirty="0">
                          <a:latin typeface="Arial"/>
                          <a:cs typeface="Arial"/>
                        </a:rPr>
                        <a:t>1</a:t>
                      </a:r>
                      <a:endParaRPr sz="18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9215">
                        <a:lnSpc>
                          <a:spcPct val="100000"/>
                        </a:lnSpc>
                        <a:spcBef>
                          <a:spcPts val="65"/>
                        </a:spcBef>
                      </a:pPr>
                      <a:r>
                        <a:rPr sz="1800" b="1" dirty="0">
                          <a:latin typeface="Arial"/>
                          <a:cs typeface="Arial"/>
                        </a:rPr>
                        <a:t>2</a:t>
                      </a:r>
                      <a:endParaRPr sz="18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9215">
                        <a:lnSpc>
                          <a:spcPct val="100000"/>
                        </a:lnSpc>
                        <a:spcBef>
                          <a:spcPts val="65"/>
                        </a:spcBef>
                      </a:pPr>
                      <a:r>
                        <a:rPr sz="1800" b="1" dirty="0">
                          <a:latin typeface="Arial"/>
                          <a:cs typeface="Arial"/>
                        </a:rPr>
                        <a:t>3</a:t>
                      </a:r>
                      <a:endParaRPr sz="18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9215">
                        <a:lnSpc>
                          <a:spcPct val="100000"/>
                        </a:lnSpc>
                        <a:spcBef>
                          <a:spcPts val="65"/>
                        </a:spcBef>
                      </a:pPr>
                      <a:r>
                        <a:rPr sz="1800" b="1" dirty="0">
                          <a:latin typeface="Arial"/>
                          <a:cs typeface="Arial"/>
                        </a:rPr>
                        <a:t>4</a:t>
                      </a:r>
                      <a:endParaRPr sz="18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1"/>
                  </a:ext>
                </a:extLst>
              </a:tr>
              <a:tr h="348995">
                <a:tc>
                  <a:txBody>
                    <a:bodyPr/>
                    <a:lstStyle/>
                    <a:p>
                      <a:pPr marL="67945">
                        <a:lnSpc>
                          <a:spcPct val="100000"/>
                        </a:lnSpc>
                        <a:spcBef>
                          <a:spcPts val="65"/>
                        </a:spcBef>
                      </a:pPr>
                      <a:r>
                        <a:rPr sz="1800" spc="-70" dirty="0">
                          <a:latin typeface="Arial MT"/>
                          <a:cs typeface="Arial MT"/>
                        </a:rPr>
                        <a:t>I.</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5"/>
                        </a:spcBef>
                      </a:pPr>
                      <a:r>
                        <a:rPr sz="1800" spc="25" dirty="0">
                          <a:latin typeface="Arial MT"/>
                          <a:cs typeface="Arial MT"/>
                        </a:rPr>
                        <a:t>R</a:t>
                      </a:r>
                      <a:r>
                        <a:rPr sz="1800" spc="15" dirty="0">
                          <a:latin typeface="Arial MT"/>
                          <a:cs typeface="Arial MT"/>
                        </a:rPr>
                        <a:t>e</a:t>
                      </a:r>
                      <a:r>
                        <a:rPr sz="1800" spc="25" dirty="0">
                          <a:latin typeface="Arial MT"/>
                          <a:cs typeface="Arial MT"/>
                        </a:rPr>
                        <a:t>v</a:t>
                      </a:r>
                      <a:r>
                        <a:rPr sz="1800" spc="15" dirty="0">
                          <a:latin typeface="Arial MT"/>
                          <a:cs typeface="Arial MT"/>
                        </a:rPr>
                        <a:t>enu</a:t>
                      </a:r>
                      <a:r>
                        <a:rPr sz="1800" dirty="0">
                          <a:latin typeface="Arial MT"/>
                          <a:cs typeface="Arial MT"/>
                        </a:rPr>
                        <a:t>e</a:t>
                      </a:r>
                      <a:r>
                        <a:rPr sz="1800" spc="-55" dirty="0">
                          <a:latin typeface="Arial MT"/>
                          <a:cs typeface="Arial MT"/>
                        </a:rPr>
                        <a:t> </a:t>
                      </a:r>
                      <a:r>
                        <a:rPr sz="1800" spc="15" dirty="0">
                          <a:latin typeface="Arial MT"/>
                          <a:cs typeface="Arial MT"/>
                        </a:rPr>
                        <a:t>f</a:t>
                      </a:r>
                      <a:r>
                        <a:rPr sz="1800" spc="20" dirty="0">
                          <a:latin typeface="Arial MT"/>
                          <a:cs typeface="Arial MT"/>
                        </a:rPr>
                        <a:t>r</a:t>
                      </a:r>
                      <a:r>
                        <a:rPr sz="1800" spc="15" dirty="0">
                          <a:latin typeface="Arial MT"/>
                          <a:cs typeface="Arial MT"/>
                        </a:rPr>
                        <a:t>o</a:t>
                      </a:r>
                      <a:r>
                        <a:rPr sz="1800" dirty="0">
                          <a:latin typeface="Arial MT"/>
                          <a:cs typeface="Arial MT"/>
                        </a:rPr>
                        <a:t>m</a:t>
                      </a:r>
                      <a:r>
                        <a:rPr sz="1800" spc="-55" dirty="0">
                          <a:latin typeface="Arial MT"/>
                          <a:cs typeface="Arial MT"/>
                        </a:rPr>
                        <a:t> </a:t>
                      </a:r>
                      <a:r>
                        <a:rPr sz="1800" spc="15" dirty="0">
                          <a:latin typeface="Arial MT"/>
                          <a:cs typeface="Arial MT"/>
                        </a:rPr>
                        <a:t>ope</a:t>
                      </a:r>
                      <a:r>
                        <a:rPr sz="1800" spc="20" dirty="0">
                          <a:latin typeface="Arial MT"/>
                          <a:cs typeface="Arial MT"/>
                        </a:rPr>
                        <a:t>r</a:t>
                      </a:r>
                      <a:r>
                        <a:rPr sz="1800" spc="15" dirty="0">
                          <a:latin typeface="Arial MT"/>
                          <a:cs typeface="Arial MT"/>
                        </a:rPr>
                        <a:t>ation</a:t>
                      </a:r>
                      <a:r>
                        <a:rPr sz="1800" dirty="0">
                          <a:latin typeface="Arial MT"/>
                          <a:cs typeface="Arial MT"/>
                        </a:rPr>
                        <a:t>s</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R="994410" algn="r">
                        <a:lnSpc>
                          <a:spcPct val="100000"/>
                        </a:lnSpc>
                        <a:spcBef>
                          <a:spcPts val="65"/>
                        </a:spcBef>
                      </a:pPr>
                      <a:r>
                        <a:rPr sz="1800" spc="-140" dirty="0">
                          <a:latin typeface="Arial MT"/>
                          <a:cs typeface="Arial MT"/>
                        </a:rPr>
                        <a:t>xxx</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R="952500" algn="r">
                        <a:lnSpc>
                          <a:spcPct val="100000"/>
                        </a:lnSpc>
                        <a:spcBef>
                          <a:spcPts val="65"/>
                        </a:spcBef>
                      </a:pPr>
                      <a:r>
                        <a:rPr sz="1800" spc="-165" dirty="0">
                          <a:latin typeface="Arial MT"/>
                          <a:cs typeface="Arial MT"/>
                        </a:rPr>
                        <a:t>Xxx</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2"/>
                  </a:ext>
                </a:extLst>
              </a:tr>
              <a:tr h="322072">
                <a:tc>
                  <a:txBody>
                    <a:bodyPr/>
                    <a:lstStyle/>
                    <a:p>
                      <a:pPr marL="67945">
                        <a:lnSpc>
                          <a:spcPct val="100000"/>
                        </a:lnSpc>
                        <a:spcBef>
                          <a:spcPts val="65"/>
                        </a:spcBef>
                      </a:pPr>
                      <a:r>
                        <a:rPr sz="1800" spc="-70" dirty="0">
                          <a:latin typeface="Arial MT"/>
                          <a:cs typeface="Arial MT"/>
                        </a:rPr>
                        <a:t>II.</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5"/>
                        </a:spcBef>
                      </a:pPr>
                      <a:r>
                        <a:rPr sz="1800" spc="20" dirty="0">
                          <a:latin typeface="Arial MT"/>
                          <a:cs typeface="Arial MT"/>
                        </a:rPr>
                        <a:t>O</a:t>
                      </a:r>
                      <a:r>
                        <a:rPr sz="1800" spc="15" dirty="0">
                          <a:latin typeface="Arial MT"/>
                          <a:cs typeface="Arial MT"/>
                        </a:rPr>
                        <a:t>the</a:t>
                      </a:r>
                      <a:r>
                        <a:rPr sz="1800" dirty="0">
                          <a:latin typeface="Arial MT"/>
                          <a:cs typeface="Arial MT"/>
                        </a:rPr>
                        <a:t>r</a:t>
                      </a:r>
                      <a:r>
                        <a:rPr sz="1800" spc="-50" dirty="0">
                          <a:latin typeface="Arial MT"/>
                          <a:cs typeface="Arial MT"/>
                        </a:rPr>
                        <a:t> </a:t>
                      </a:r>
                      <a:r>
                        <a:rPr sz="1800" spc="15" dirty="0">
                          <a:latin typeface="Arial MT"/>
                          <a:cs typeface="Arial MT"/>
                        </a:rPr>
                        <a:t>in</a:t>
                      </a:r>
                      <a:r>
                        <a:rPr sz="1800" spc="25" dirty="0">
                          <a:latin typeface="Arial MT"/>
                          <a:cs typeface="Arial MT"/>
                        </a:rPr>
                        <a:t>c</a:t>
                      </a:r>
                      <a:r>
                        <a:rPr sz="1800" spc="15" dirty="0">
                          <a:latin typeface="Arial MT"/>
                          <a:cs typeface="Arial MT"/>
                        </a:rPr>
                        <a:t>om</a:t>
                      </a:r>
                      <a:r>
                        <a:rPr sz="1800" dirty="0">
                          <a:latin typeface="Arial MT"/>
                          <a:cs typeface="Arial MT"/>
                        </a:rPr>
                        <a:t>e</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R="994410" algn="r">
                        <a:lnSpc>
                          <a:spcPct val="100000"/>
                        </a:lnSpc>
                        <a:spcBef>
                          <a:spcPts val="65"/>
                        </a:spcBef>
                      </a:pPr>
                      <a:r>
                        <a:rPr sz="1800" spc="-140" dirty="0">
                          <a:latin typeface="Arial MT"/>
                          <a:cs typeface="Arial MT"/>
                        </a:rPr>
                        <a:t>xxx</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R="952500" algn="r">
                        <a:lnSpc>
                          <a:spcPct val="100000"/>
                        </a:lnSpc>
                        <a:spcBef>
                          <a:spcPts val="65"/>
                        </a:spcBef>
                      </a:pPr>
                      <a:r>
                        <a:rPr sz="1800" spc="-165" dirty="0">
                          <a:latin typeface="Arial MT"/>
                          <a:cs typeface="Arial MT"/>
                        </a:rPr>
                        <a:t>Xxx</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3"/>
                  </a:ext>
                </a:extLst>
              </a:tr>
              <a:tr h="322199">
                <a:tc>
                  <a:txBody>
                    <a:bodyPr/>
                    <a:lstStyle/>
                    <a:p>
                      <a:pPr marL="67945">
                        <a:lnSpc>
                          <a:spcPct val="100000"/>
                        </a:lnSpc>
                        <a:spcBef>
                          <a:spcPts val="65"/>
                        </a:spcBef>
                      </a:pPr>
                      <a:r>
                        <a:rPr sz="1800" spc="-70" dirty="0">
                          <a:latin typeface="Arial MT"/>
                          <a:cs typeface="Arial MT"/>
                        </a:rPr>
                        <a:t>III.</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5"/>
                        </a:spcBef>
                      </a:pPr>
                      <a:r>
                        <a:rPr sz="1800" b="1" spc="-90" dirty="0">
                          <a:latin typeface="Arial"/>
                          <a:cs typeface="Arial"/>
                        </a:rPr>
                        <a:t>T</a:t>
                      </a:r>
                      <a:r>
                        <a:rPr sz="1800" b="1" spc="15" dirty="0">
                          <a:latin typeface="Arial"/>
                          <a:cs typeface="Arial"/>
                        </a:rPr>
                        <a:t>o</a:t>
                      </a:r>
                      <a:r>
                        <a:rPr sz="1800" b="1" spc="20" dirty="0">
                          <a:latin typeface="Arial"/>
                          <a:cs typeface="Arial"/>
                        </a:rPr>
                        <a:t>t</a:t>
                      </a:r>
                      <a:r>
                        <a:rPr sz="1800" b="1" spc="15" dirty="0">
                          <a:latin typeface="Arial"/>
                          <a:cs typeface="Arial"/>
                        </a:rPr>
                        <a:t>a</a:t>
                      </a:r>
                      <a:r>
                        <a:rPr sz="1800" b="1" dirty="0">
                          <a:latin typeface="Arial"/>
                          <a:cs typeface="Arial"/>
                        </a:rPr>
                        <a:t>l</a:t>
                      </a:r>
                      <a:r>
                        <a:rPr sz="1800" b="1" spc="-65" dirty="0">
                          <a:latin typeface="Arial"/>
                          <a:cs typeface="Arial"/>
                        </a:rPr>
                        <a:t> </a:t>
                      </a:r>
                      <a:r>
                        <a:rPr sz="1800" b="1" spc="15" dirty="0">
                          <a:latin typeface="Arial"/>
                          <a:cs typeface="Arial"/>
                        </a:rPr>
                        <a:t>Incom</a:t>
                      </a:r>
                      <a:r>
                        <a:rPr sz="1800" b="1" dirty="0">
                          <a:latin typeface="Arial"/>
                          <a:cs typeface="Arial"/>
                        </a:rPr>
                        <a:t>e</a:t>
                      </a:r>
                      <a:r>
                        <a:rPr sz="1800" b="1" spc="-55" dirty="0">
                          <a:latin typeface="Arial"/>
                          <a:cs typeface="Arial"/>
                        </a:rPr>
                        <a:t> </a:t>
                      </a:r>
                      <a:r>
                        <a:rPr sz="1800" b="1" spc="20" dirty="0">
                          <a:latin typeface="Arial"/>
                          <a:cs typeface="Arial"/>
                        </a:rPr>
                        <a:t>(</a:t>
                      </a:r>
                      <a:r>
                        <a:rPr sz="1800" b="1" dirty="0">
                          <a:latin typeface="Arial"/>
                          <a:cs typeface="Arial"/>
                        </a:rPr>
                        <a:t>I</a:t>
                      </a:r>
                      <a:r>
                        <a:rPr sz="1800" b="1" spc="-55" dirty="0">
                          <a:latin typeface="Arial"/>
                          <a:cs typeface="Arial"/>
                        </a:rPr>
                        <a:t> </a:t>
                      </a:r>
                      <a:r>
                        <a:rPr sz="1800" b="1" dirty="0">
                          <a:latin typeface="Arial"/>
                          <a:cs typeface="Arial"/>
                        </a:rPr>
                        <a:t>+</a:t>
                      </a:r>
                      <a:r>
                        <a:rPr sz="1800" b="1" spc="-60" dirty="0">
                          <a:latin typeface="Arial"/>
                          <a:cs typeface="Arial"/>
                        </a:rPr>
                        <a:t> </a:t>
                      </a:r>
                      <a:r>
                        <a:rPr sz="1800" b="1" spc="15" dirty="0">
                          <a:latin typeface="Arial"/>
                          <a:cs typeface="Arial"/>
                        </a:rPr>
                        <a:t>II</a:t>
                      </a:r>
                      <a:r>
                        <a:rPr sz="1800" b="1" dirty="0">
                          <a:latin typeface="Arial"/>
                          <a:cs typeface="Arial"/>
                        </a:rPr>
                        <a:t>)</a:t>
                      </a:r>
                      <a:endParaRPr sz="1800">
                        <a:latin typeface="Arial"/>
                        <a:cs typeface="Arial"/>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R="994410" algn="r">
                        <a:lnSpc>
                          <a:spcPct val="100000"/>
                        </a:lnSpc>
                        <a:spcBef>
                          <a:spcPts val="65"/>
                        </a:spcBef>
                      </a:pPr>
                      <a:r>
                        <a:rPr sz="1800" spc="-140" dirty="0">
                          <a:latin typeface="Arial MT"/>
                          <a:cs typeface="Arial MT"/>
                        </a:rPr>
                        <a:t>xxx</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R="952500" algn="r">
                        <a:lnSpc>
                          <a:spcPct val="100000"/>
                        </a:lnSpc>
                        <a:spcBef>
                          <a:spcPts val="65"/>
                        </a:spcBef>
                      </a:pPr>
                      <a:r>
                        <a:rPr sz="1800" spc="-165" dirty="0">
                          <a:latin typeface="Arial MT"/>
                          <a:cs typeface="Arial MT"/>
                        </a:rPr>
                        <a:t>Xxx</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4"/>
                  </a:ext>
                </a:extLst>
              </a:tr>
              <a:tr h="322198">
                <a:tc>
                  <a:txBody>
                    <a:bodyPr/>
                    <a:lstStyle/>
                    <a:p>
                      <a:pPr marL="67945">
                        <a:lnSpc>
                          <a:spcPct val="100000"/>
                        </a:lnSpc>
                        <a:spcBef>
                          <a:spcPts val="65"/>
                        </a:spcBef>
                      </a:pPr>
                      <a:r>
                        <a:rPr sz="1800" spc="-165" dirty="0">
                          <a:latin typeface="Arial MT"/>
                          <a:cs typeface="Arial MT"/>
                        </a:rPr>
                        <a:t>IV.</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123189">
                        <a:lnSpc>
                          <a:spcPct val="100000"/>
                        </a:lnSpc>
                        <a:spcBef>
                          <a:spcPts val="65"/>
                        </a:spcBef>
                      </a:pPr>
                      <a:r>
                        <a:rPr sz="1800" spc="-165" dirty="0">
                          <a:latin typeface="Arial MT"/>
                          <a:cs typeface="Arial MT"/>
                        </a:rPr>
                        <a:t>Expenses</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5"/>
                  </a:ext>
                </a:extLst>
              </a:tr>
              <a:tr h="300697">
                <a:tc>
                  <a:txBody>
                    <a:bodyPr/>
                    <a:lstStyle/>
                    <a:p>
                      <a:pPr marL="67945">
                        <a:lnSpc>
                          <a:spcPct val="100000"/>
                        </a:lnSpc>
                        <a:spcBef>
                          <a:spcPts val="65"/>
                        </a:spcBef>
                      </a:pPr>
                      <a:r>
                        <a:rPr sz="1800" spc="-125" dirty="0">
                          <a:latin typeface="Arial MT"/>
                          <a:cs typeface="Arial MT"/>
                        </a:rPr>
                        <a:t>(a)</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172085">
                        <a:lnSpc>
                          <a:spcPct val="100000"/>
                        </a:lnSpc>
                        <a:spcBef>
                          <a:spcPts val="65"/>
                        </a:spcBef>
                      </a:pPr>
                      <a:r>
                        <a:rPr sz="1800" spc="25" dirty="0">
                          <a:latin typeface="Arial MT"/>
                          <a:cs typeface="Arial MT"/>
                        </a:rPr>
                        <a:t>C</a:t>
                      </a:r>
                      <a:r>
                        <a:rPr sz="1800" spc="15" dirty="0">
                          <a:latin typeface="Arial MT"/>
                          <a:cs typeface="Arial MT"/>
                        </a:rPr>
                        <a:t>o</a:t>
                      </a:r>
                      <a:r>
                        <a:rPr sz="1800" spc="25" dirty="0">
                          <a:latin typeface="Arial MT"/>
                          <a:cs typeface="Arial MT"/>
                        </a:rPr>
                        <a:t>s</a:t>
                      </a:r>
                      <a:r>
                        <a:rPr sz="1800" dirty="0">
                          <a:latin typeface="Arial MT"/>
                          <a:cs typeface="Arial MT"/>
                        </a:rPr>
                        <a:t>t</a:t>
                      </a:r>
                      <a:r>
                        <a:rPr sz="1800" spc="-65" dirty="0">
                          <a:latin typeface="Arial MT"/>
                          <a:cs typeface="Arial MT"/>
                        </a:rPr>
                        <a:t> </a:t>
                      </a:r>
                      <a:r>
                        <a:rPr sz="1800" spc="15" dirty="0">
                          <a:latin typeface="Arial MT"/>
                          <a:cs typeface="Arial MT"/>
                        </a:rPr>
                        <a:t>o</a:t>
                      </a:r>
                      <a:r>
                        <a:rPr sz="1800" dirty="0">
                          <a:latin typeface="Arial MT"/>
                          <a:cs typeface="Arial MT"/>
                        </a:rPr>
                        <a:t>f</a:t>
                      </a:r>
                      <a:r>
                        <a:rPr sz="1800" spc="-55" dirty="0">
                          <a:latin typeface="Arial MT"/>
                          <a:cs typeface="Arial MT"/>
                        </a:rPr>
                        <a:t> </a:t>
                      </a:r>
                      <a:r>
                        <a:rPr sz="1800" spc="20" dirty="0">
                          <a:latin typeface="Arial MT"/>
                          <a:cs typeface="Arial MT"/>
                        </a:rPr>
                        <a:t>G</a:t>
                      </a:r>
                      <a:r>
                        <a:rPr sz="1800" spc="15" dirty="0">
                          <a:latin typeface="Arial MT"/>
                          <a:cs typeface="Arial MT"/>
                        </a:rPr>
                        <a:t>ood</a:t>
                      </a:r>
                      <a:r>
                        <a:rPr sz="1800" dirty="0">
                          <a:latin typeface="Arial MT"/>
                          <a:cs typeface="Arial MT"/>
                        </a:rPr>
                        <a:t>s</a:t>
                      </a:r>
                      <a:r>
                        <a:rPr sz="1800" spc="-45" dirty="0">
                          <a:latin typeface="Arial MT"/>
                          <a:cs typeface="Arial MT"/>
                        </a:rPr>
                        <a:t> </a:t>
                      </a:r>
                      <a:r>
                        <a:rPr sz="1800" spc="20" dirty="0">
                          <a:latin typeface="Arial MT"/>
                          <a:cs typeface="Arial MT"/>
                        </a:rPr>
                        <a:t>S</a:t>
                      </a:r>
                      <a:r>
                        <a:rPr sz="1800" spc="15" dirty="0">
                          <a:latin typeface="Arial MT"/>
                          <a:cs typeface="Arial MT"/>
                        </a:rPr>
                        <a:t>ol</a:t>
                      </a:r>
                      <a:r>
                        <a:rPr sz="1800" dirty="0">
                          <a:latin typeface="Arial MT"/>
                          <a:cs typeface="Arial MT"/>
                        </a:rPr>
                        <a:t>d</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6"/>
                  </a:ext>
                </a:extLst>
              </a:tr>
              <a:tr h="300736">
                <a:tc>
                  <a:txBody>
                    <a:bodyPr/>
                    <a:lstStyle/>
                    <a:p>
                      <a:pPr marL="67945">
                        <a:lnSpc>
                          <a:spcPct val="100000"/>
                        </a:lnSpc>
                        <a:spcBef>
                          <a:spcPts val="65"/>
                        </a:spcBef>
                      </a:pPr>
                      <a:r>
                        <a:rPr sz="1800" spc="-120" dirty="0">
                          <a:latin typeface="Arial MT"/>
                          <a:cs typeface="Arial MT"/>
                        </a:rPr>
                        <a:t>(b)</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172085">
                        <a:lnSpc>
                          <a:spcPct val="100000"/>
                        </a:lnSpc>
                        <a:spcBef>
                          <a:spcPts val="65"/>
                        </a:spcBef>
                      </a:pPr>
                      <a:r>
                        <a:rPr sz="1800" spc="20" dirty="0">
                          <a:latin typeface="Arial MT"/>
                          <a:cs typeface="Arial MT"/>
                        </a:rPr>
                        <a:t>E</a:t>
                      </a:r>
                      <a:r>
                        <a:rPr sz="1800" spc="10" dirty="0">
                          <a:latin typeface="Arial MT"/>
                          <a:cs typeface="Arial MT"/>
                        </a:rPr>
                        <a:t>m</a:t>
                      </a:r>
                      <a:r>
                        <a:rPr sz="1800" spc="15" dirty="0">
                          <a:latin typeface="Arial MT"/>
                          <a:cs typeface="Arial MT"/>
                        </a:rPr>
                        <a:t>plo</a:t>
                      </a:r>
                      <a:r>
                        <a:rPr sz="1800" spc="25" dirty="0">
                          <a:latin typeface="Arial MT"/>
                          <a:cs typeface="Arial MT"/>
                        </a:rPr>
                        <a:t>y</a:t>
                      </a:r>
                      <a:r>
                        <a:rPr sz="1800" spc="15" dirty="0">
                          <a:latin typeface="Arial MT"/>
                          <a:cs typeface="Arial MT"/>
                        </a:rPr>
                        <a:t>e</a:t>
                      </a:r>
                      <a:r>
                        <a:rPr sz="1800" dirty="0">
                          <a:latin typeface="Arial MT"/>
                          <a:cs typeface="Arial MT"/>
                        </a:rPr>
                        <a:t>e</a:t>
                      </a:r>
                      <a:r>
                        <a:rPr sz="1800" spc="-55" dirty="0">
                          <a:latin typeface="Arial MT"/>
                          <a:cs typeface="Arial MT"/>
                        </a:rPr>
                        <a:t> </a:t>
                      </a:r>
                      <a:r>
                        <a:rPr sz="1800" spc="15" dirty="0">
                          <a:latin typeface="Arial MT"/>
                          <a:cs typeface="Arial MT"/>
                        </a:rPr>
                        <a:t>benefit</a:t>
                      </a:r>
                      <a:r>
                        <a:rPr sz="1800" dirty="0">
                          <a:latin typeface="Arial MT"/>
                          <a:cs typeface="Arial MT"/>
                        </a:rPr>
                        <a:t>s</a:t>
                      </a:r>
                      <a:r>
                        <a:rPr sz="1800" spc="-35" dirty="0">
                          <a:latin typeface="Arial MT"/>
                          <a:cs typeface="Arial MT"/>
                        </a:rPr>
                        <a:t> </a:t>
                      </a:r>
                      <a:r>
                        <a:rPr sz="1800" spc="15" dirty="0">
                          <a:latin typeface="Arial MT"/>
                          <a:cs typeface="Arial MT"/>
                        </a:rPr>
                        <a:t>e</a:t>
                      </a:r>
                      <a:r>
                        <a:rPr sz="1800" spc="25" dirty="0">
                          <a:latin typeface="Arial MT"/>
                          <a:cs typeface="Arial MT"/>
                        </a:rPr>
                        <a:t>x</a:t>
                      </a:r>
                      <a:r>
                        <a:rPr sz="1800" spc="15" dirty="0">
                          <a:latin typeface="Arial MT"/>
                          <a:cs typeface="Arial MT"/>
                        </a:rPr>
                        <a:t>pen</a:t>
                      </a:r>
                      <a:r>
                        <a:rPr sz="1800" spc="25" dirty="0">
                          <a:latin typeface="Arial MT"/>
                          <a:cs typeface="Arial MT"/>
                        </a:rPr>
                        <a:t>s</a:t>
                      </a:r>
                      <a:r>
                        <a:rPr sz="1800" dirty="0">
                          <a:latin typeface="Arial MT"/>
                          <a:cs typeface="Arial MT"/>
                        </a:rPr>
                        <a:t>e</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R="993775" algn="r">
                        <a:lnSpc>
                          <a:spcPct val="100000"/>
                        </a:lnSpc>
                        <a:spcBef>
                          <a:spcPts val="65"/>
                        </a:spcBef>
                      </a:pPr>
                      <a:r>
                        <a:rPr sz="1800" spc="-140" dirty="0">
                          <a:latin typeface="Arial MT"/>
                          <a:cs typeface="Arial MT"/>
                        </a:rPr>
                        <a:t>xxx</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R="952500" algn="r">
                        <a:lnSpc>
                          <a:spcPct val="100000"/>
                        </a:lnSpc>
                        <a:spcBef>
                          <a:spcPts val="65"/>
                        </a:spcBef>
                      </a:pPr>
                      <a:r>
                        <a:rPr sz="1800" spc="-165" dirty="0">
                          <a:latin typeface="Arial MT"/>
                          <a:cs typeface="Arial MT"/>
                        </a:rPr>
                        <a:t>Xxx</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7"/>
                  </a:ext>
                </a:extLst>
              </a:tr>
              <a:tr h="300723">
                <a:tc>
                  <a:txBody>
                    <a:bodyPr/>
                    <a:lstStyle/>
                    <a:p>
                      <a:pPr marL="67945">
                        <a:lnSpc>
                          <a:spcPct val="100000"/>
                        </a:lnSpc>
                        <a:spcBef>
                          <a:spcPts val="65"/>
                        </a:spcBef>
                      </a:pPr>
                      <a:r>
                        <a:rPr sz="1800" spc="-114" dirty="0">
                          <a:latin typeface="Arial MT"/>
                          <a:cs typeface="Arial MT"/>
                        </a:rPr>
                        <a:t>(c)</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172085">
                        <a:lnSpc>
                          <a:spcPct val="100000"/>
                        </a:lnSpc>
                        <a:spcBef>
                          <a:spcPts val="65"/>
                        </a:spcBef>
                      </a:pPr>
                      <a:r>
                        <a:rPr sz="1800" spc="-140" dirty="0">
                          <a:latin typeface="Arial MT"/>
                          <a:cs typeface="Arial MT"/>
                        </a:rPr>
                        <a:t>Depreciation</a:t>
                      </a:r>
                      <a:r>
                        <a:rPr sz="1800" spc="-55" dirty="0">
                          <a:latin typeface="Arial MT"/>
                          <a:cs typeface="Arial MT"/>
                        </a:rPr>
                        <a:t> </a:t>
                      </a:r>
                      <a:r>
                        <a:rPr sz="1800" spc="-175" dirty="0">
                          <a:latin typeface="Arial MT"/>
                          <a:cs typeface="Arial MT"/>
                        </a:rPr>
                        <a:t>and</a:t>
                      </a:r>
                      <a:r>
                        <a:rPr sz="1800" spc="-40" dirty="0">
                          <a:latin typeface="Arial MT"/>
                          <a:cs typeface="Arial MT"/>
                        </a:rPr>
                        <a:t> </a:t>
                      </a:r>
                      <a:r>
                        <a:rPr sz="1800" spc="-135" dirty="0">
                          <a:latin typeface="Arial MT"/>
                          <a:cs typeface="Arial MT"/>
                        </a:rPr>
                        <a:t>amortization</a:t>
                      </a:r>
                      <a:r>
                        <a:rPr sz="1800" spc="-55" dirty="0">
                          <a:latin typeface="Arial MT"/>
                          <a:cs typeface="Arial MT"/>
                        </a:rPr>
                        <a:t> </a:t>
                      </a:r>
                      <a:r>
                        <a:rPr sz="1800" spc="-160" dirty="0">
                          <a:latin typeface="Arial MT"/>
                          <a:cs typeface="Arial MT"/>
                        </a:rPr>
                        <a:t>expense</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R="994410" algn="r">
                        <a:lnSpc>
                          <a:spcPct val="100000"/>
                        </a:lnSpc>
                        <a:spcBef>
                          <a:spcPts val="65"/>
                        </a:spcBef>
                      </a:pPr>
                      <a:r>
                        <a:rPr sz="1800" spc="-140" dirty="0">
                          <a:latin typeface="Arial MT"/>
                          <a:cs typeface="Arial MT"/>
                        </a:rPr>
                        <a:t>xxx</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R="952500" algn="r">
                        <a:lnSpc>
                          <a:spcPct val="100000"/>
                        </a:lnSpc>
                        <a:spcBef>
                          <a:spcPts val="65"/>
                        </a:spcBef>
                      </a:pPr>
                      <a:r>
                        <a:rPr sz="1800" spc="-165" dirty="0">
                          <a:latin typeface="Arial MT"/>
                          <a:cs typeface="Arial MT"/>
                        </a:rPr>
                        <a:t>Xxx</a:t>
                      </a:r>
                      <a:endParaRPr sz="1800">
                        <a:latin typeface="Arial MT"/>
                        <a:cs typeface="Arial MT"/>
                      </a:endParaRPr>
                    </a:p>
                  </a:txBody>
                  <a:tcPr marL="0" marR="0" marT="82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8"/>
                  </a:ext>
                </a:extLst>
              </a:tr>
              <a:tr h="300736">
                <a:tc>
                  <a:txBody>
                    <a:bodyPr/>
                    <a:lstStyle/>
                    <a:p>
                      <a:pPr marL="67945">
                        <a:lnSpc>
                          <a:spcPct val="100000"/>
                        </a:lnSpc>
                        <a:spcBef>
                          <a:spcPts val="70"/>
                        </a:spcBef>
                      </a:pPr>
                      <a:r>
                        <a:rPr sz="1800" spc="-125" dirty="0">
                          <a:latin typeface="Arial MT"/>
                          <a:cs typeface="Arial MT"/>
                        </a:rPr>
                        <a:t>(d)</a:t>
                      </a:r>
                      <a:endParaRPr sz="1800">
                        <a:latin typeface="Arial MT"/>
                        <a:cs typeface="Arial MT"/>
                      </a:endParaRPr>
                    </a:p>
                  </a:txBody>
                  <a:tcPr marL="0" marR="0" marT="88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172085">
                        <a:lnSpc>
                          <a:spcPct val="100000"/>
                        </a:lnSpc>
                        <a:spcBef>
                          <a:spcPts val="70"/>
                        </a:spcBef>
                      </a:pPr>
                      <a:r>
                        <a:rPr sz="1800" spc="15" dirty="0">
                          <a:latin typeface="Arial MT"/>
                          <a:cs typeface="Arial MT"/>
                        </a:rPr>
                        <a:t>Finan</a:t>
                      </a:r>
                      <a:r>
                        <a:rPr sz="1800" spc="25" dirty="0">
                          <a:latin typeface="Arial MT"/>
                          <a:cs typeface="Arial MT"/>
                        </a:rPr>
                        <a:t>c</a:t>
                      </a:r>
                      <a:r>
                        <a:rPr sz="1800" dirty="0">
                          <a:latin typeface="Arial MT"/>
                          <a:cs typeface="Arial MT"/>
                        </a:rPr>
                        <a:t>e</a:t>
                      </a:r>
                      <a:r>
                        <a:rPr sz="1800" spc="-55" dirty="0">
                          <a:latin typeface="Arial MT"/>
                          <a:cs typeface="Arial MT"/>
                        </a:rPr>
                        <a:t> </a:t>
                      </a:r>
                      <a:r>
                        <a:rPr sz="1800" spc="25" dirty="0">
                          <a:latin typeface="Arial MT"/>
                          <a:cs typeface="Arial MT"/>
                        </a:rPr>
                        <a:t>C</a:t>
                      </a:r>
                      <a:r>
                        <a:rPr sz="1800" spc="15" dirty="0">
                          <a:latin typeface="Arial MT"/>
                          <a:cs typeface="Arial MT"/>
                        </a:rPr>
                        <a:t>o</a:t>
                      </a:r>
                      <a:r>
                        <a:rPr sz="1800" spc="25" dirty="0">
                          <a:latin typeface="Arial MT"/>
                          <a:cs typeface="Arial MT"/>
                        </a:rPr>
                        <a:t>s</a:t>
                      </a:r>
                      <a:r>
                        <a:rPr sz="1800" dirty="0">
                          <a:latin typeface="Arial MT"/>
                          <a:cs typeface="Arial MT"/>
                        </a:rPr>
                        <a:t>t</a:t>
                      </a:r>
                      <a:endParaRPr sz="1800">
                        <a:latin typeface="Arial MT"/>
                        <a:cs typeface="Arial MT"/>
                      </a:endParaRPr>
                    </a:p>
                  </a:txBody>
                  <a:tcPr marL="0" marR="0" marT="88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R="994410" algn="r">
                        <a:lnSpc>
                          <a:spcPct val="100000"/>
                        </a:lnSpc>
                        <a:spcBef>
                          <a:spcPts val="70"/>
                        </a:spcBef>
                      </a:pPr>
                      <a:r>
                        <a:rPr sz="1800" spc="-140" dirty="0">
                          <a:latin typeface="Arial MT"/>
                          <a:cs typeface="Arial MT"/>
                        </a:rPr>
                        <a:t>xxx</a:t>
                      </a:r>
                      <a:endParaRPr sz="1800">
                        <a:latin typeface="Arial MT"/>
                        <a:cs typeface="Arial MT"/>
                      </a:endParaRPr>
                    </a:p>
                  </a:txBody>
                  <a:tcPr marL="0" marR="0" marT="88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R="952500" algn="r">
                        <a:lnSpc>
                          <a:spcPct val="100000"/>
                        </a:lnSpc>
                        <a:spcBef>
                          <a:spcPts val="70"/>
                        </a:spcBef>
                      </a:pPr>
                      <a:r>
                        <a:rPr sz="1800" spc="-165" dirty="0">
                          <a:latin typeface="Arial MT"/>
                          <a:cs typeface="Arial MT"/>
                        </a:rPr>
                        <a:t>Xxx</a:t>
                      </a:r>
                      <a:endParaRPr sz="1800">
                        <a:latin typeface="Arial MT"/>
                        <a:cs typeface="Arial MT"/>
                      </a:endParaRPr>
                    </a:p>
                  </a:txBody>
                  <a:tcPr marL="0" marR="0" marT="88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9"/>
                  </a:ext>
                </a:extLst>
              </a:tr>
              <a:tr h="300729">
                <a:tc>
                  <a:txBody>
                    <a:bodyPr/>
                    <a:lstStyle/>
                    <a:p>
                      <a:pPr marL="67945">
                        <a:lnSpc>
                          <a:spcPct val="100000"/>
                        </a:lnSpc>
                        <a:spcBef>
                          <a:spcPts val="70"/>
                        </a:spcBef>
                      </a:pPr>
                      <a:r>
                        <a:rPr sz="1800" spc="-125" dirty="0">
                          <a:latin typeface="Arial MT"/>
                          <a:cs typeface="Arial MT"/>
                        </a:rPr>
                        <a:t>(e)</a:t>
                      </a:r>
                      <a:endParaRPr sz="1800">
                        <a:latin typeface="Arial MT"/>
                        <a:cs typeface="Arial MT"/>
                      </a:endParaRPr>
                    </a:p>
                  </a:txBody>
                  <a:tcPr marL="0" marR="0" marT="88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172085">
                        <a:lnSpc>
                          <a:spcPct val="100000"/>
                        </a:lnSpc>
                        <a:spcBef>
                          <a:spcPts val="70"/>
                        </a:spcBef>
                      </a:pPr>
                      <a:r>
                        <a:rPr sz="1800" spc="20" dirty="0">
                          <a:latin typeface="Arial MT"/>
                          <a:cs typeface="Arial MT"/>
                        </a:rPr>
                        <a:t>O</a:t>
                      </a:r>
                      <a:r>
                        <a:rPr sz="1800" spc="15" dirty="0">
                          <a:latin typeface="Arial MT"/>
                          <a:cs typeface="Arial MT"/>
                        </a:rPr>
                        <a:t>the</a:t>
                      </a:r>
                      <a:r>
                        <a:rPr sz="1800" dirty="0">
                          <a:latin typeface="Arial MT"/>
                          <a:cs typeface="Arial MT"/>
                        </a:rPr>
                        <a:t>r</a:t>
                      </a:r>
                      <a:r>
                        <a:rPr sz="1800" spc="-50" dirty="0">
                          <a:latin typeface="Arial MT"/>
                          <a:cs typeface="Arial MT"/>
                        </a:rPr>
                        <a:t> </a:t>
                      </a:r>
                      <a:r>
                        <a:rPr sz="1800" spc="15" dirty="0">
                          <a:latin typeface="Arial MT"/>
                          <a:cs typeface="Arial MT"/>
                        </a:rPr>
                        <a:t>e</a:t>
                      </a:r>
                      <a:r>
                        <a:rPr sz="1800" spc="25" dirty="0">
                          <a:latin typeface="Arial MT"/>
                          <a:cs typeface="Arial MT"/>
                        </a:rPr>
                        <a:t>x</a:t>
                      </a:r>
                      <a:r>
                        <a:rPr sz="1800" spc="15" dirty="0">
                          <a:latin typeface="Arial MT"/>
                          <a:cs typeface="Arial MT"/>
                        </a:rPr>
                        <a:t>pen</a:t>
                      </a:r>
                      <a:r>
                        <a:rPr sz="1800" spc="25" dirty="0">
                          <a:latin typeface="Arial MT"/>
                          <a:cs typeface="Arial MT"/>
                        </a:rPr>
                        <a:t>s</a:t>
                      </a:r>
                      <a:r>
                        <a:rPr sz="1800" spc="15" dirty="0">
                          <a:latin typeface="Arial MT"/>
                          <a:cs typeface="Arial MT"/>
                        </a:rPr>
                        <a:t>e</a:t>
                      </a:r>
                      <a:r>
                        <a:rPr sz="1800" dirty="0">
                          <a:latin typeface="Arial MT"/>
                          <a:cs typeface="Arial MT"/>
                        </a:rPr>
                        <a:t>s</a:t>
                      </a:r>
                      <a:endParaRPr sz="1800">
                        <a:latin typeface="Arial MT"/>
                        <a:cs typeface="Arial MT"/>
                      </a:endParaRPr>
                    </a:p>
                  </a:txBody>
                  <a:tcPr marL="0" marR="0" marT="88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R="994410" algn="r">
                        <a:lnSpc>
                          <a:spcPct val="100000"/>
                        </a:lnSpc>
                        <a:spcBef>
                          <a:spcPts val="70"/>
                        </a:spcBef>
                      </a:pPr>
                      <a:r>
                        <a:rPr sz="1800" spc="-140" dirty="0">
                          <a:latin typeface="Arial MT"/>
                          <a:cs typeface="Arial MT"/>
                        </a:rPr>
                        <a:t>xxx</a:t>
                      </a:r>
                      <a:endParaRPr sz="1800">
                        <a:latin typeface="Arial MT"/>
                        <a:cs typeface="Arial MT"/>
                      </a:endParaRPr>
                    </a:p>
                  </a:txBody>
                  <a:tcPr marL="0" marR="0" marT="88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R="978535" algn="r">
                        <a:lnSpc>
                          <a:spcPct val="100000"/>
                        </a:lnSpc>
                        <a:spcBef>
                          <a:spcPts val="70"/>
                        </a:spcBef>
                      </a:pPr>
                      <a:r>
                        <a:rPr sz="1800" spc="-140" dirty="0">
                          <a:latin typeface="Arial MT"/>
                          <a:cs typeface="Arial MT"/>
                        </a:rPr>
                        <a:t>xxx</a:t>
                      </a:r>
                      <a:endParaRPr sz="1800">
                        <a:latin typeface="Arial MT"/>
                        <a:cs typeface="Arial MT"/>
                      </a:endParaRPr>
                    </a:p>
                  </a:txBody>
                  <a:tcPr marL="0" marR="0" marT="88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10"/>
                  </a:ext>
                </a:extLst>
              </a:tr>
            </a:tbl>
          </a:graphicData>
        </a:graphic>
      </p:graphicFrame>
      <p:sp>
        <p:nvSpPr>
          <p:cNvPr id="6" name="Footer Placeholder 5">
            <a:extLst>
              <a:ext uri="{FF2B5EF4-FFF2-40B4-BE49-F238E27FC236}">
                <a16:creationId xmlns:a16="http://schemas.microsoft.com/office/drawing/2014/main" id="{165ABD65-8853-0FFD-23B5-9F5D62A63DC9}"/>
              </a:ext>
            </a:extLst>
          </p:cNvPr>
          <p:cNvSpPr>
            <a:spLocks noGrp="1"/>
          </p:cNvSpPr>
          <p:nvPr>
            <p:ph type="ftr" sz="quarter" idx="11"/>
          </p:nvPr>
        </p:nvSpPr>
        <p:spPr/>
        <p:txBody>
          <a:bodyPr/>
          <a:lstStyle/>
          <a:p>
            <a:r>
              <a:rPr lang="en-US"/>
              <a:t>Intricacies in TAR  -Jaipur Branch 31.08.2024</a:t>
            </a:r>
          </a:p>
        </p:txBody>
      </p:sp>
      <p:sp>
        <p:nvSpPr>
          <p:cNvPr id="11" name="Title 10">
            <a:extLst>
              <a:ext uri="{FF2B5EF4-FFF2-40B4-BE49-F238E27FC236}">
                <a16:creationId xmlns:a16="http://schemas.microsoft.com/office/drawing/2014/main" id="{B760F659-DBE1-6694-541B-C536D241B3F0}"/>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046574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039112" y="1046733"/>
            <a:ext cx="8628888" cy="18668"/>
          </a:xfrm>
          <a:prstGeom prst="rect">
            <a:avLst/>
          </a:prstGeom>
        </p:spPr>
      </p:pic>
      <p:graphicFrame>
        <p:nvGraphicFramePr>
          <p:cNvPr id="3" name="object 3"/>
          <p:cNvGraphicFramePr>
            <a:graphicFrameLocks noGrp="1"/>
          </p:cNvGraphicFramePr>
          <p:nvPr>
            <p:extLst>
              <p:ext uri="{D42A27DB-BD31-4B8C-83A1-F6EECF244321}">
                <p14:modId xmlns:p14="http://schemas.microsoft.com/office/powerpoint/2010/main" val="222226039"/>
              </p:ext>
            </p:extLst>
          </p:nvPr>
        </p:nvGraphicFramePr>
        <p:xfrm>
          <a:off x="1822451" y="36576"/>
          <a:ext cx="8571863" cy="7551224"/>
        </p:xfrm>
        <a:graphic>
          <a:graphicData uri="http://schemas.openxmlformats.org/drawingml/2006/table">
            <a:tbl>
              <a:tblPr firstRow="1" bandRow="1">
                <a:tableStyleId>{2D5ABB26-0587-4C30-8999-92F81FD0307C}</a:tableStyleId>
              </a:tblPr>
              <a:tblGrid>
                <a:gridCol w="4572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gridCol w="548639">
                  <a:extLst>
                    <a:ext uri="{9D8B030D-6E8A-4147-A177-3AD203B41FA5}">
                      <a16:colId xmlns:a16="http://schemas.microsoft.com/office/drawing/2014/main" val="20002"/>
                    </a:ext>
                  </a:extLst>
                </a:gridCol>
                <a:gridCol w="1716405">
                  <a:extLst>
                    <a:ext uri="{9D8B030D-6E8A-4147-A177-3AD203B41FA5}">
                      <a16:colId xmlns:a16="http://schemas.microsoft.com/office/drawing/2014/main" val="20003"/>
                    </a:ext>
                  </a:extLst>
                </a:gridCol>
                <a:gridCol w="1734819">
                  <a:extLst>
                    <a:ext uri="{9D8B030D-6E8A-4147-A177-3AD203B41FA5}">
                      <a16:colId xmlns:a16="http://schemas.microsoft.com/office/drawing/2014/main" val="20004"/>
                    </a:ext>
                  </a:extLst>
                </a:gridCol>
              </a:tblGrid>
              <a:tr h="1901063">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8580">
                        <a:lnSpc>
                          <a:spcPct val="100000"/>
                        </a:lnSpc>
                        <a:spcBef>
                          <a:spcPts val="50"/>
                        </a:spcBef>
                      </a:pPr>
                      <a:r>
                        <a:rPr sz="1400" b="1" spc="-100" dirty="0">
                          <a:solidFill>
                            <a:srgbClr val="FFFFFF"/>
                          </a:solidFill>
                          <a:latin typeface="Arial"/>
                          <a:cs typeface="Arial"/>
                        </a:rPr>
                        <a:t>Particulars</a:t>
                      </a:r>
                      <a:endParaRPr sz="140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8580">
                        <a:lnSpc>
                          <a:spcPct val="100000"/>
                        </a:lnSpc>
                        <a:spcBef>
                          <a:spcPts val="50"/>
                        </a:spcBef>
                      </a:pPr>
                      <a:r>
                        <a:rPr sz="1400" b="1" spc="-125" dirty="0">
                          <a:solidFill>
                            <a:srgbClr val="FFFFFF"/>
                          </a:solidFill>
                          <a:latin typeface="Arial"/>
                          <a:cs typeface="Arial"/>
                        </a:rPr>
                        <a:t>Note</a:t>
                      </a:r>
                      <a:endParaRPr sz="140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9215">
                        <a:lnSpc>
                          <a:spcPts val="1930"/>
                        </a:lnSpc>
                      </a:pPr>
                      <a:r>
                        <a:rPr sz="1400" b="1" spc="25" dirty="0">
                          <a:solidFill>
                            <a:srgbClr val="FFFFFF"/>
                          </a:solidFill>
                          <a:latin typeface="Arial"/>
                          <a:cs typeface="Arial"/>
                        </a:rPr>
                        <a:t>Figu</a:t>
                      </a:r>
                      <a:r>
                        <a:rPr sz="1400" b="1" spc="15" dirty="0">
                          <a:solidFill>
                            <a:srgbClr val="FFFFFF"/>
                          </a:solidFill>
                          <a:latin typeface="Arial"/>
                          <a:cs typeface="Arial"/>
                        </a:rPr>
                        <a:t>re</a:t>
                      </a:r>
                      <a:r>
                        <a:rPr sz="1400" b="1" dirty="0">
                          <a:solidFill>
                            <a:srgbClr val="FFFFFF"/>
                          </a:solidFill>
                          <a:latin typeface="Arial"/>
                          <a:cs typeface="Arial"/>
                        </a:rPr>
                        <a:t>s</a:t>
                      </a:r>
                      <a:r>
                        <a:rPr sz="1400" b="1" spc="-75" dirty="0">
                          <a:solidFill>
                            <a:srgbClr val="FFFFFF"/>
                          </a:solidFill>
                          <a:latin typeface="Arial"/>
                          <a:cs typeface="Arial"/>
                        </a:rPr>
                        <a:t> </a:t>
                      </a:r>
                      <a:r>
                        <a:rPr sz="1400" b="1" spc="20" dirty="0">
                          <a:solidFill>
                            <a:srgbClr val="FFFFFF"/>
                          </a:solidFill>
                          <a:latin typeface="Arial"/>
                          <a:cs typeface="Arial"/>
                        </a:rPr>
                        <a:t>f</a:t>
                      </a:r>
                      <a:r>
                        <a:rPr sz="1400" b="1" spc="25" dirty="0">
                          <a:solidFill>
                            <a:srgbClr val="FFFFFF"/>
                          </a:solidFill>
                          <a:latin typeface="Arial"/>
                          <a:cs typeface="Arial"/>
                        </a:rPr>
                        <a:t>o</a:t>
                      </a:r>
                      <a:r>
                        <a:rPr sz="1400" b="1" dirty="0">
                          <a:solidFill>
                            <a:srgbClr val="FFFFFF"/>
                          </a:solidFill>
                          <a:latin typeface="Arial"/>
                          <a:cs typeface="Arial"/>
                        </a:rPr>
                        <a:t>r</a:t>
                      </a:r>
                      <a:r>
                        <a:rPr sz="1400" b="1" spc="-40" dirty="0">
                          <a:solidFill>
                            <a:srgbClr val="FFFFFF"/>
                          </a:solidFill>
                          <a:latin typeface="Arial"/>
                          <a:cs typeface="Arial"/>
                        </a:rPr>
                        <a:t> </a:t>
                      </a:r>
                      <a:r>
                        <a:rPr sz="1400" b="1" spc="20" dirty="0">
                          <a:solidFill>
                            <a:srgbClr val="FFFFFF"/>
                          </a:solidFill>
                          <a:latin typeface="Arial"/>
                          <a:cs typeface="Arial"/>
                        </a:rPr>
                        <a:t>t</a:t>
                      </a:r>
                      <a:r>
                        <a:rPr sz="1400" b="1" spc="25" dirty="0">
                          <a:solidFill>
                            <a:srgbClr val="FFFFFF"/>
                          </a:solidFill>
                          <a:latin typeface="Arial"/>
                          <a:cs typeface="Arial"/>
                        </a:rPr>
                        <a:t>h</a:t>
                      </a:r>
                      <a:r>
                        <a:rPr sz="1400" b="1" dirty="0">
                          <a:solidFill>
                            <a:srgbClr val="FFFFFF"/>
                          </a:solidFill>
                          <a:latin typeface="Arial"/>
                          <a:cs typeface="Arial"/>
                        </a:rPr>
                        <a:t>e</a:t>
                      </a:r>
                      <a:r>
                        <a:rPr sz="3600" b="1" i="1" baseline="-20833" dirty="0">
                          <a:solidFill>
                            <a:srgbClr val="006FC0"/>
                          </a:solidFill>
                          <a:latin typeface="Arial"/>
                          <a:cs typeface="Arial"/>
                        </a:rPr>
                        <a:t>.</a:t>
                      </a:r>
                      <a:endParaRPr sz="3600" baseline="-20833" dirty="0">
                        <a:latin typeface="Arial"/>
                        <a:cs typeface="Arial"/>
                      </a:endParaRPr>
                    </a:p>
                    <a:p>
                      <a:pPr marL="69215" marR="3175">
                        <a:lnSpc>
                          <a:spcPct val="100000"/>
                        </a:lnSpc>
                        <a:spcBef>
                          <a:spcPts val="50"/>
                        </a:spcBef>
                      </a:pPr>
                      <a:r>
                        <a:rPr sz="1400" b="1" spc="15" dirty="0">
                          <a:solidFill>
                            <a:srgbClr val="FFFFFF"/>
                          </a:solidFill>
                          <a:latin typeface="Arial"/>
                          <a:cs typeface="Arial"/>
                        </a:rPr>
                        <a:t>c</a:t>
                      </a:r>
                      <a:r>
                        <a:rPr sz="1400" b="1" spc="25" dirty="0">
                          <a:solidFill>
                            <a:srgbClr val="FFFFFF"/>
                          </a:solidFill>
                          <a:latin typeface="Arial"/>
                          <a:cs typeface="Arial"/>
                        </a:rPr>
                        <a:t>u</a:t>
                      </a:r>
                      <a:r>
                        <a:rPr sz="1400" b="1" spc="15" dirty="0">
                          <a:solidFill>
                            <a:srgbClr val="FFFFFF"/>
                          </a:solidFill>
                          <a:latin typeface="Arial"/>
                          <a:cs typeface="Arial"/>
                        </a:rPr>
                        <a:t>rre</a:t>
                      </a:r>
                      <a:r>
                        <a:rPr sz="1400" b="1" spc="25" dirty="0">
                          <a:solidFill>
                            <a:srgbClr val="FFFFFF"/>
                          </a:solidFill>
                          <a:latin typeface="Arial"/>
                          <a:cs typeface="Arial"/>
                        </a:rPr>
                        <a:t>n</a:t>
                      </a:r>
                      <a:r>
                        <a:rPr sz="1400" b="1" dirty="0">
                          <a:solidFill>
                            <a:srgbClr val="FFFFFF"/>
                          </a:solidFill>
                          <a:latin typeface="Arial"/>
                          <a:cs typeface="Arial"/>
                        </a:rPr>
                        <a:t>t</a:t>
                      </a:r>
                      <a:r>
                        <a:rPr sz="1400" b="1" spc="-45" dirty="0">
                          <a:solidFill>
                            <a:srgbClr val="FFFFFF"/>
                          </a:solidFill>
                          <a:latin typeface="Arial"/>
                          <a:cs typeface="Arial"/>
                        </a:rPr>
                        <a:t> </a:t>
                      </a:r>
                      <a:r>
                        <a:rPr sz="1400" b="1" spc="20" dirty="0">
                          <a:solidFill>
                            <a:srgbClr val="FFFFFF"/>
                          </a:solidFill>
                          <a:latin typeface="Arial"/>
                          <a:cs typeface="Arial"/>
                        </a:rPr>
                        <a:t>r</a:t>
                      </a:r>
                      <a:r>
                        <a:rPr sz="1400" b="1" spc="15" dirty="0">
                          <a:solidFill>
                            <a:srgbClr val="FFFFFF"/>
                          </a:solidFill>
                          <a:latin typeface="Arial"/>
                          <a:cs typeface="Arial"/>
                        </a:rPr>
                        <a:t>e</a:t>
                      </a:r>
                      <a:r>
                        <a:rPr sz="1400" b="1" spc="25" dirty="0">
                          <a:solidFill>
                            <a:srgbClr val="FFFFFF"/>
                          </a:solidFill>
                          <a:latin typeface="Arial"/>
                          <a:cs typeface="Arial"/>
                        </a:rPr>
                        <a:t>po</a:t>
                      </a:r>
                      <a:r>
                        <a:rPr sz="1400" b="1" spc="15" dirty="0">
                          <a:solidFill>
                            <a:srgbClr val="FFFFFF"/>
                          </a:solidFill>
                          <a:latin typeface="Arial"/>
                          <a:cs typeface="Arial"/>
                        </a:rPr>
                        <a:t>r</a:t>
                      </a:r>
                      <a:r>
                        <a:rPr sz="1400" b="1" spc="20" dirty="0">
                          <a:solidFill>
                            <a:srgbClr val="FFFFFF"/>
                          </a:solidFill>
                          <a:latin typeface="Arial"/>
                          <a:cs typeface="Arial"/>
                        </a:rPr>
                        <a:t>t</a:t>
                      </a:r>
                      <a:r>
                        <a:rPr sz="1400" b="1" spc="25" dirty="0">
                          <a:solidFill>
                            <a:srgbClr val="FFFFFF"/>
                          </a:solidFill>
                          <a:latin typeface="Arial"/>
                          <a:cs typeface="Arial"/>
                        </a:rPr>
                        <a:t>i</a:t>
                      </a:r>
                      <a:r>
                        <a:rPr sz="1400" b="1" spc="15" dirty="0">
                          <a:solidFill>
                            <a:srgbClr val="FFFFFF"/>
                          </a:solidFill>
                          <a:latin typeface="Arial"/>
                          <a:cs typeface="Arial"/>
                        </a:rPr>
                        <a:t>n</a:t>
                      </a:r>
                      <a:r>
                        <a:rPr sz="1400" b="1" dirty="0">
                          <a:solidFill>
                            <a:srgbClr val="FFFFFF"/>
                          </a:solidFill>
                          <a:latin typeface="Arial"/>
                          <a:cs typeface="Arial"/>
                        </a:rPr>
                        <a:t>g</a:t>
                      </a:r>
                      <a:endParaRPr sz="1400" dirty="0">
                        <a:latin typeface="Arial"/>
                        <a:cs typeface="Arial"/>
                      </a:endParaRPr>
                    </a:p>
                    <a:p>
                      <a:pPr marL="69215" marR="3175">
                        <a:lnSpc>
                          <a:spcPct val="100000"/>
                        </a:lnSpc>
                        <a:spcBef>
                          <a:spcPts val="250"/>
                        </a:spcBef>
                      </a:pPr>
                      <a:r>
                        <a:rPr sz="1400" b="1" spc="25" dirty="0">
                          <a:solidFill>
                            <a:srgbClr val="FFFFFF"/>
                          </a:solidFill>
                          <a:latin typeface="Arial"/>
                          <a:cs typeface="Arial"/>
                        </a:rPr>
                        <a:t>p</a:t>
                      </a:r>
                      <a:r>
                        <a:rPr sz="1400" b="1" spc="15" dirty="0">
                          <a:solidFill>
                            <a:srgbClr val="FFFFFF"/>
                          </a:solidFill>
                          <a:latin typeface="Arial"/>
                          <a:cs typeface="Arial"/>
                        </a:rPr>
                        <a:t>er</a:t>
                      </a:r>
                      <a:r>
                        <a:rPr sz="1400" b="1" spc="25" dirty="0">
                          <a:solidFill>
                            <a:srgbClr val="FFFFFF"/>
                          </a:solidFill>
                          <a:latin typeface="Arial"/>
                          <a:cs typeface="Arial"/>
                        </a:rPr>
                        <a:t>io</a:t>
                      </a:r>
                      <a:r>
                        <a:rPr sz="1400" b="1" dirty="0">
                          <a:solidFill>
                            <a:srgbClr val="FFFFFF"/>
                          </a:solidFill>
                          <a:latin typeface="Arial"/>
                          <a:cs typeface="Arial"/>
                        </a:rPr>
                        <a:t>d</a:t>
                      </a:r>
                      <a:r>
                        <a:rPr sz="1400" b="1" spc="-65" dirty="0">
                          <a:solidFill>
                            <a:srgbClr val="FFFFFF"/>
                          </a:solidFill>
                          <a:latin typeface="Arial"/>
                          <a:cs typeface="Arial"/>
                        </a:rPr>
                        <a:t> </a:t>
                      </a:r>
                      <a:r>
                        <a:rPr sz="1400" b="1" spc="20" dirty="0">
                          <a:solidFill>
                            <a:srgbClr val="FFFFFF"/>
                          </a:solidFill>
                          <a:latin typeface="Arial"/>
                          <a:cs typeface="Arial"/>
                        </a:rPr>
                        <a:t>(</a:t>
                      </a:r>
                      <a:r>
                        <a:rPr sz="1400" b="1" spc="25" dirty="0">
                          <a:solidFill>
                            <a:srgbClr val="FFFFFF"/>
                          </a:solidFill>
                          <a:latin typeface="Arial"/>
                          <a:cs typeface="Arial"/>
                        </a:rPr>
                        <a:t>i</a:t>
                      </a:r>
                      <a:r>
                        <a:rPr sz="1400" b="1" dirty="0">
                          <a:solidFill>
                            <a:srgbClr val="FFFFFF"/>
                          </a:solidFill>
                          <a:latin typeface="Arial"/>
                          <a:cs typeface="Arial"/>
                        </a:rPr>
                        <a:t>n</a:t>
                      </a:r>
                      <a:r>
                        <a:rPr sz="1400" b="1" spc="-30" dirty="0">
                          <a:solidFill>
                            <a:srgbClr val="FFFFFF"/>
                          </a:solidFill>
                          <a:latin typeface="Arial"/>
                          <a:cs typeface="Arial"/>
                        </a:rPr>
                        <a:t> </a:t>
                      </a:r>
                      <a:r>
                        <a:rPr sz="1400" b="1" spc="15" dirty="0">
                          <a:solidFill>
                            <a:srgbClr val="FFFFFF"/>
                          </a:solidFill>
                          <a:latin typeface="Arial"/>
                          <a:cs typeface="Arial"/>
                        </a:rPr>
                        <a:t>Rs</a:t>
                      </a:r>
                      <a:r>
                        <a:rPr sz="1400" b="1" spc="25" dirty="0">
                          <a:solidFill>
                            <a:srgbClr val="FFFFFF"/>
                          </a:solidFill>
                          <a:latin typeface="Arial"/>
                          <a:cs typeface="Arial"/>
                        </a:rPr>
                        <a:t>.</a:t>
                      </a:r>
                      <a:r>
                        <a:rPr sz="1400" b="1" dirty="0">
                          <a:solidFill>
                            <a:srgbClr val="FFFFFF"/>
                          </a:solidFill>
                          <a:latin typeface="Arial"/>
                          <a:cs typeface="Arial"/>
                        </a:rPr>
                        <a:t>)</a:t>
                      </a:r>
                      <a:endParaRPr sz="1400" dirty="0">
                        <a:latin typeface="Arial"/>
                        <a:cs typeface="Arial"/>
                      </a:endParaRPr>
                    </a:p>
                    <a:p>
                      <a:pPr marL="69215" marR="3175">
                        <a:lnSpc>
                          <a:spcPct val="100000"/>
                        </a:lnSpc>
                        <a:spcBef>
                          <a:spcPts val="650"/>
                        </a:spcBef>
                      </a:pPr>
                      <a:r>
                        <a:rPr sz="1400" b="1" spc="25" dirty="0">
                          <a:solidFill>
                            <a:srgbClr val="FFFFFF"/>
                          </a:solidFill>
                          <a:latin typeface="Arial"/>
                          <a:cs typeface="Arial"/>
                        </a:rPr>
                        <a:t>F</a:t>
                      </a:r>
                      <a:r>
                        <a:rPr sz="1400" b="1" spc="15" dirty="0">
                          <a:solidFill>
                            <a:srgbClr val="FFFFFF"/>
                          </a:solidFill>
                          <a:latin typeface="Arial"/>
                          <a:cs typeface="Arial"/>
                        </a:rPr>
                        <a:t>r</a:t>
                      </a:r>
                      <a:r>
                        <a:rPr sz="1400" b="1" spc="25" dirty="0">
                          <a:solidFill>
                            <a:srgbClr val="FFFFFF"/>
                          </a:solidFill>
                          <a:latin typeface="Arial"/>
                          <a:cs typeface="Arial"/>
                        </a:rPr>
                        <a:t>o</a:t>
                      </a:r>
                      <a:r>
                        <a:rPr sz="1400" b="1" dirty="0">
                          <a:solidFill>
                            <a:srgbClr val="FFFFFF"/>
                          </a:solidFill>
                          <a:latin typeface="Arial"/>
                          <a:cs typeface="Arial"/>
                        </a:rPr>
                        <a:t>m</a:t>
                      </a:r>
                      <a:r>
                        <a:rPr sz="1400" b="1" spc="-50" dirty="0">
                          <a:solidFill>
                            <a:srgbClr val="FFFFFF"/>
                          </a:solidFill>
                          <a:latin typeface="Arial"/>
                          <a:cs typeface="Arial"/>
                        </a:rPr>
                        <a:t> </a:t>
                      </a:r>
                      <a:r>
                        <a:rPr sz="1400" b="1" spc="20" dirty="0">
                          <a:solidFill>
                            <a:srgbClr val="FFFFFF"/>
                          </a:solidFill>
                          <a:latin typeface="Arial"/>
                          <a:cs typeface="Arial"/>
                        </a:rPr>
                        <a:t>_</a:t>
                      </a:r>
                      <a:r>
                        <a:rPr sz="1400" b="1" spc="15" dirty="0">
                          <a:solidFill>
                            <a:srgbClr val="FFFFFF"/>
                          </a:solidFill>
                          <a:latin typeface="Arial"/>
                          <a:cs typeface="Arial"/>
                        </a:rPr>
                        <a:t>______</a:t>
                      </a:r>
                      <a:r>
                        <a:rPr sz="1400" b="1" dirty="0">
                          <a:solidFill>
                            <a:srgbClr val="FFFFFF"/>
                          </a:solidFill>
                          <a:latin typeface="Arial"/>
                          <a:cs typeface="Arial"/>
                        </a:rPr>
                        <a:t>_</a:t>
                      </a:r>
                      <a:endParaRPr sz="1400" dirty="0">
                        <a:latin typeface="Arial"/>
                        <a:cs typeface="Arial"/>
                      </a:endParaRPr>
                    </a:p>
                    <a:p>
                      <a:pPr marL="69215" marR="3175">
                        <a:lnSpc>
                          <a:spcPct val="100000"/>
                        </a:lnSpc>
                        <a:spcBef>
                          <a:spcPts val="650"/>
                        </a:spcBef>
                      </a:pPr>
                      <a:r>
                        <a:rPr sz="1400" b="1" spc="-130" dirty="0">
                          <a:solidFill>
                            <a:srgbClr val="FFFFFF"/>
                          </a:solidFill>
                          <a:latin typeface="Arial"/>
                          <a:cs typeface="Arial"/>
                        </a:rPr>
                        <a:t>(DD/MM/YYYY)</a:t>
                      </a:r>
                      <a:endParaRPr sz="1400" dirty="0">
                        <a:latin typeface="Arial"/>
                        <a:cs typeface="Arial"/>
                      </a:endParaRPr>
                    </a:p>
                    <a:p>
                      <a:pPr marL="69215" marR="584200">
                        <a:lnSpc>
                          <a:spcPct val="138600"/>
                        </a:lnSpc>
                      </a:pPr>
                      <a:r>
                        <a:rPr sz="1400" b="1" spc="-55" dirty="0">
                          <a:solidFill>
                            <a:srgbClr val="FFFFFF"/>
                          </a:solidFill>
                          <a:latin typeface="Arial"/>
                          <a:cs typeface="Arial"/>
                        </a:rPr>
                        <a:t>T</a:t>
                      </a:r>
                      <a:r>
                        <a:rPr sz="1400" b="1" dirty="0">
                          <a:solidFill>
                            <a:srgbClr val="FFFFFF"/>
                          </a:solidFill>
                          <a:latin typeface="Arial"/>
                          <a:cs typeface="Arial"/>
                        </a:rPr>
                        <a:t>o</a:t>
                      </a:r>
                      <a:r>
                        <a:rPr sz="1400" b="1" spc="-45" dirty="0">
                          <a:solidFill>
                            <a:srgbClr val="FFFFFF"/>
                          </a:solidFill>
                          <a:latin typeface="Arial"/>
                          <a:cs typeface="Arial"/>
                        </a:rPr>
                        <a:t> </a:t>
                      </a:r>
                      <a:r>
                        <a:rPr sz="1400" b="1" spc="20" dirty="0">
                          <a:solidFill>
                            <a:srgbClr val="FFFFFF"/>
                          </a:solidFill>
                          <a:latin typeface="Arial"/>
                          <a:cs typeface="Arial"/>
                        </a:rPr>
                        <a:t>_</a:t>
                      </a:r>
                      <a:r>
                        <a:rPr sz="1400" b="1" spc="15" dirty="0">
                          <a:solidFill>
                            <a:srgbClr val="FFFFFF"/>
                          </a:solidFill>
                          <a:latin typeface="Arial"/>
                          <a:cs typeface="Arial"/>
                        </a:rPr>
                        <a:t>________</a:t>
                      </a:r>
                      <a:r>
                        <a:rPr sz="1400" b="1" dirty="0">
                          <a:solidFill>
                            <a:srgbClr val="FFFFFF"/>
                          </a:solidFill>
                          <a:latin typeface="Arial"/>
                          <a:cs typeface="Arial"/>
                        </a:rPr>
                        <a:t>_  </a:t>
                      </a:r>
                      <a:r>
                        <a:rPr sz="1400" b="1" spc="20" dirty="0">
                          <a:solidFill>
                            <a:srgbClr val="FFFFFF"/>
                          </a:solidFill>
                          <a:latin typeface="Arial"/>
                          <a:cs typeface="Arial"/>
                        </a:rPr>
                        <a:t>(</a:t>
                      </a:r>
                      <a:r>
                        <a:rPr sz="1400" b="1" spc="15" dirty="0">
                          <a:solidFill>
                            <a:srgbClr val="FFFFFF"/>
                          </a:solidFill>
                          <a:latin typeface="Arial"/>
                          <a:cs typeface="Arial"/>
                        </a:rPr>
                        <a:t>DD</a:t>
                      </a:r>
                      <a:r>
                        <a:rPr sz="1400" b="1" spc="25" dirty="0">
                          <a:solidFill>
                            <a:srgbClr val="FFFFFF"/>
                          </a:solidFill>
                          <a:latin typeface="Arial"/>
                          <a:cs typeface="Arial"/>
                        </a:rPr>
                        <a:t>/</a:t>
                      </a:r>
                      <a:r>
                        <a:rPr sz="1400" b="1" spc="20" dirty="0">
                          <a:solidFill>
                            <a:srgbClr val="FFFFFF"/>
                          </a:solidFill>
                          <a:latin typeface="Arial"/>
                          <a:cs typeface="Arial"/>
                        </a:rPr>
                        <a:t>MM</a:t>
                      </a:r>
                      <a:r>
                        <a:rPr sz="1400" b="1" spc="30" dirty="0">
                          <a:solidFill>
                            <a:srgbClr val="FFFFFF"/>
                          </a:solidFill>
                          <a:latin typeface="Arial"/>
                          <a:cs typeface="Arial"/>
                        </a:rPr>
                        <a:t>/</a:t>
                      </a:r>
                      <a:r>
                        <a:rPr sz="1400" b="1" spc="20" dirty="0">
                          <a:solidFill>
                            <a:srgbClr val="FFFFFF"/>
                          </a:solidFill>
                          <a:latin typeface="Arial"/>
                          <a:cs typeface="Arial"/>
                        </a:rPr>
                        <a:t>Y</a:t>
                      </a:r>
                      <a:r>
                        <a:rPr sz="1400" b="1" spc="10" dirty="0">
                          <a:solidFill>
                            <a:srgbClr val="FFFFFF"/>
                          </a:solidFill>
                          <a:latin typeface="Arial"/>
                          <a:cs typeface="Arial"/>
                        </a:rPr>
                        <a:t>Y</a:t>
                      </a:r>
                      <a:r>
                        <a:rPr sz="1400" b="1" spc="20" dirty="0">
                          <a:solidFill>
                            <a:srgbClr val="FFFFFF"/>
                          </a:solidFill>
                          <a:latin typeface="Arial"/>
                          <a:cs typeface="Arial"/>
                        </a:rPr>
                        <a:t>Y</a:t>
                      </a:r>
                      <a:r>
                        <a:rPr sz="1400" b="1" spc="15" dirty="0">
                          <a:solidFill>
                            <a:srgbClr val="FFFFFF"/>
                          </a:solidFill>
                          <a:latin typeface="Arial"/>
                          <a:cs typeface="Arial"/>
                        </a:rPr>
                        <a:t>Y</a:t>
                      </a:r>
                      <a:r>
                        <a:rPr sz="1400" b="1" dirty="0">
                          <a:solidFill>
                            <a:srgbClr val="FFFFFF"/>
                          </a:solidFill>
                          <a:latin typeface="Arial"/>
                          <a:cs typeface="Arial"/>
                        </a:rPr>
                        <a:t>)</a:t>
                      </a:r>
                      <a:endParaRPr sz="1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tc>
                  <a:txBody>
                    <a:bodyPr/>
                    <a:lstStyle/>
                    <a:p>
                      <a:pPr marL="69850">
                        <a:lnSpc>
                          <a:spcPts val="1930"/>
                        </a:lnSpc>
                        <a:tabLst>
                          <a:tab pos="1309370" algn="l"/>
                        </a:tabLst>
                      </a:pPr>
                      <a:r>
                        <a:rPr lang="en-US" sz="1400" b="1" spc="-545" dirty="0">
                          <a:solidFill>
                            <a:srgbClr val="FFFFFF"/>
                          </a:solidFill>
                          <a:latin typeface="Arial"/>
                          <a:cs typeface="Arial"/>
                        </a:rPr>
                        <a:t>Figures </a:t>
                      </a:r>
                      <a:r>
                        <a:rPr lang="en-US" sz="1400" b="1" dirty="0">
                          <a:solidFill>
                            <a:srgbClr val="FFFFFF"/>
                          </a:solidFill>
                          <a:latin typeface="Arial"/>
                          <a:cs typeface="Arial"/>
                        </a:rPr>
                        <a:t>e</a:t>
                      </a:r>
                      <a:r>
                        <a:rPr sz="1400" b="1" dirty="0">
                          <a:solidFill>
                            <a:srgbClr val="FFFFFF"/>
                          </a:solidFill>
                          <a:latin typeface="Arial"/>
                          <a:cs typeface="Arial"/>
                        </a:rPr>
                        <a:t>	</a:t>
                      </a:r>
                      <a:r>
                        <a:rPr lang="en-US" sz="1400" b="1" spc="25" dirty="0">
                          <a:solidFill>
                            <a:srgbClr val="FFFFFF"/>
                          </a:solidFill>
                          <a:latin typeface="Arial"/>
                          <a:cs typeface="Arial"/>
                        </a:rPr>
                        <a:t>p</a:t>
                      </a:r>
                      <a:r>
                        <a:rPr lang="en-US" sz="1400" b="1" spc="15" dirty="0">
                          <a:solidFill>
                            <a:srgbClr val="FFFFFF"/>
                          </a:solidFill>
                          <a:latin typeface="Arial"/>
                          <a:cs typeface="Arial"/>
                        </a:rPr>
                        <a:t>rev</a:t>
                      </a:r>
                      <a:r>
                        <a:rPr lang="en-US" sz="1400" b="1" spc="25" dirty="0">
                          <a:solidFill>
                            <a:srgbClr val="FFFFFF"/>
                          </a:solidFill>
                          <a:latin typeface="Arial"/>
                          <a:cs typeface="Arial"/>
                        </a:rPr>
                        <a:t>io</a:t>
                      </a:r>
                      <a:r>
                        <a:rPr lang="en-US" sz="1400" b="1" spc="15" dirty="0">
                          <a:solidFill>
                            <a:srgbClr val="FFFFFF"/>
                          </a:solidFill>
                          <a:latin typeface="Arial"/>
                          <a:cs typeface="Arial"/>
                        </a:rPr>
                        <a:t>u</a:t>
                      </a:r>
                      <a:r>
                        <a:rPr lang="en-US" sz="1400" b="1" dirty="0">
                          <a:solidFill>
                            <a:srgbClr val="FFFFFF"/>
                          </a:solidFill>
                          <a:latin typeface="Arial"/>
                          <a:cs typeface="Arial"/>
                        </a:rPr>
                        <a:t>s</a:t>
                      </a:r>
                      <a:r>
                        <a:rPr lang="en-US" sz="1400" b="1" spc="-60" dirty="0">
                          <a:solidFill>
                            <a:srgbClr val="FFFFFF"/>
                          </a:solidFill>
                          <a:latin typeface="Arial"/>
                          <a:cs typeface="Arial"/>
                        </a:rPr>
                        <a:t> </a:t>
                      </a:r>
                      <a:r>
                        <a:rPr lang="en-US" sz="1400" b="1" spc="15" dirty="0">
                          <a:solidFill>
                            <a:srgbClr val="FFFFFF"/>
                          </a:solidFill>
                          <a:latin typeface="Arial"/>
                          <a:cs typeface="Arial"/>
                        </a:rPr>
                        <a:t>re</a:t>
                      </a:r>
                      <a:r>
                        <a:rPr lang="en-US" sz="1400" b="1" spc="25" dirty="0">
                          <a:solidFill>
                            <a:srgbClr val="FFFFFF"/>
                          </a:solidFill>
                          <a:latin typeface="Arial"/>
                          <a:cs typeface="Arial"/>
                        </a:rPr>
                        <a:t>po</a:t>
                      </a:r>
                      <a:r>
                        <a:rPr lang="en-US" sz="1400" b="1" spc="15" dirty="0">
                          <a:solidFill>
                            <a:srgbClr val="FFFFFF"/>
                          </a:solidFill>
                          <a:latin typeface="Arial"/>
                          <a:cs typeface="Arial"/>
                        </a:rPr>
                        <a:t>r</a:t>
                      </a:r>
                      <a:r>
                        <a:rPr lang="en-US" sz="1400" b="1" spc="20" dirty="0">
                          <a:solidFill>
                            <a:srgbClr val="FFFFFF"/>
                          </a:solidFill>
                          <a:latin typeface="Arial"/>
                          <a:cs typeface="Arial"/>
                        </a:rPr>
                        <a:t>t</a:t>
                      </a:r>
                      <a:r>
                        <a:rPr lang="en-US" sz="1400" b="1" spc="25" dirty="0">
                          <a:solidFill>
                            <a:srgbClr val="FFFFFF"/>
                          </a:solidFill>
                          <a:latin typeface="Arial"/>
                          <a:cs typeface="Arial"/>
                        </a:rPr>
                        <a:t>in</a:t>
                      </a:r>
                      <a:r>
                        <a:rPr lang="en-US" sz="1400" b="1" dirty="0">
                          <a:solidFill>
                            <a:srgbClr val="FFFFFF"/>
                          </a:solidFill>
                          <a:latin typeface="Arial"/>
                          <a:cs typeface="Arial"/>
                        </a:rPr>
                        <a:t>g</a:t>
                      </a:r>
                      <a:endParaRPr lang="en-US" sz="1400" dirty="0">
                        <a:latin typeface="Arial"/>
                        <a:cs typeface="Arial"/>
                      </a:endParaRPr>
                    </a:p>
                    <a:p>
                      <a:pPr marL="69850" marR="21590">
                        <a:lnSpc>
                          <a:spcPct val="100000"/>
                        </a:lnSpc>
                        <a:spcBef>
                          <a:spcPts val="250"/>
                        </a:spcBef>
                      </a:pPr>
                      <a:r>
                        <a:rPr sz="1400" b="1" spc="25" dirty="0">
                          <a:solidFill>
                            <a:srgbClr val="FFFFFF"/>
                          </a:solidFill>
                          <a:latin typeface="Arial"/>
                          <a:cs typeface="Arial"/>
                        </a:rPr>
                        <a:t>p</a:t>
                      </a:r>
                      <a:r>
                        <a:rPr sz="1400" b="1" spc="15" dirty="0">
                          <a:solidFill>
                            <a:srgbClr val="FFFFFF"/>
                          </a:solidFill>
                          <a:latin typeface="Arial"/>
                          <a:cs typeface="Arial"/>
                        </a:rPr>
                        <a:t>er</a:t>
                      </a:r>
                      <a:r>
                        <a:rPr sz="1400" b="1" spc="25" dirty="0">
                          <a:solidFill>
                            <a:srgbClr val="FFFFFF"/>
                          </a:solidFill>
                          <a:latin typeface="Arial"/>
                          <a:cs typeface="Arial"/>
                        </a:rPr>
                        <a:t>io</a:t>
                      </a:r>
                      <a:r>
                        <a:rPr sz="1400" b="1" dirty="0">
                          <a:solidFill>
                            <a:srgbClr val="FFFFFF"/>
                          </a:solidFill>
                          <a:latin typeface="Arial"/>
                          <a:cs typeface="Arial"/>
                        </a:rPr>
                        <a:t>d</a:t>
                      </a:r>
                      <a:r>
                        <a:rPr sz="1400" b="1" spc="-65" dirty="0">
                          <a:solidFill>
                            <a:srgbClr val="FFFFFF"/>
                          </a:solidFill>
                          <a:latin typeface="Arial"/>
                          <a:cs typeface="Arial"/>
                        </a:rPr>
                        <a:t> </a:t>
                      </a:r>
                      <a:r>
                        <a:rPr sz="1400" b="1" spc="20" dirty="0">
                          <a:solidFill>
                            <a:srgbClr val="FFFFFF"/>
                          </a:solidFill>
                          <a:latin typeface="Arial"/>
                          <a:cs typeface="Arial"/>
                        </a:rPr>
                        <a:t>(</a:t>
                      </a:r>
                      <a:r>
                        <a:rPr sz="1400" b="1" spc="25" dirty="0">
                          <a:solidFill>
                            <a:srgbClr val="FFFFFF"/>
                          </a:solidFill>
                          <a:latin typeface="Arial"/>
                          <a:cs typeface="Arial"/>
                        </a:rPr>
                        <a:t>i</a:t>
                      </a:r>
                      <a:r>
                        <a:rPr sz="1400" b="1" dirty="0">
                          <a:solidFill>
                            <a:srgbClr val="FFFFFF"/>
                          </a:solidFill>
                          <a:latin typeface="Arial"/>
                          <a:cs typeface="Arial"/>
                        </a:rPr>
                        <a:t>n</a:t>
                      </a:r>
                      <a:r>
                        <a:rPr sz="1400" b="1" spc="-15" dirty="0">
                          <a:solidFill>
                            <a:srgbClr val="FFFFFF"/>
                          </a:solidFill>
                          <a:latin typeface="Arial"/>
                          <a:cs typeface="Arial"/>
                        </a:rPr>
                        <a:t> </a:t>
                      </a:r>
                      <a:r>
                        <a:rPr sz="1400" b="1" spc="20" dirty="0">
                          <a:solidFill>
                            <a:srgbClr val="FFFFFF"/>
                          </a:solidFill>
                          <a:latin typeface="Arial"/>
                          <a:cs typeface="Arial"/>
                        </a:rPr>
                        <a:t>r</a:t>
                      </a:r>
                      <a:r>
                        <a:rPr sz="1400" b="1" spc="15" dirty="0">
                          <a:solidFill>
                            <a:srgbClr val="FFFFFF"/>
                          </a:solidFill>
                          <a:latin typeface="Arial"/>
                          <a:cs typeface="Arial"/>
                        </a:rPr>
                        <a:t>s</a:t>
                      </a:r>
                      <a:r>
                        <a:rPr sz="1400" b="1" spc="25" dirty="0">
                          <a:solidFill>
                            <a:srgbClr val="FFFFFF"/>
                          </a:solidFill>
                          <a:latin typeface="Arial"/>
                          <a:cs typeface="Arial"/>
                        </a:rPr>
                        <a:t>.</a:t>
                      </a:r>
                      <a:r>
                        <a:rPr sz="1400" b="1" dirty="0">
                          <a:solidFill>
                            <a:srgbClr val="FFFFFF"/>
                          </a:solidFill>
                          <a:latin typeface="Arial"/>
                          <a:cs typeface="Arial"/>
                        </a:rPr>
                        <a:t>)</a:t>
                      </a:r>
                      <a:endParaRPr sz="1400" dirty="0">
                        <a:latin typeface="Arial"/>
                        <a:cs typeface="Arial"/>
                      </a:endParaRPr>
                    </a:p>
                    <a:p>
                      <a:pPr marL="69850" marR="21590">
                        <a:lnSpc>
                          <a:spcPct val="100000"/>
                        </a:lnSpc>
                        <a:spcBef>
                          <a:spcPts val="650"/>
                        </a:spcBef>
                        <a:tabLst>
                          <a:tab pos="1316990" algn="l"/>
                        </a:tabLst>
                      </a:pPr>
                      <a:r>
                        <a:rPr sz="1400" b="1" spc="-130" dirty="0">
                          <a:solidFill>
                            <a:srgbClr val="FFFFFF"/>
                          </a:solidFill>
                          <a:latin typeface="Arial"/>
                          <a:cs typeface="Arial"/>
                        </a:rPr>
                        <a:t>From________</a:t>
                      </a:r>
                      <a:r>
                        <a:rPr sz="1400" b="1" u="sng" dirty="0">
                          <a:solidFill>
                            <a:srgbClr val="FFFFFF"/>
                          </a:solidFill>
                          <a:uFill>
                            <a:solidFill>
                              <a:srgbClr val="FEFEFE"/>
                            </a:solidFill>
                          </a:uFill>
                          <a:latin typeface="Arial"/>
                          <a:cs typeface="Arial"/>
                        </a:rPr>
                        <a:t> 	</a:t>
                      </a:r>
                      <a:endParaRPr sz="1400" dirty="0">
                        <a:latin typeface="Arial"/>
                        <a:cs typeface="Arial"/>
                      </a:endParaRPr>
                    </a:p>
                    <a:p>
                      <a:pPr marL="69850" marR="21590">
                        <a:lnSpc>
                          <a:spcPct val="100000"/>
                        </a:lnSpc>
                        <a:spcBef>
                          <a:spcPts val="650"/>
                        </a:spcBef>
                      </a:pPr>
                      <a:r>
                        <a:rPr sz="1400" b="1" spc="-130" dirty="0">
                          <a:solidFill>
                            <a:srgbClr val="FFFFFF"/>
                          </a:solidFill>
                          <a:latin typeface="Arial"/>
                          <a:cs typeface="Arial"/>
                        </a:rPr>
                        <a:t>(DD/MM/YYYY)</a:t>
                      </a:r>
                      <a:endParaRPr sz="1400" dirty="0">
                        <a:latin typeface="Arial"/>
                        <a:cs typeface="Arial"/>
                      </a:endParaRPr>
                    </a:p>
                    <a:p>
                      <a:pPr marL="69850" marR="481965">
                        <a:lnSpc>
                          <a:spcPct val="138600"/>
                        </a:lnSpc>
                      </a:pPr>
                      <a:r>
                        <a:rPr sz="1400" b="1" spc="-135" dirty="0">
                          <a:solidFill>
                            <a:srgbClr val="FFFFFF"/>
                          </a:solidFill>
                          <a:latin typeface="Arial"/>
                          <a:cs typeface="Arial"/>
                        </a:rPr>
                        <a:t>To_______</a:t>
                      </a:r>
                      <a:r>
                        <a:rPr sz="1400" b="1" u="sng" spc="80" dirty="0">
                          <a:solidFill>
                            <a:srgbClr val="FFFFFF"/>
                          </a:solidFill>
                          <a:uFill>
                            <a:solidFill>
                              <a:srgbClr val="FEFEFE"/>
                            </a:solidFill>
                          </a:uFill>
                          <a:latin typeface="Arial"/>
                          <a:cs typeface="Arial"/>
                        </a:rPr>
                        <a:t> </a:t>
                      </a:r>
                      <a:r>
                        <a:rPr sz="1400" b="1" spc="-130" dirty="0">
                          <a:solidFill>
                            <a:srgbClr val="FFFFFF"/>
                          </a:solidFill>
                          <a:latin typeface="Arial"/>
                          <a:cs typeface="Arial"/>
                        </a:rPr>
                        <a:t>___ </a:t>
                      </a:r>
                      <a:r>
                        <a:rPr sz="1400" b="1" spc="-375" dirty="0">
                          <a:solidFill>
                            <a:srgbClr val="FFFFFF"/>
                          </a:solidFill>
                          <a:latin typeface="Arial"/>
                          <a:cs typeface="Arial"/>
                        </a:rPr>
                        <a:t> </a:t>
                      </a:r>
                      <a:r>
                        <a:rPr sz="1400" b="1" spc="-130" dirty="0">
                          <a:solidFill>
                            <a:srgbClr val="FFFFFF"/>
                          </a:solidFill>
                          <a:latin typeface="Arial"/>
                          <a:cs typeface="Arial"/>
                        </a:rPr>
                        <a:t>(DD/MM/YYYY)</a:t>
                      </a:r>
                      <a:endParaRPr sz="1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A12D"/>
                    </a:solidFill>
                  </a:tcPr>
                </a:tc>
                <a:extLst>
                  <a:ext uri="{0D108BD9-81ED-4DB2-BD59-A6C34878D82A}">
                    <a16:rowId xmlns:a16="http://schemas.microsoft.com/office/drawing/2014/main" val="10000"/>
                  </a:ext>
                </a:extLst>
              </a:tr>
              <a:tr h="322199">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172085">
                        <a:lnSpc>
                          <a:spcPct val="100000"/>
                        </a:lnSpc>
                        <a:spcBef>
                          <a:spcPts val="55"/>
                        </a:spcBef>
                      </a:pPr>
                      <a:r>
                        <a:rPr sz="1400" b="1" spc="-55" dirty="0">
                          <a:latin typeface="Arial"/>
                          <a:cs typeface="Arial"/>
                        </a:rPr>
                        <a:t>T</a:t>
                      </a:r>
                      <a:r>
                        <a:rPr sz="1400" b="1" spc="25" dirty="0">
                          <a:latin typeface="Arial"/>
                          <a:cs typeface="Arial"/>
                        </a:rPr>
                        <a:t>o</a:t>
                      </a:r>
                      <a:r>
                        <a:rPr sz="1400" b="1" spc="20" dirty="0">
                          <a:latin typeface="Arial"/>
                          <a:cs typeface="Arial"/>
                        </a:rPr>
                        <a:t>t</a:t>
                      </a:r>
                      <a:r>
                        <a:rPr sz="1400" b="1" spc="15" dirty="0">
                          <a:latin typeface="Arial"/>
                          <a:cs typeface="Arial"/>
                        </a:rPr>
                        <a:t>a</a:t>
                      </a:r>
                      <a:r>
                        <a:rPr sz="1400" b="1" dirty="0">
                          <a:latin typeface="Arial"/>
                          <a:cs typeface="Arial"/>
                        </a:rPr>
                        <a:t>l</a:t>
                      </a:r>
                      <a:r>
                        <a:rPr sz="1400" b="1" spc="-55" dirty="0">
                          <a:latin typeface="Arial"/>
                          <a:cs typeface="Arial"/>
                        </a:rPr>
                        <a:t> </a:t>
                      </a:r>
                      <a:r>
                        <a:rPr sz="1400" b="1" spc="15" dirty="0">
                          <a:latin typeface="Arial"/>
                          <a:cs typeface="Arial"/>
                        </a:rPr>
                        <a:t>ex</a:t>
                      </a:r>
                      <a:r>
                        <a:rPr sz="1400" b="1" spc="25" dirty="0">
                          <a:latin typeface="Arial"/>
                          <a:cs typeface="Arial"/>
                        </a:rPr>
                        <a:t>p</a:t>
                      </a:r>
                      <a:r>
                        <a:rPr sz="1400" b="1" spc="15" dirty="0">
                          <a:latin typeface="Arial"/>
                          <a:cs typeface="Arial"/>
                        </a:rPr>
                        <a:t>e</a:t>
                      </a:r>
                      <a:r>
                        <a:rPr sz="1400" b="1" spc="25" dirty="0">
                          <a:latin typeface="Arial"/>
                          <a:cs typeface="Arial"/>
                        </a:rPr>
                        <a:t>n</a:t>
                      </a:r>
                      <a:r>
                        <a:rPr sz="1400" b="1" spc="15" dirty="0">
                          <a:latin typeface="Arial"/>
                          <a:cs typeface="Arial"/>
                        </a:rPr>
                        <a:t>se</a:t>
                      </a:r>
                      <a:r>
                        <a:rPr sz="1400" b="1" dirty="0">
                          <a:latin typeface="Arial"/>
                          <a:cs typeface="Arial"/>
                        </a:rPr>
                        <a:t>s</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53720" marR="3175">
                        <a:lnSpc>
                          <a:spcPct val="100000"/>
                        </a:lnSpc>
                        <a:spcBef>
                          <a:spcPts val="55"/>
                        </a:spcBef>
                      </a:pPr>
                      <a:r>
                        <a:rPr sz="1400" b="1" spc="-125" dirty="0">
                          <a:latin typeface="Arial"/>
                          <a:cs typeface="Arial"/>
                        </a:rPr>
                        <a:t>xxx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65150" marR="21590">
                        <a:lnSpc>
                          <a:spcPct val="100000"/>
                        </a:lnSpc>
                        <a:spcBef>
                          <a:spcPts val="55"/>
                        </a:spcBef>
                      </a:pPr>
                      <a:r>
                        <a:rPr sz="1400" b="1" spc="-125" dirty="0">
                          <a:latin typeface="Arial"/>
                          <a:cs typeface="Arial"/>
                        </a:rPr>
                        <a:t>xxx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1"/>
                  </a:ext>
                </a:extLst>
              </a:tr>
              <a:tr h="470788">
                <a:tc>
                  <a:txBody>
                    <a:bodyPr/>
                    <a:lstStyle/>
                    <a:p>
                      <a:pPr marL="67945">
                        <a:lnSpc>
                          <a:spcPct val="100000"/>
                        </a:lnSpc>
                        <a:spcBef>
                          <a:spcPts val="55"/>
                        </a:spcBef>
                      </a:pPr>
                      <a:r>
                        <a:rPr sz="1400" b="1" dirty="0">
                          <a:latin typeface="Arial"/>
                          <a:cs typeface="Arial"/>
                        </a:rPr>
                        <a:t>V</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55"/>
                        </a:spcBef>
                      </a:pPr>
                      <a:r>
                        <a:rPr sz="1400" b="1" spc="20" dirty="0">
                          <a:latin typeface="Arial"/>
                          <a:cs typeface="Arial"/>
                        </a:rPr>
                        <a:t>P</a:t>
                      </a:r>
                      <a:r>
                        <a:rPr sz="1400" b="1" spc="15" dirty="0">
                          <a:latin typeface="Arial"/>
                          <a:cs typeface="Arial"/>
                        </a:rPr>
                        <a:t>r</a:t>
                      </a:r>
                      <a:r>
                        <a:rPr sz="1400" b="1" spc="25" dirty="0">
                          <a:latin typeface="Arial"/>
                          <a:cs typeface="Arial"/>
                        </a:rPr>
                        <a:t>o</a:t>
                      </a:r>
                      <a:r>
                        <a:rPr sz="1400" b="1" spc="20" dirty="0">
                          <a:latin typeface="Arial"/>
                          <a:cs typeface="Arial"/>
                        </a:rPr>
                        <a:t>f</a:t>
                      </a:r>
                      <a:r>
                        <a:rPr sz="1400" b="1" spc="25" dirty="0">
                          <a:latin typeface="Arial"/>
                          <a:cs typeface="Arial"/>
                        </a:rPr>
                        <a:t>i</a:t>
                      </a:r>
                      <a:r>
                        <a:rPr sz="1400" b="1" dirty="0">
                          <a:latin typeface="Arial"/>
                          <a:cs typeface="Arial"/>
                        </a:rPr>
                        <a:t>t</a:t>
                      </a:r>
                      <a:r>
                        <a:rPr sz="1400" b="1" spc="-50" dirty="0">
                          <a:latin typeface="Arial"/>
                          <a:cs typeface="Arial"/>
                        </a:rPr>
                        <a:t> </a:t>
                      </a:r>
                      <a:r>
                        <a:rPr sz="1400" b="1" spc="25" dirty="0">
                          <a:latin typeface="Arial"/>
                          <a:cs typeface="Arial"/>
                        </a:rPr>
                        <a:t>b</a:t>
                      </a:r>
                      <a:r>
                        <a:rPr sz="1400" b="1" spc="15" dirty="0">
                          <a:latin typeface="Arial"/>
                          <a:cs typeface="Arial"/>
                        </a:rPr>
                        <a:t>e</a:t>
                      </a:r>
                      <a:r>
                        <a:rPr sz="1400" b="1" spc="20" dirty="0">
                          <a:latin typeface="Arial"/>
                          <a:cs typeface="Arial"/>
                        </a:rPr>
                        <a:t>f</a:t>
                      </a:r>
                      <a:r>
                        <a:rPr sz="1400" b="1" spc="25" dirty="0">
                          <a:latin typeface="Arial"/>
                          <a:cs typeface="Arial"/>
                        </a:rPr>
                        <a:t>o</a:t>
                      </a:r>
                      <a:r>
                        <a:rPr sz="1400" b="1" spc="15" dirty="0">
                          <a:latin typeface="Arial"/>
                          <a:cs typeface="Arial"/>
                        </a:rPr>
                        <a:t>r</a:t>
                      </a:r>
                      <a:r>
                        <a:rPr sz="1400" b="1" dirty="0">
                          <a:latin typeface="Arial"/>
                          <a:cs typeface="Arial"/>
                        </a:rPr>
                        <a:t>e</a:t>
                      </a:r>
                      <a:r>
                        <a:rPr sz="1400" b="1" spc="-60" dirty="0">
                          <a:latin typeface="Arial"/>
                          <a:cs typeface="Arial"/>
                        </a:rPr>
                        <a:t> </a:t>
                      </a:r>
                      <a:r>
                        <a:rPr sz="1400" b="1" spc="15" dirty="0">
                          <a:latin typeface="Arial"/>
                          <a:cs typeface="Arial"/>
                        </a:rPr>
                        <a:t>exce</a:t>
                      </a:r>
                      <a:r>
                        <a:rPr sz="1400" b="1" spc="25" dirty="0">
                          <a:latin typeface="Arial"/>
                          <a:cs typeface="Arial"/>
                        </a:rPr>
                        <a:t>p</a:t>
                      </a:r>
                      <a:r>
                        <a:rPr sz="1400" b="1" spc="20" dirty="0">
                          <a:latin typeface="Arial"/>
                          <a:cs typeface="Arial"/>
                        </a:rPr>
                        <a:t>t</a:t>
                      </a:r>
                      <a:r>
                        <a:rPr sz="1400" b="1" spc="25" dirty="0">
                          <a:latin typeface="Arial"/>
                          <a:cs typeface="Arial"/>
                        </a:rPr>
                        <a:t>io</a:t>
                      </a:r>
                      <a:r>
                        <a:rPr sz="1400" b="1" spc="10" dirty="0">
                          <a:latin typeface="Arial"/>
                          <a:cs typeface="Arial"/>
                        </a:rPr>
                        <a:t>n</a:t>
                      </a:r>
                      <a:r>
                        <a:rPr sz="1400" b="1" spc="15" dirty="0">
                          <a:latin typeface="Arial"/>
                          <a:cs typeface="Arial"/>
                        </a:rPr>
                        <a:t>a</a:t>
                      </a:r>
                      <a:r>
                        <a:rPr sz="1400" b="1" dirty="0">
                          <a:latin typeface="Arial"/>
                          <a:cs typeface="Arial"/>
                        </a:rPr>
                        <a:t>l</a:t>
                      </a:r>
                      <a:r>
                        <a:rPr sz="1400" b="1" spc="-65" dirty="0">
                          <a:latin typeface="Arial"/>
                          <a:cs typeface="Arial"/>
                        </a:rPr>
                        <a:t> </a:t>
                      </a:r>
                      <a:r>
                        <a:rPr sz="1400" b="1" spc="15" dirty="0">
                          <a:latin typeface="Arial"/>
                          <a:cs typeface="Arial"/>
                        </a:rPr>
                        <a:t>a</a:t>
                      </a:r>
                      <a:r>
                        <a:rPr sz="1400" b="1" spc="25" dirty="0">
                          <a:latin typeface="Arial"/>
                          <a:cs typeface="Arial"/>
                        </a:rPr>
                        <a:t>n</a:t>
                      </a:r>
                      <a:r>
                        <a:rPr sz="1400" b="1" dirty="0">
                          <a:latin typeface="Arial"/>
                          <a:cs typeface="Arial"/>
                        </a:rPr>
                        <a:t>d</a:t>
                      </a:r>
                      <a:r>
                        <a:rPr sz="1400" b="1" spc="-45" dirty="0">
                          <a:latin typeface="Arial"/>
                          <a:cs typeface="Arial"/>
                        </a:rPr>
                        <a:t> </a:t>
                      </a:r>
                      <a:r>
                        <a:rPr sz="1400" b="1" spc="20" dirty="0">
                          <a:latin typeface="Arial"/>
                          <a:cs typeface="Arial"/>
                        </a:rPr>
                        <a:t>e</a:t>
                      </a:r>
                      <a:r>
                        <a:rPr sz="1400" b="1" spc="15" dirty="0">
                          <a:latin typeface="Arial"/>
                          <a:cs typeface="Arial"/>
                        </a:rPr>
                        <a:t>x</a:t>
                      </a:r>
                      <a:r>
                        <a:rPr sz="1400" b="1" spc="20" dirty="0">
                          <a:latin typeface="Arial"/>
                          <a:cs typeface="Arial"/>
                        </a:rPr>
                        <a:t>t</a:t>
                      </a:r>
                      <a:r>
                        <a:rPr sz="1400" b="1" spc="15" dirty="0">
                          <a:latin typeface="Arial"/>
                          <a:cs typeface="Arial"/>
                        </a:rPr>
                        <a:t>ra</a:t>
                      </a:r>
                      <a:r>
                        <a:rPr sz="1400" b="1" spc="25" dirty="0">
                          <a:latin typeface="Arial"/>
                          <a:cs typeface="Arial"/>
                        </a:rPr>
                        <a:t>o</a:t>
                      </a:r>
                      <a:r>
                        <a:rPr sz="1400" b="1" spc="15" dirty="0">
                          <a:latin typeface="Arial"/>
                          <a:cs typeface="Arial"/>
                        </a:rPr>
                        <a:t>r</a:t>
                      </a:r>
                      <a:r>
                        <a:rPr sz="1400" b="1" spc="25" dirty="0">
                          <a:latin typeface="Arial"/>
                          <a:cs typeface="Arial"/>
                        </a:rPr>
                        <a:t>di</a:t>
                      </a:r>
                      <a:r>
                        <a:rPr sz="1400" b="1" spc="10" dirty="0">
                          <a:latin typeface="Arial"/>
                          <a:cs typeface="Arial"/>
                        </a:rPr>
                        <a:t>n</a:t>
                      </a:r>
                      <a:r>
                        <a:rPr sz="1400" b="1" spc="15" dirty="0">
                          <a:latin typeface="Arial"/>
                          <a:cs typeface="Arial"/>
                        </a:rPr>
                        <a:t>ar</a:t>
                      </a:r>
                      <a:r>
                        <a:rPr sz="1400" b="1" dirty="0">
                          <a:latin typeface="Arial"/>
                          <a:cs typeface="Arial"/>
                        </a:rPr>
                        <a:t>y</a:t>
                      </a:r>
                      <a:r>
                        <a:rPr sz="1400" b="1" spc="-60" dirty="0">
                          <a:latin typeface="Arial"/>
                          <a:cs typeface="Arial"/>
                        </a:rPr>
                        <a:t> </a:t>
                      </a:r>
                      <a:r>
                        <a:rPr sz="1400" b="1" spc="25" dirty="0">
                          <a:latin typeface="Arial"/>
                          <a:cs typeface="Arial"/>
                        </a:rPr>
                        <a:t>i</a:t>
                      </a:r>
                      <a:r>
                        <a:rPr sz="1400" b="1" spc="20" dirty="0">
                          <a:latin typeface="Arial"/>
                          <a:cs typeface="Arial"/>
                        </a:rPr>
                        <a:t>t</a:t>
                      </a:r>
                      <a:r>
                        <a:rPr sz="1400" b="1" spc="15" dirty="0">
                          <a:latin typeface="Arial"/>
                          <a:cs typeface="Arial"/>
                        </a:rPr>
                        <a:t>em</a:t>
                      </a:r>
                      <a:r>
                        <a:rPr sz="1400" b="1" dirty="0">
                          <a:latin typeface="Arial"/>
                          <a:cs typeface="Arial"/>
                        </a:rPr>
                        <a:t>s</a:t>
                      </a:r>
                      <a:r>
                        <a:rPr sz="1400" b="1" spc="-40" dirty="0">
                          <a:latin typeface="Arial"/>
                          <a:cs typeface="Arial"/>
                        </a:rPr>
                        <a:t> </a:t>
                      </a:r>
                      <a:r>
                        <a:rPr sz="1400" b="1" dirty="0">
                          <a:latin typeface="Arial"/>
                          <a:cs typeface="Arial"/>
                        </a:rPr>
                        <a:t>&amp;</a:t>
                      </a:r>
                      <a:r>
                        <a:rPr sz="1400" b="1" spc="-40" dirty="0">
                          <a:latin typeface="Arial"/>
                          <a:cs typeface="Arial"/>
                        </a:rPr>
                        <a:t> </a:t>
                      </a:r>
                      <a:r>
                        <a:rPr sz="1400" b="1" spc="20" dirty="0">
                          <a:latin typeface="Arial"/>
                          <a:cs typeface="Arial"/>
                        </a:rPr>
                        <a:t>t</a:t>
                      </a:r>
                      <a:r>
                        <a:rPr sz="1400" b="1" spc="15" dirty="0">
                          <a:latin typeface="Arial"/>
                          <a:cs typeface="Arial"/>
                        </a:rPr>
                        <a:t>a</a:t>
                      </a:r>
                      <a:r>
                        <a:rPr sz="1400" b="1" dirty="0">
                          <a:latin typeface="Arial"/>
                          <a:cs typeface="Arial"/>
                        </a:rPr>
                        <a:t>x</a:t>
                      </a:r>
                      <a:endParaRPr sz="1400">
                        <a:latin typeface="Arial"/>
                        <a:cs typeface="Arial"/>
                      </a:endParaRPr>
                    </a:p>
                    <a:p>
                      <a:pPr marL="68580">
                        <a:lnSpc>
                          <a:spcPts val="1620"/>
                        </a:lnSpc>
                        <a:spcBef>
                          <a:spcPts val="250"/>
                        </a:spcBef>
                      </a:pPr>
                      <a:r>
                        <a:rPr sz="1400" b="1" spc="-70" dirty="0">
                          <a:latin typeface="Arial"/>
                          <a:cs typeface="Arial"/>
                        </a:rPr>
                        <a:t>(III-IV)</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53720" marR="3175">
                        <a:lnSpc>
                          <a:spcPct val="100000"/>
                        </a:lnSpc>
                        <a:spcBef>
                          <a:spcPts val="55"/>
                        </a:spcBef>
                      </a:pPr>
                      <a:r>
                        <a:rPr sz="1400" b="1" spc="-125" dirty="0">
                          <a:latin typeface="Arial"/>
                          <a:cs typeface="Arial"/>
                        </a:rPr>
                        <a:t>xxx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65150" marR="21590">
                        <a:lnSpc>
                          <a:spcPct val="100000"/>
                        </a:lnSpc>
                        <a:spcBef>
                          <a:spcPts val="55"/>
                        </a:spcBef>
                      </a:pPr>
                      <a:r>
                        <a:rPr sz="1400" b="1" spc="-125" dirty="0">
                          <a:latin typeface="Arial"/>
                          <a:cs typeface="Arial"/>
                        </a:rPr>
                        <a:t>xxx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2"/>
                  </a:ext>
                </a:extLst>
              </a:tr>
              <a:tr h="322199">
                <a:tc>
                  <a:txBody>
                    <a:bodyPr/>
                    <a:lstStyle/>
                    <a:p>
                      <a:pPr marL="67945">
                        <a:lnSpc>
                          <a:spcPct val="100000"/>
                        </a:lnSpc>
                        <a:spcBef>
                          <a:spcPts val="55"/>
                        </a:spcBef>
                      </a:pPr>
                      <a:r>
                        <a:rPr sz="1400" b="1" spc="-100" dirty="0">
                          <a:latin typeface="Arial"/>
                          <a:cs typeface="Arial"/>
                        </a:rPr>
                        <a:t>VI</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55"/>
                        </a:spcBef>
                      </a:pPr>
                      <a:r>
                        <a:rPr sz="1400" b="1" spc="20" dirty="0">
                          <a:latin typeface="Arial"/>
                          <a:cs typeface="Arial"/>
                        </a:rPr>
                        <a:t>E</a:t>
                      </a:r>
                      <a:r>
                        <a:rPr sz="1400" b="1" spc="15" dirty="0">
                          <a:latin typeface="Arial"/>
                          <a:cs typeface="Arial"/>
                        </a:rPr>
                        <a:t>xce</a:t>
                      </a:r>
                      <a:r>
                        <a:rPr sz="1400" b="1" spc="25" dirty="0">
                          <a:latin typeface="Arial"/>
                          <a:cs typeface="Arial"/>
                        </a:rPr>
                        <a:t>p</a:t>
                      </a:r>
                      <a:r>
                        <a:rPr sz="1400" b="1" spc="20" dirty="0">
                          <a:latin typeface="Arial"/>
                          <a:cs typeface="Arial"/>
                        </a:rPr>
                        <a:t>t</a:t>
                      </a:r>
                      <a:r>
                        <a:rPr sz="1400" b="1" spc="25" dirty="0">
                          <a:latin typeface="Arial"/>
                          <a:cs typeface="Arial"/>
                        </a:rPr>
                        <a:t>i</a:t>
                      </a:r>
                      <a:r>
                        <a:rPr sz="1400" b="1" spc="15" dirty="0">
                          <a:latin typeface="Arial"/>
                          <a:cs typeface="Arial"/>
                        </a:rPr>
                        <a:t>ona</a:t>
                      </a:r>
                      <a:r>
                        <a:rPr sz="1400" b="1" dirty="0">
                          <a:latin typeface="Arial"/>
                          <a:cs typeface="Arial"/>
                        </a:rPr>
                        <a:t>l</a:t>
                      </a:r>
                      <a:r>
                        <a:rPr sz="1400" b="1" spc="-55" dirty="0">
                          <a:latin typeface="Arial"/>
                          <a:cs typeface="Arial"/>
                        </a:rPr>
                        <a:t> </a:t>
                      </a:r>
                      <a:r>
                        <a:rPr sz="1400" b="1" spc="25" dirty="0">
                          <a:latin typeface="Arial"/>
                          <a:cs typeface="Arial"/>
                        </a:rPr>
                        <a:t>i</a:t>
                      </a:r>
                      <a:r>
                        <a:rPr sz="1400" b="1" spc="20" dirty="0">
                          <a:latin typeface="Arial"/>
                          <a:cs typeface="Arial"/>
                        </a:rPr>
                        <a:t>t</a:t>
                      </a:r>
                      <a:r>
                        <a:rPr sz="1400" b="1" spc="15" dirty="0">
                          <a:latin typeface="Arial"/>
                          <a:cs typeface="Arial"/>
                        </a:rPr>
                        <a:t>em</a:t>
                      </a:r>
                      <a:r>
                        <a:rPr sz="1400" b="1" dirty="0">
                          <a:latin typeface="Arial"/>
                          <a:cs typeface="Arial"/>
                        </a:rPr>
                        <a:t>s</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53720" marR="3175">
                        <a:lnSpc>
                          <a:spcPct val="100000"/>
                        </a:lnSpc>
                        <a:spcBef>
                          <a:spcPts val="55"/>
                        </a:spcBef>
                      </a:pPr>
                      <a:r>
                        <a:rPr sz="1400" b="1" spc="-125" dirty="0">
                          <a:latin typeface="Arial"/>
                          <a:cs typeface="Arial"/>
                        </a:rPr>
                        <a:t>xxx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65150" marR="21590">
                        <a:lnSpc>
                          <a:spcPct val="100000"/>
                        </a:lnSpc>
                        <a:spcBef>
                          <a:spcPts val="55"/>
                        </a:spcBef>
                      </a:pPr>
                      <a:r>
                        <a:rPr sz="1400" b="1" spc="-125" dirty="0">
                          <a:latin typeface="Arial"/>
                          <a:cs typeface="Arial"/>
                        </a:rPr>
                        <a:t>xxx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3"/>
                  </a:ext>
                </a:extLst>
              </a:tr>
              <a:tr h="322199">
                <a:tc>
                  <a:txBody>
                    <a:bodyPr/>
                    <a:lstStyle/>
                    <a:p>
                      <a:pPr marL="67945">
                        <a:lnSpc>
                          <a:spcPct val="100000"/>
                        </a:lnSpc>
                        <a:spcBef>
                          <a:spcPts val="55"/>
                        </a:spcBef>
                      </a:pPr>
                      <a:r>
                        <a:rPr sz="1400" b="1" spc="-90" dirty="0">
                          <a:latin typeface="Arial"/>
                          <a:cs typeface="Arial"/>
                        </a:rPr>
                        <a:t>VII</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55"/>
                        </a:spcBef>
                      </a:pPr>
                      <a:r>
                        <a:rPr sz="1400" b="1" spc="-95" dirty="0">
                          <a:latin typeface="Arial"/>
                          <a:cs typeface="Arial"/>
                        </a:rPr>
                        <a:t>Profit</a:t>
                      </a:r>
                      <a:r>
                        <a:rPr sz="1400" b="1" spc="-45" dirty="0">
                          <a:latin typeface="Arial"/>
                          <a:cs typeface="Arial"/>
                        </a:rPr>
                        <a:t> </a:t>
                      </a:r>
                      <a:r>
                        <a:rPr sz="1400" b="1" spc="-110" dirty="0">
                          <a:latin typeface="Arial"/>
                          <a:cs typeface="Arial"/>
                        </a:rPr>
                        <a:t>before</a:t>
                      </a:r>
                      <a:r>
                        <a:rPr sz="1400" b="1" spc="-60" dirty="0">
                          <a:latin typeface="Arial"/>
                          <a:cs typeface="Arial"/>
                        </a:rPr>
                        <a:t> </a:t>
                      </a:r>
                      <a:r>
                        <a:rPr sz="1400" b="1" spc="-110" dirty="0">
                          <a:latin typeface="Arial"/>
                          <a:cs typeface="Arial"/>
                        </a:rPr>
                        <a:t>extraordinary</a:t>
                      </a:r>
                      <a:r>
                        <a:rPr sz="1400" b="1" spc="-60" dirty="0">
                          <a:latin typeface="Arial"/>
                          <a:cs typeface="Arial"/>
                        </a:rPr>
                        <a:t> </a:t>
                      </a:r>
                      <a:r>
                        <a:rPr sz="1400" b="1" spc="-114" dirty="0">
                          <a:latin typeface="Arial"/>
                          <a:cs typeface="Arial"/>
                        </a:rPr>
                        <a:t>items</a:t>
                      </a:r>
                      <a:r>
                        <a:rPr sz="1400" b="1" spc="-35" dirty="0">
                          <a:latin typeface="Arial"/>
                          <a:cs typeface="Arial"/>
                        </a:rPr>
                        <a:t> </a:t>
                      </a:r>
                      <a:r>
                        <a:rPr sz="1400" b="1" spc="-135" dirty="0">
                          <a:latin typeface="Arial"/>
                          <a:cs typeface="Arial"/>
                        </a:rPr>
                        <a:t>and</a:t>
                      </a:r>
                      <a:r>
                        <a:rPr sz="1400" b="1" spc="-45" dirty="0">
                          <a:latin typeface="Arial"/>
                          <a:cs typeface="Arial"/>
                        </a:rPr>
                        <a:t> </a:t>
                      </a:r>
                      <a:r>
                        <a:rPr sz="1400" b="1" spc="-110" dirty="0">
                          <a:latin typeface="Arial"/>
                          <a:cs typeface="Arial"/>
                        </a:rPr>
                        <a:t>tax</a:t>
                      </a:r>
                      <a:r>
                        <a:rPr sz="1400" b="1" spc="-40" dirty="0">
                          <a:latin typeface="Arial"/>
                          <a:cs typeface="Arial"/>
                        </a:rPr>
                        <a:t> </a:t>
                      </a:r>
                      <a:r>
                        <a:rPr sz="1400" b="1" spc="-114" dirty="0">
                          <a:latin typeface="Arial"/>
                          <a:cs typeface="Arial"/>
                        </a:rPr>
                        <a:t>(V</a:t>
                      </a:r>
                      <a:r>
                        <a:rPr sz="1400" b="1" spc="40" dirty="0">
                          <a:latin typeface="Arial"/>
                          <a:cs typeface="Arial"/>
                        </a:rPr>
                        <a:t> </a:t>
                      </a:r>
                      <a:r>
                        <a:rPr sz="1400" b="1" spc="-85" dirty="0">
                          <a:latin typeface="Arial"/>
                          <a:cs typeface="Arial"/>
                        </a:rPr>
                        <a:t>-</a:t>
                      </a:r>
                      <a:r>
                        <a:rPr sz="1400" b="1" spc="-20" dirty="0">
                          <a:latin typeface="Arial"/>
                          <a:cs typeface="Arial"/>
                        </a:rPr>
                        <a:t> </a:t>
                      </a:r>
                      <a:r>
                        <a:rPr sz="1400" b="1" spc="-95" dirty="0">
                          <a:latin typeface="Arial"/>
                          <a:cs typeface="Arial"/>
                        </a:rPr>
                        <a:t>VI)</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53720" marR="3175">
                        <a:lnSpc>
                          <a:spcPct val="100000"/>
                        </a:lnSpc>
                        <a:spcBef>
                          <a:spcPts val="55"/>
                        </a:spcBef>
                      </a:pPr>
                      <a:r>
                        <a:rPr sz="1400" b="1" spc="-125" dirty="0">
                          <a:latin typeface="Arial"/>
                          <a:cs typeface="Arial"/>
                        </a:rPr>
                        <a:t>xxx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65150" marR="21590">
                        <a:lnSpc>
                          <a:spcPct val="100000"/>
                        </a:lnSpc>
                        <a:spcBef>
                          <a:spcPts val="55"/>
                        </a:spcBef>
                      </a:pPr>
                      <a:r>
                        <a:rPr sz="1400" b="1" spc="-125" dirty="0">
                          <a:latin typeface="Arial"/>
                          <a:cs typeface="Arial"/>
                        </a:rPr>
                        <a:t>xxx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4"/>
                  </a:ext>
                </a:extLst>
              </a:tr>
              <a:tr h="322325">
                <a:tc>
                  <a:txBody>
                    <a:bodyPr/>
                    <a:lstStyle/>
                    <a:p>
                      <a:pPr marL="67945">
                        <a:lnSpc>
                          <a:spcPct val="100000"/>
                        </a:lnSpc>
                        <a:spcBef>
                          <a:spcPts val="55"/>
                        </a:spcBef>
                      </a:pPr>
                      <a:r>
                        <a:rPr sz="1400" b="1" spc="-80" dirty="0">
                          <a:latin typeface="Arial"/>
                          <a:cs typeface="Arial"/>
                        </a:rPr>
                        <a:t>VIII</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112395">
                        <a:lnSpc>
                          <a:spcPct val="100000"/>
                        </a:lnSpc>
                        <a:spcBef>
                          <a:spcPts val="55"/>
                        </a:spcBef>
                      </a:pPr>
                      <a:r>
                        <a:rPr sz="1400" b="1" spc="20" dirty="0">
                          <a:latin typeface="Arial"/>
                          <a:cs typeface="Arial"/>
                        </a:rPr>
                        <a:t>E</a:t>
                      </a:r>
                      <a:r>
                        <a:rPr sz="1400" b="1" spc="15" dirty="0">
                          <a:latin typeface="Arial"/>
                          <a:cs typeface="Arial"/>
                        </a:rPr>
                        <a:t>x</a:t>
                      </a:r>
                      <a:r>
                        <a:rPr sz="1400" b="1" spc="20" dirty="0">
                          <a:latin typeface="Arial"/>
                          <a:cs typeface="Arial"/>
                        </a:rPr>
                        <a:t>t</a:t>
                      </a:r>
                      <a:r>
                        <a:rPr sz="1400" b="1" spc="15" dirty="0">
                          <a:latin typeface="Arial"/>
                          <a:cs typeface="Arial"/>
                        </a:rPr>
                        <a:t>ra</a:t>
                      </a:r>
                      <a:r>
                        <a:rPr sz="1400" b="1" spc="25" dirty="0">
                          <a:latin typeface="Arial"/>
                          <a:cs typeface="Arial"/>
                        </a:rPr>
                        <a:t>o</a:t>
                      </a:r>
                      <a:r>
                        <a:rPr sz="1400" b="1" spc="15" dirty="0">
                          <a:latin typeface="Arial"/>
                          <a:cs typeface="Arial"/>
                        </a:rPr>
                        <a:t>r</a:t>
                      </a:r>
                      <a:r>
                        <a:rPr sz="1400" b="1" spc="25" dirty="0">
                          <a:latin typeface="Arial"/>
                          <a:cs typeface="Arial"/>
                        </a:rPr>
                        <a:t>di</a:t>
                      </a:r>
                      <a:r>
                        <a:rPr sz="1400" b="1" spc="15" dirty="0">
                          <a:latin typeface="Arial"/>
                          <a:cs typeface="Arial"/>
                        </a:rPr>
                        <a:t>n</a:t>
                      </a:r>
                      <a:r>
                        <a:rPr sz="1400" b="1" spc="5" dirty="0">
                          <a:latin typeface="Arial"/>
                          <a:cs typeface="Arial"/>
                        </a:rPr>
                        <a:t>a</a:t>
                      </a:r>
                      <a:r>
                        <a:rPr sz="1400" b="1" spc="15" dirty="0">
                          <a:latin typeface="Arial"/>
                          <a:cs typeface="Arial"/>
                        </a:rPr>
                        <a:t>r</a:t>
                      </a:r>
                      <a:r>
                        <a:rPr sz="1400" b="1" dirty="0">
                          <a:latin typeface="Arial"/>
                          <a:cs typeface="Arial"/>
                        </a:rPr>
                        <a:t>y</a:t>
                      </a:r>
                      <a:r>
                        <a:rPr sz="1400" b="1" spc="-60" dirty="0">
                          <a:latin typeface="Arial"/>
                          <a:cs typeface="Arial"/>
                        </a:rPr>
                        <a:t> </a:t>
                      </a:r>
                      <a:r>
                        <a:rPr sz="1400" b="1" spc="25" dirty="0">
                          <a:latin typeface="Arial"/>
                          <a:cs typeface="Arial"/>
                        </a:rPr>
                        <a:t>I</a:t>
                      </a:r>
                      <a:r>
                        <a:rPr sz="1400" b="1" spc="20" dirty="0">
                          <a:latin typeface="Arial"/>
                          <a:cs typeface="Arial"/>
                        </a:rPr>
                        <a:t>t</a:t>
                      </a:r>
                      <a:r>
                        <a:rPr sz="1400" b="1" spc="15" dirty="0">
                          <a:latin typeface="Arial"/>
                          <a:cs typeface="Arial"/>
                        </a:rPr>
                        <a:t>e</a:t>
                      </a:r>
                      <a:r>
                        <a:rPr sz="1400" b="1" spc="20" dirty="0">
                          <a:latin typeface="Arial"/>
                          <a:cs typeface="Arial"/>
                        </a:rPr>
                        <a:t>m</a:t>
                      </a:r>
                      <a:r>
                        <a:rPr sz="1400" b="1" dirty="0">
                          <a:latin typeface="Arial"/>
                          <a:cs typeface="Arial"/>
                        </a:rPr>
                        <a:t>s</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53720" marR="3175">
                        <a:lnSpc>
                          <a:spcPct val="100000"/>
                        </a:lnSpc>
                        <a:spcBef>
                          <a:spcPts val="55"/>
                        </a:spcBef>
                      </a:pPr>
                      <a:r>
                        <a:rPr sz="1400" b="1" spc="-125" dirty="0">
                          <a:latin typeface="Arial"/>
                          <a:cs typeface="Arial"/>
                        </a:rPr>
                        <a:t>xxx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65150" marR="21590">
                        <a:lnSpc>
                          <a:spcPct val="100000"/>
                        </a:lnSpc>
                        <a:spcBef>
                          <a:spcPts val="55"/>
                        </a:spcBef>
                      </a:pPr>
                      <a:r>
                        <a:rPr sz="1400" b="1" spc="-125" dirty="0">
                          <a:latin typeface="Arial"/>
                          <a:cs typeface="Arial"/>
                        </a:rPr>
                        <a:t>xxx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5"/>
                  </a:ext>
                </a:extLst>
              </a:tr>
              <a:tr h="322199">
                <a:tc>
                  <a:txBody>
                    <a:bodyPr/>
                    <a:lstStyle/>
                    <a:p>
                      <a:pPr marL="67945">
                        <a:lnSpc>
                          <a:spcPct val="100000"/>
                        </a:lnSpc>
                        <a:spcBef>
                          <a:spcPts val="60"/>
                        </a:spcBef>
                      </a:pPr>
                      <a:r>
                        <a:rPr sz="1400" b="1" spc="-95" dirty="0">
                          <a:latin typeface="Arial"/>
                          <a:cs typeface="Arial"/>
                        </a:rPr>
                        <a:t>IX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0"/>
                        </a:spcBef>
                      </a:pPr>
                      <a:r>
                        <a:rPr sz="1400" b="1" spc="20" dirty="0">
                          <a:latin typeface="Arial"/>
                          <a:cs typeface="Arial"/>
                        </a:rPr>
                        <a:t>P</a:t>
                      </a:r>
                      <a:r>
                        <a:rPr sz="1400" b="1" spc="15" dirty="0">
                          <a:latin typeface="Arial"/>
                          <a:cs typeface="Arial"/>
                        </a:rPr>
                        <a:t>r</a:t>
                      </a:r>
                      <a:r>
                        <a:rPr sz="1400" b="1" spc="25" dirty="0">
                          <a:latin typeface="Arial"/>
                          <a:cs typeface="Arial"/>
                        </a:rPr>
                        <a:t>o</a:t>
                      </a:r>
                      <a:r>
                        <a:rPr sz="1400" b="1" spc="20" dirty="0">
                          <a:latin typeface="Arial"/>
                          <a:cs typeface="Arial"/>
                        </a:rPr>
                        <a:t>f</a:t>
                      </a:r>
                      <a:r>
                        <a:rPr sz="1400" b="1" spc="25" dirty="0">
                          <a:latin typeface="Arial"/>
                          <a:cs typeface="Arial"/>
                        </a:rPr>
                        <a:t>i</a:t>
                      </a:r>
                      <a:r>
                        <a:rPr sz="1400" b="1" dirty="0">
                          <a:latin typeface="Arial"/>
                          <a:cs typeface="Arial"/>
                        </a:rPr>
                        <a:t>t</a:t>
                      </a:r>
                      <a:r>
                        <a:rPr sz="1400" b="1" spc="-45" dirty="0">
                          <a:latin typeface="Arial"/>
                          <a:cs typeface="Arial"/>
                        </a:rPr>
                        <a:t> </a:t>
                      </a:r>
                      <a:r>
                        <a:rPr sz="1400" b="1" spc="30" dirty="0">
                          <a:latin typeface="Arial"/>
                          <a:cs typeface="Arial"/>
                        </a:rPr>
                        <a:t>b</a:t>
                      </a:r>
                      <a:r>
                        <a:rPr sz="1400" b="1" spc="15" dirty="0">
                          <a:latin typeface="Arial"/>
                          <a:cs typeface="Arial"/>
                        </a:rPr>
                        <a:t>e</a:t>
                      </a:r>
                      <a:r>
                        <a:rPr sz="1400" b="1" spc="20" dirty="0">
                          <a:latin typeface="Arial"/>
                          <a:cs typeface="Arial"/>
                        </a:rPr>
                        <a:t>f</a:t>
                      </a:r>
                      <a:r>
                        <a:rPr sz="1400" b="1" spc="25" dirty="0">
                          <a:latin typeface="Arial"/>
                          <a:cs typeface="Arial"/>
                        </a:rPr>
                        <a:t>o</a:t>
                      </a:r>
                      <a:r>
                        <a:rPr sz="1400" b="1" spc="15" dirty="0">
                          <a:latin typeface="Arial"/>
                          <a:cs typeface="Arial"/>
                        </a:rPr>
                        <a:t>r</a:t>
                      </a:r>
                      <a:r>
                        <a:rPr sz="1400" b="1" dirty="0">
                          <a:latin typeface="Arial"/>
                          <a:cs typeface="Arial"/>
                        </a:rPr>
                        <a:t>e</a:t>
                      </a:r>
                      <a:r>
                        <a:rPr sz="1400" b="1" spc="-60" dirty="0">
                          <a:latin typeface="Arial"/>
                          <a:cs typeface="Arial"/>
                        </a:rPr>
                        <a:t> </a:t>
                      </a:r>
                      <a:r>
                        <a:rPr sz="1400" b="1" spc="20" dirty="0">
                          <a:latin typeface="Arial"/>
                          <a:cs typeface="Arial"/>
                        </a:rPr>
                        <a:t>t</a:t>
                      </a:r>
                      <a:r>
                        <a:rPr sz="1400" b="1" spc="15" dirty="0">
                          <a:latin typeface="Arial"/>
                          <a:cs typeface="Arial"/>
                        </a:rPr>
                        <a:t>a</a:t>
                      </a:r>
                      <a:r>
                        <a:rPr sz="1400" b="1" dirty="0">
                          <a:latin typeface="Arial"/>
                          <a:cs typeface="Arial"/>
                        </a:rPr>
                        <a:t>x</a:t>
                      </a:r>
                      <a:r>
                        <a:rPr sz="1400" b="1" spc="-25" dirty="0">
                          <a:latin typeface="Arial"/>
                          <a:cs typeface="Arial"/>
                        </a:rPr>
                        <a:t> </a:t>
                      </a:r>
                      <a:r>
                        <a:rPr sz="1400" b="1" spc="20" dirty="0">
                          <a:latin typeface="Arial"/>
                          <a:cs typeface="Arial"/>
                        </a:rPr>
                        <a:t>(V</a:t>
                      </a:r>
                      <a:r>
                        <a:rPr sz="1400" b="1" spc="25" dirty="0">
                          <a:latin typeface="Arial"/>
                          <a:cs typeface="Arial"/>
                        </a:rPr>
                        <a:t>I</a:t>
                      </a:r>
                      <a:r>
                        <a:rPr sz="1400" b="1" spc="55" dirty="0">
                          <a:latin typeface="Arial"/>
                          <a:cs typeface="Arial"/>
                        </a:rPr>
                        <a:t>I</a:t>
                      </a:r>
                      <a:r>
                        <a:rPr sz="1400" b="1" dirty="0">
                          <a:latin typeface="Arial"/>
                          <a:cs typeface="Arial"/>
                        </a:rPr>
                        <a:t>-</a:t>
                      </a:r>
                      <a:r>
                        <a:rPr sz="1400" b="1" spc="-45" dirty="0">
                          <a:latin typeface="Arial"/>
                          <a:cs typeface="Arial"/>
                        </a:rPr>
                        <a:t> </a:t>
                      </a:r>
                      <a:r>
                        <a:rPr sz="1400" b="1" spc="20" dirty="0">
                          <a:latin typeface="Arial"/>
                          <a:cs typeface="Arial"/>
                        </a:rPr>
                        <a:t>V</a:t>
                      </a:r>
                      <a:r>
                        <a:rPr sz="1400" b="1" spc="25" dirty="0">
                          <a:latin typeface="Arial"/>
                          <a:cs typeface="Arial"/>
                        </a:rPr>
                        <a:t>III</a:t>
                      </a:r>
                      <a:r>
                        <a:rPr sz="1400" b="1" dirty="0">
                          <a:latin typeface="Arial"/>
                          <a:cs typeface="Arial"/>
                        </a:rPr>
                        <a:t>)</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53720" marR="3175">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65150" marR="21590">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6"/>
                  </a:ext>
                </a:extLst>
              </a:tr>
              <a:tr h="322199">
                <a:tc>
                  <a:txBody>
                    <a:bodyPr/>
                    <a:lstStyle/>
                    <a:p>
                      <a:pPr marL="67945">
                        <a:lnSpc>
                          <a:spcPct val="100000"/>
                        </a:lnSpc>
                        <a:spcBef>
                          <a:spcPts val="55"/>
                        </a:spcBef>
                      </a:pPr>
                      <a:r>
                        <a:rPr sz="1400" b="1" dirty="0">
                          <a:latin typeface="Arial"/>
                          <a:cs typeface="Arial"/>
                        </a:rPr>
                        <a:t>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55"/>
                        </a:spcBef>
                      </a:pPr>
                      <a:r>
                        <a:rPr sz="1400" b="1" spc="-55" dirty="0">
                          <a:latin typeface="Arial"/>
                          <a:cs typeface="Arial"/>
                        </a:rPr>
                        <a:t>T</a:t>
                      </a:r>
                      <a:r>
                        <a:rPr sz="1400" b="1" spc="15" dirty="0">
                          <a:latin typeface="Arial"/>
                          <a:cs typeface="Arial"/>
                        </a:rPr>
                        <a:t>a</a:t>
                      </a:r>
                      <a:r>
                        <a:rPr sz="1400" b="1" dirty="0">
                          <a:latin typeface="Arial"/>
                          <a:cs typeface="Arial"/>
                        </a:rPr>
                        <a:t>x</a:t>
                      </a:r>
                      <a:r>
                        <a:rPr sz="1400" b="1" spc="-55" dirty="0">
                          <a:latin typeface="Arial"/>
                          <a:cs typeface="Arial"/>
                        </a:rPr>
                        <a:t> </a:t>
                      </a:r>
                      <a:r>
                        <a:rPr sz="1400" b="1" spc="20" dirty="0">
                          <a:latin typeface="Arial"/>
                          <a:cs typeface="Arial"/>
                        </a:rPr>
                        <a:t>e</a:t>
                      </a:r>
                      <a:r>
                        <a:rPr sz="1400" b="1" spc="15" dirty="0">
                          <a:latin typeface="Arial"/>
                          <a:cs typeface="Arial"/>
                        </a:rPr>
                        <a:t>x</a:t>
                      </a:r>
                      <a:r>
                        <a:rPr sz="1400" b="1" spc="25" dirty="0">
                          <a:latin typeface="Arial"/>
                          <a:cs typeface="Arial"/>
                        </a:rPr>
                        <a:t>p</a:t>
                      </a:r>
                      <a:r>
                        <a:rPr sz="1400" b="1" spc="15" dirty="0">
                          <a:latin typeface="Arial"/>
                          <a:cs typeface="Arial"/>
                        </a:rPr>
                        <a:t>e</a:t>
                      </a:r>
                      <a:r>
                        <a:rPr sz="1400" b="1" spc="25" dirty="0">
                          <a:latin typeface="Arial"/>
                          <a:cs typeface="Arial"/>
                        </a:rPr>
                        <a:t>n</a:t>
                      </a:r>
                      <a:r>
                        <a:rPr sz="1400" b="1" spc="15" dirty="0">
                          <a:latin typeface="Arial"/>
                          <a:cs typeface="Arial"/>
                        </a:rPr>
                        <a:t>se</a:t>
                      </a:r>
                      <a:r>
                        <a:rPr sz="1400" b="1" dirty="0">
                          <a:latin typeface="Arial"/>
                          <a:cs typeface="Arial"/>
                        </a:rPr>
                        <a:t>:</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R="3175">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R="21590">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7"/>
                  </a:ext>
                </a:extLst>
              </a:tr>
              <a:tr h="322199">
                <a:tc>
                  <a:txBody>
                    <a:bodyPr/>
                    <a:lstStyle/>
                    <a:p>
                      <a:pPr marL="67945">
                        <a:lnSpc>
                          <a:spcPct val="100000"/>
                        </a:lnSpc>
                        <a:spcBef>
                          <a:spcPts val="55"/>
                        </a:spcBef>
                      </a:pPr>
                      <a:r>
                        <a:rPr sz="1400" b="1" spc="-65" dirty="0">
                          <a:latin typeface="Arial"/>
                          <a:cs typeface="Arial"/>
                        </a:rPr>
                        <a:t>(i)</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55"/>
                        </a:spcBef>
                      </a:pPr>
                      <a:r>
                        <a:rPr sz="1400" b="1" spc="15" dirty="0">
                          <a:latin typeface="Arial"/>
                          <a:cs typeface="Arial"/>
                        </a:rPr>
                        <a:t>C</a:t>
                      </a:r>
                      <a:r>
                        <a:rPr sz="1400" b="1" spc="25" dirty="0">
                          <a:latin typeface="Arial"/>
                          <a:cs typeface="Arial"/>
                        </a:rPr>
                        <a:t>u</a:t>
                      </a:r>
                      <a:r>
                        <a:rPr sz="1400" b="1" spc="15" dirty="0">
                          <a:latin typeface="Arial"/>
                          <a:cs typeface="Arial"/>
                        </a:rPr>
                        <a:t>rre</a:t>
                      </a:r>
                      <a:r>
                        <a:rPr sz="1400" b="1" spc="25" dirty="0">
                          <a:latin typeface="Arial"/>
                          <a:cs typeface="Arial"/>
                        </a:rPr>
                        <a:t>n</a:t>
                      </a:r>
                      <a:r>
                        <a:rPr sz="1400" b="1" dirty="0">
                          <a:latin typeface="Arial"/>
                          <a:cs typeface="Arial"/>
                        </a:rPr>
                        <a:t>t</a:t>
                      </a:r>
                      <a:r>
                        <a:rPr sz="1400" b="1" spc="-55" dirty="0">
                          <a:latin typeface="Arial"/>
                          <a:cs typeface="Arial"/>
                        </a:rPr>
                        <a:t> </a:t>
                      </a:r>
                      <a:r>
                        <a:rPr sz="1400" b="1" spc="20" dirty="0">
                          <a:latin typeface="Arial"/>
                          <a:cs typeface="Arial"/>
                        </a:rPr>
                        <a:t>t</a:t>
                      </a:r>
                      <a:r>
                        <a:rPr sz="1400" b="1" spc="15" dirty="0">
                          <a:latin typeface="Arial"/>
                          <a:cs typeface="Arial"/>
                        </a:rPr>
                        <a:t>a</a:t>
                      </a:r>
                      <a:r>
                        <a:rPr sz="1400" b="1" dirty="0">
                          <a:latin typeface="Arial"/>
                          <a:cs typeface="Arial"/>
                        </a:rPr>
                        <a:t>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53720" marR="3175">
                        <a:lnSpc>
                          <a:spcPct val="100000"/>
                        </a:lnSpc>
                        <a:spcBef>
                          <a:spcPts val="55"/>
                        </a:spcBef>
                      </a:pPr>
                      <a:r>
                        <a:rPr sz="1400" b="1" spc="-125" dirty="0">
                          <a:latin typeface="Arial"/>
                          <a:cs typeface="Arial"/>
                        </a:rPr>
                        <a:t>xxx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65150" marR="21590">
                        <a:lnSpc>
                          <a:spcPct val="100000"/>
                        </a:lnSpc>
                        <a:spcBef>
                          <a:spcPts val="55"/>
                        </a:spcBef>
                      </a:pPr>
                      <a:r>
                        <a:rPr sz="1400" b="1" spc="-125" dirty="0">
                          <a:latin typeface="Arial"/>
                          <a:cs typeface="Arial"/>
                        </a:rPr>
                        <a:t>xxx</a:t>
                      </a:r>
                      <a:endParaRPr sz="1400">
                        <a:latin typeface="Arial"/>
                        <a:cs typeface="Arial"/>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08"/>
                  </a:ext>
                </a:extLst>
              </a:tr>
              <a:tr h="300863">
                <a:tc>
                  <a:txBody>
                    <a:bodyPr/>
                    <a:lstStyle/>
                    <a:p>
                      <a:pPr marL="67945">
                        <a:lnSpc>
                          <a:spcPct val="100000"/>
                        </a:lnSpc>
                        <a:spcBef>
                          <a:spcPts val="60"/>
                        </a:spcBef>
                      </a:pPr>
                      <a:r>
                        <a:rPr sz="1400" b="1" spc="-60" dirty="0">
                          <a:latin typeface="Arial"/>
                          <a:cs typeface="Arial"/>
                        </a:rPr>
                        <a:t>(ii)</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0"/>
                        </a:spcBef>
                      </a:pPr>
                      <a:r>
                        <a:rPr sz="1400" b="1" spc="15" dirty="0">
                          <a:latin typeface="Arial"/>
                          <a:cs typeface="Arial"/>
                        </a:rPr>
                        <a:t>De</a:t>
                      </a:r>
                      <a:r>
                        <a:rPr sz="1400" b="1" spc="20" dirty="0">
                          <a:latin typeface="Arial"/>
                          <a:cs typeface="Arial"/>
                        </a:rPr>
                        <a:t>f</a:t>
                      </a:r>
                      <a:r>
                        <a:rPr sz="1400" b="1" spc="15" dirty="0">
                          <a:latin typeface="Arial"/>
                          <a:cs typeface="Arial"/>
                        </a:rPr>
                        <a:t>erre</a:t>
                      </a:r>
                      <a:r>
                        <a:rPr sz="1400" b="1" dirty="0">
                          <a:latin typeface="Arial"/>
                          <a:cs typeface="Arial"/>
                        </a:rPr>
                        <a:t>d</a:t>
                      </a:r>
                      <a:r>
                        <a:rPr sz="1400" b="1" spc="-45" dirty="0">
                          <a:latin typeface="Arial"/>
                          <a:cs typeface="Arial"/>
                        </a:rPr>
                        <a:t> </a:t>
                      </a:r>
                      <a:r>
                        <a:rPr sz="1400" b="1" spc="25" dirty="0">
                          <a:latin typeface="Arial"/>
                          <a:cs typeface="Arial"/>
                        </a:rPr>
                        <a:t>t</a:t>
                      </a:r>
                      <a:r>
                        <a:rPr sz="1400" b="1" spc="15" dirty="0">
                          <a:latin typeface="Arial"/>
                          <a:cs typeface="Arial"/>
                        </a:rPr>
                        <a:t>a</a:t>
                      </a:r>
                      <a:r>
                        <a:rPr sz="1400" b="1" dirty="0">
                          <a:latin typeface="Arial"/>
                          <a:cs typeface="Arial"/>
                        </a:rPr>
                        <a:t>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53720" marR="3175">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65150" marR="21590">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09"/>
                  </a:ext>
                </a:extLst>
              </a:tr>
              <a:tr h="470788">
                <a:tc>
                  <a:txBody>
                    <a:bodyPr/>
                    <a:lstStyle/>
                    <a:p>
                      <a:pPr marL="67945">
                        <a:lnSpc>
                          <a:spcPct val="100000"/>
                        </a:lnSpc>
                        <a:spcBef>
                          <a:spcPts val="60"/>
                        </a:spcBef>
                      </a:pPr>
                      <a:r>
                        <a:rPr sz="1400" b="1" spc="-100" dirty="0">
                          <a:latin typeface="Arial"/>
                          <a:cs typeface="Arial"/>
                        </a:rPr>
                        <a:t>XI</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0"/>
                        </a:spcBef>
                      </a:pPr>
                      <a:r>
                        <a:rPr sz="1400" b="1" spc="-95" dirty="0">
                          <a:latin typeface="Arial"/>
                          <a:cs typeface="Arial"/>
                        </a:rPr>
                        <a:t>Profit</a:t>
                      </a:r>
                      <a:r>
                        <a:rPr sz="1400" b="1" spc="-45" dirty="0">
                          <a:latin typeface="Arial"/>
                          <a:cs typeface="Arial"/>
                        </a:rPr>
                        <a:t> </a:t>
                      </a:r>
                      <a:r>
                        <a:rPr sz="1400" b="1" spc="-110" dirty="0">
                          <a:latin typeface="Arial"/>
                          <a:cs typeface="Arial"/>
                        </a:rPr>
                        <a:t>(Loss)</a:t>
                      </a:r>
                      <a:r>
                        <a:rPr sz="1400" b="1" spc="-50" dirty="0">
                          <a:latin typeface="Arial"/>
                          <a:cs typeface="Arial"/>
                        </a:rPr>
                        <a:t> </a:t>
                      </a:r>
                      <a:r>
                        <a:rPr sz="1400" b="1" spc="-100" dirty="0">
                          <a:latin typeface="Arial"/>
                          <a:cs typeface="Arial"/>
                        </a:rPr>
                        <a:t>for</a:t>
                      </a:r>
                      <a:r>
                        <a:rPr sz="1400" b="1" spc="-35" dirty="0">
                          <a:latin typeface="Arial"/>
                          <a:cs typeface="Arial"/>
                        </a:rPr>
                        <a:t> </a:t>
                      </a:r>
                      <a:r>
                        <a:rPr sz="1400" b="1" spc="-110" dirty="0">
                          <a:latin typeface="Arial"/>
                          <a:cs typeface="Arial"/>
                        </a:rPr>
                        <a:t>the</a:t>
                      </a:r>
                      <a:r>
                        <a:rPr sz="1400" b="1" spc="-50" dirty="0">
                          <a:latin typeface="Arial"/>
                          <a:cs typeface="Arial"/>
                        </a:rPr>
                        <a:t> </a:t>
                      </a:r>
                      <a:r>
                        <a:rPr sz="1400" b="1" spc="-110" dirty="0">
                          <a:latin typeface="Arial"/>
                          <a:cs typeface="Arial"/>
                        </a:rPr>
                        <a:t>period</a:t>
                      </a:r>
                      <a:r>
                        <a:rPr sz="1400" b="1" spc="-50" dirty="0">
                          <a:latin typeface="Arial"/>
                          <a:cs typeface="Arial"/>
                        </a:rPr>
                        <a:t> </a:t>
                      </a:r>
                      <a:r>
                        <a:rPr sz="1400" b="1" spc="-125" dirty="0">
                          <a:latin typeface="Arial"/>
                          <a:cs typeface="Arial"/>
                        </a:rPr>
                        <a:t>from</a:t>
                      </a:r>
                      <a:r>
                        <a:rPr sz="1400" b="1" spc="-35" dirty="0">
                          <a:latin typeface="Arial"/>
                          <a:cs typeface="Arial"/>
                        </a:rPr>
                        <a:t> </a:t>
                      </a:r>
                      <a:r>
                        <a:rPr sz="1400" b="1" spc="-110" dirty="0">
                          <a:latin typeface="Arial"/>
                          <a:cs typeface="Arial"/>
                        </a:rPr>
                        <a:t>continuing</a:t>
                      </a:r>
                      <a:r>
                        <a:rPr sz="1400" b="1" spc="-65" dirty="0">
                          <a:latin typeface="Arial"/>
                          <a:cs typeface="Arial"/>
                        </a:rPr>
                        <a:t> </a:t>
                      </a:r>
                      <a:r>
                        <a:rPr sz="1400" b="1" spc="-114" dirty="0">
                          <a:latin typeface="Arial"/>
                          <a:cs typeface="Arial"/>
                        </a:rPr>
                        <a:t>operations</a:t>
                      </a:r>
                      <a:endParaRPr sz="1400">
                        <a:latin typeface="Arial"/>
                        <a:cs typeface="Arial"/>
                      </a:endParaRPr>
                    </a:p>
                    <a:p>
                      <a:pPr marL="68580">
                        <a:lnSpc>
                          <a:spcPts val="1614"/>
                        </a:lnSpc>
                        <a:spcBef>
                          <a:spcPts val="250"/>
                        </a:spcBef>
                      </a:pPr>
                      <a:r>
                        <a:rPr sz="1400" b="1" spc="-75" dirty="0">
                          <a:latin typeface="Arial"/>
                          <a:cs typeface="Arial"/>
                        </a:rPr>
                        <a:t>(VII-VIII)</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53720" marR="3175">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65150" marR="21590">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10"/>
                  </a:ext>
                </a:extLst>
              </a:tr>
              <a:tr h="300774">
                <a:tc>
                  <a:txBody>
                    <a:bodyPr/>
                    <a:lstStyle/>
                    <a:p>
                      <a:pPr marL="67945">
                        <a:lnSpc>
                          <a:spcPct val="100000"/>
                        </a:lnSpc>
                        <a:spcBef>
                          <a:spcPts val="60"/>
                        </a:spcBef>
                      </a:pPr>
                      <a:r>
                        <a:rPr sz="1400" b="1" spc="-90" dirty="0">
                          <a:latin typeface="Arial"/>
                          <a:cs typeface="Arial"/>
                        </a:rPr>
                        <a:t>XII</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0"/>
                        </a:spcBef>
                      </a:pPr>
                      <a:r>
                        <a:rPr sz="1400" b="1" spc="20" dirty="0">
                          <a:latin typeface="Arial"/>
                          <a:cs typeface="Arial"/>
                        </a:rPr>
                        <a:t>P</a:t>
                      </a:r>
                      <a:r>
                        <a:rPr sz="1400" b="1" spc="15" dirty="0">
                          <a:latin typeface="Arial"/>
                          <a:cs typeface="Arial"/>
                        </a:rPr>
                        <a:t>r</a:t>
                      </a:r>
                      <a:r>
                        <a:rPr sz="1400" b="1" spc="25" dirty="0">
                          <a:latin typeface="Arial"/>
                          <a:cs typeface="Arial"/>
                        </a:rPr>
                        <a:t>o</a:t>
                      </a:r>
                      <a:r>
                        <a:rPr sz="1400" b="1" spc="20" dirty="0">
                          <a:latin typeface="Arial"/>
                          <a:cs typeface="Arial"/>
                        </a:rPr>
                        <a:t>f</a:t>
                      </a:r>
                      <a:r>
                        <a:rPr sz="1400" b="1" spc="25" dirty="0">
                          <a:latin typeface="Arial"/>
                          <a:cs typeface="Arial"/>
                        </a:rPr>
                        <a:t>i</a:t>
                      </a:r>
                      <a:r>
                        <a:rPr sz="1400" b="1" spc="20" dirty="0">
                          <a:latin typeface="Arial"/>
                          <a:cs typeface="Arial"/>
                        </a:rPr>
                        <a:t>t</a:t>
                      </a:r>
                      <a:r>
                        <a:rPr sz="1400" b="1" spc="25" dirty="0">
                          <a:latin typeface="Arial"/>
                          <a:cs typeface="Arial"/>
                        </a:rPr>
                        <a:t>/</a:t>
                      </a:r>
                      <a:r>
                        <a:rPr sz="1400" b="1" spc="20" dirty="0">
                          <a:latin typeface="Arial"/>
                          <a:cs typeface="Arial"/>
                        </a:rPr>
                        <a:t>(</a:t>
                      </a:r>
                      <a:r>
                        <a:rPr sz="1400" b="1" spc="25" dirty="0">
                          <a:latin typeface="Arial"/>
                          <a:cs typeface="Arial"/>
                        </a:rPr>
                        <a:t>l</a:t>
                      </a:r>
                      <a:r>
                        <a:rPr sz="1400" b="1" spc="15" dirty="0">
                          <a:latin typeface="Arial"/>
                          <a:cs typeface="Arial"/>
                        </a:rPr>
                        <a:t>oss</a:t>
                      </a:r>
                      <a:r>
                        <a:rPr sz="1400" b="1" dirty="0">
                          <a:latin typeface="Arial"/>
                          <a:cs typeface="Arial"/>
                        </a:rPr>
                        <a:t>)</a:t>
                      </a:r>
                      <a:r>
                        <a:rPr sz="1400" b="1" spc="-55" dirty="0">
                          <a:latin typeface="Arial"/>
                          <a:cs typeface="Arial"/>
                        </a:rPr>
                        <a:t> </a:t>
                      </a:r>
                      <a:r>
                        <a:rPr sz="1400" b="1" spc="20" dirty="0">
                          <a:latin typeface="Arial"/>
                          <a:cs typeface="Arial"/>
                        </a:rPr>
                        <a:t>f</a:t>
                      </a:r>
                      <a:r>
                        <a:rPr sz="1400" b="1" spc="15" dirty="0">
                          <a:latin typeface="Arial"/>
                          <a:cs typeface="Arial"/>
                        </a:rPr>
                        <a:t>r</a:t>
                      </a:r>
                      <a:r>
                        <a:rPr sz="1400" b="1" spc="25" dirty="0">
                          <a:latin typeface="Arial"/>
                          <a:cs typeface="Arial"/>
                        </a:rPr>
                        <a:t>o</a:t>
                      </a:r>
                      <a:r>
                        <a:rPr sz="1400" b="1" dirty="0">
                          <a:latin typeface="Arial"/>
                          <a:cs typeface="Arial"/>
                        </a:rPr>
                        <a:t>m</a:t>
                      </a:r>
                      <a:r>
                        <a:rPr sz="1400" b="1" spc="-40" dirty="0">
                          <a:latin typeface="Arial"/>
                          <a:cs typeface="Arial"/>
                        </a:rPr>
                        <a:t> </a:t>
                      </a:r>
                      <a:r>
                        <a:rPr sz="1400" b="1" spc="25" dirty="0">
                          <a:latin typeface="Arial"/>
                          <a:cs typeface="Arial"/>
                        </a:rPr>
                        <a:t>di</a:t>
                      </a:r>
                      <a:r>
                        <a:rPr sz="1400" b="1" spc="15" dirty="0">
                          <a:latin typeface="Arial"/>
                          <a:cs typeface="Arial"/>
                        </a:rPr>
                        <a:t>sc</a:t>
                      </a:r>
                      <a:r>
                        <a:rPr sz="1400" b="1" spc="25" dirty="0">
                          <a:latin typeface="Arial"/>
                          <a:cs typeface="Arial"/>
                        </a:rPr>
                        <a:t>o</a:t>
                      </a:r>
                      <a:r>
                        <a:rPr sz="1400" b="1" spc="15" dirty="0">
                          <a:latin typeface="Arial"/>
                          <a:cs typeface="Arial"/>
                        </a:rPr>
                        <a:t>n</a:t>
                      </a:r>
                      <a:r>
                        <a:rPr sz="1400" b="1" spc="20" dirty="0">
                          <a:latin typeface="Arial"/>
                          <a:cs typeface="Arial"/>
                        </a:rPr>
                        <a:t>t</a:t>
                      </a:r>
                      <a:r>
                        <a:rPr sz="1400" b="1" spc="25" dirty="0">
                          <a:latin typeface="Arial"/>
                          <a:cs typeface="Arial"/>
                        </a:rPr>
                        <a:t>i</a:t>
                      </a:r>
                      <a:r>
                        <a:rPr sz="1400" b="1" spc="15" dirty="0">
                          <a:latin typeface="Arial"/>
                          <a:cs typeface="Arial"/>
                        </a:rPr>
                        <a:t>nu</a:t>
                      </a:r>
                      <a:r>
                        <a:rPr sz="1400" b="1" spc="25" dirty="0">
                          <a:latin typeface="Arial"/>
                          <a:cs typeface="Arial"/>
                        </a:rPr>
                        <a:t>i</a:t>
                      </a:r>
                      <a:r>
                        <a:rPr sz="1400" b="1" spc="15" dirty="0">
                          <a:latin typeface="Arial"/>
                          <a:cs typeface="Arial"/>
                        </a:rPr>
                        <a:t>n</a:t>
                      </a:r>
                      <a:r>
                        <a:rPr sz="1400" b="1" dirty="0">
                          <a:latin typeface="Arial"/>
                          <a:cs typeface="Arial"/>
                        </a:rPr>
                        <a:t>g</a:t>
                      </a:r>
                      <a:r>
                        <a:rPr sz="1400" b="1" spc="-75" dirty="0">
                          <a:latin typeface="Arial"/>
                          <a:cs typeface="Arial"/>
                        </a:rPr>
                        <a:t> </a:t>
                      </a:r>
                      <a:r>
                        <a:rPr sz="1400" b="1" spc="25" dirty="0">
                          <a:latin typeface="Arial"/>
                          <a:cs typeface="Arial"/>
                        </a:rPr>
                        <a:t>op</a:t>
                      </a:r>
                      <a:r>
                        <a:rPr sz="1400" b="1" spc="15" dirty="0">
                          <a:latin typeface="Arial"/>
                          <a:cs typeface="Arial"/>
                        </a:rPr>
                        <a:t>era</a:t>
                      </a:r>
                      <a:r>
                        <a:rPr sz="1400" b="1" spc="20" dirty="0">
                          <a:latin typeface="Arial"/>
                          <a:cs typeface="Arial"/>
                        </a:rPr>
                        <a:t>t</a:t>
                      </a:r>
                      <a:r>
                        <a:rPr sz="1400" b="1" spc="25" dirty="0">
                          <a:latin typeface="Arial"/>
                          <a:cs typeface="Arial"/>
                        </a:rPr>
                        <a:t>io</a:t>
                      </a:r>
                      <a:r>
                        <a:rPr sz="1400" b="1" spc="15" dirty="0">
                          <a:latin typeface="Arial"/>
                          <a:cs typeface="Arial"/>
                        </a:rPr>
                        <a:t>n</a:t>
                      </a:r>
                      <a:r>
                        <a:rPr sz="1400" b="1" dirty="0">
                          <a:latin typeface="Arial"/>
                          <a:cs typeface="Arial"/>
                        </a:rPr>
                        <a:t>s</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53720" marR="3175">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65150" marR="21590">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11"/>
                  </a:ext>
                </a:extLst>
              </a:tr>
              <a:tr h="300786">
                <a:tc>
                  <a:txBody>
                    <a:bodyPr/>
                    <a:lstStyle/>
                    <a:p>
                      <a:pPr marL="67945">
                        <a:lnSpc>
                          <a:spcPct val="100000"/>
                        </a:lnSpc>
                        <a:spcBef>
                          <a:spcPts val="60"/>
                        </a:spcBef>
                      </a:pPr>
                      <a:r>
                        <a:rPr sz="1400" b="1" spc="-80" dirty="0">
                          <a:latin typeface="Arial"/>
                          <a:cs typeface="Arial"/>
                        </a:rPr>
                        <a:t>XIII</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85090">
                        <a:lnSpc>
                          <a:spcPct val="100000"/>
                        </a:lnSpc>
                        <a:spcBef>
                          <a:spcPts val="60"/>
                        </a:spcBef>
                      </a:pPr>
                      <a:r>
                        <a:rPr sz="1400" b="1" spc="-55" dirty="0">
                          <a:latin typeface="Arial"/>
                          <a:cs typeface="Arial"/>
                        </a:rPr>
                        <a:t>T</a:t>
                      </a:r>
                      <a:r>
                        <a:rPr sz="1400" b="1" spc="15" dirty="0">
                          <a:latin typeface="Arial"/>
                          <a:cs typeface="Arial"/>
                        </a:rPr>
                        <a:t>a</a:t>
                      </a:r>
                      <a:r>
                        <a:rPr sz="1400" b="1" dirty="0">
                          <a:latin typeface="Arial"/>
                          <a:cs typeface="Arial"/>
                        </a:rPr>
                        <a:t>x</a:t>
                      </a:r>
                      <a:r>
                        <a:rPr sz="1400" b="1" spc="-55" dirty="0">
                          <a:latin typeface="Arial"/>
                          <a:cs typeface="Arial"/>
                        </a:rPr>
                        <a:t> </a:t>
                      </a:r>
                      <a:r>
                        <a:rPr sz="1400" b="1" spc="20" dirty="0">
                          <a:latin typeface="Arial"/>
                          <a:cs typeface="Arial"/>
                        </a:rPr>
                        <a:t>e</a:t>
                      </a:r>
                      <a:r>
                        <a:rPr sz="1400" b="1" spc="15" dirty="0">
                          <a:latin typeface="Arial"/>
                          <a:cs typeface="Arial"/>
                        </a:rPr>
                        <a:t>x</a:t>
                      </a:r>
                      <a:r>
                        <a:rPr sz="1400" b="1" spc="25" dirty="0">
                          <a:latin typeface="Arial"/>
                          <a:cs typeface="Arial"/>
                        </a:rPr>
                        <a:t>p</a:t>
                      </a:r>
                      <a:r>
                        <a:rPr sz="1400" b="1" spc="15" dirty="0">
                          <a:latin typeface="Arial"/>
                          <a:cs typeface="Arial"/>
                        </a:rPr>
                        <a:t>e</a:t>
                      </a:r>
                      <a:r>
                        <a:rPr sz="1400" b="1" spc="25" dirty="0">
                          <a:latin typeface="Arial"/>
                          <a:cs typeface="Arial"/>
                        </a:rPr>
                        <a:t>n</a:t>
                      </a:r>
                      <a:r>
                        <a:rPr sz="1400" b="1" spc="15" dirty="0">
                          <a:latin typeface="Arial"/>
                          <a:cs typeface="Arial"/>
                        </a:rPr>
                        <a:t>s</a:t>
                      </a:r>
                      <a:r>
                        <a:rPr sz="1400" b="1" dirty="0">
                          <a:latin typeface="Arial"/>
                          <a:cs typeface="Arial"/>
                        </a:rPr>
                        <a:t>e</a:t>
                      </a:r>
                      <a:r>
                        <a:rPr sz="1400" b="1" spc="-60" dirty="0">
                          <a:latin typeface="Arial"/>
                          <a:cs typeface="Arial"/>
                        </a:rPr>
                        <a:t> </a:t>
                      </a:r>
                      <a:r>
                        <a:rPr sz="1400" b="1" spc="25" dirty="0">
                          <a:latin typeface="Arial"/>
                          <a:cs typeface="Arial"/>
                        </a:rPr>
                        <a:t>o</a:t>
                      </a:r>
                      <a:r>
                        <a:rPr sz="1400" b="1" dirty="0">
                          <a:latin typeface="Arial"/>
                          <a:cs typeface="Arial"/>
                        </a:rPr>
                        <a:t>f</a:t>
                      </a:r>
                      <a:r>
                        <a:rPr sz="1400" b="1" spc="-35" dirty="0">
                          <a:latin typeface="Arial"/>
                          <a:cs typeface="Arial"/>
                        </a:rPr>
                        <a:t> </a:t>
                      </a:r>
                      <a:r>
                        <a:rPr sz="1400" b="1" spc="25" dirty="0">
                          <a:latin typeface="Arial"/>
                          <a:cs typeface="Arial"/>
                        </a:rPr>
                        <a:t>di</a:t>
                      </a:r>
                      <a:r>
                        <a:rPr sz="1400" b="1" spc="15" dirty="0">
                          <a:latin typeface="Arial"/>
                          <a:cs typeface="Arial"/>
                        </a:rPr>
                        <a:t>sc</a:t>
                      </a:r>
                      <a:r>
                        <a:rPr sz="1400" b="1" spc="25" dirty="0">
                          <a:latin typeface="Arial"/>
                          <a:cs typeface="Arial"/>
                        </a:rPr>
                        <a:t>o</a:t>
                      </a:r>
                      <a:r>
                        <a:rPr sz="1400" b="1" spc="15" dirty="0">
                          <a:latin typeface="Arial"/>
                          <a:cs typeface="Arial"/>
                        </a:rPr>
                        <a:t>n</a:t>
                      </a:r>
                      <a:r>
                        <a:rPr sz="1400" b="1" spc="20" dirty="0">
                          <a:latin typeface="Arial"/>
                          <a:cs typeface="Arial"/>
                        </a:rPr>
                        <a:t>t</a:t>
                      </a:r>
                      <a:r>
                        <a:rPr sz="1400" b="1" spc="25" dirty="0">
                          <a:latin typeface="Arial"/>
                          <a:cs typeface="Arial"/>
                        </a:rPr>
                        <a:t>i</a:t>
                      </a:r>
                      <a:r>
                        <a:rPr sz="1400" b="1" spc="15" dirty="0">
                          <a:latin typeface="Arial"/>
                          <a:cs typeface="Arial"/>
                        </a:rPr>
                        <a:t>nu</a:t>
                      </a:r>
                      <a:r>
                        <a:rPr sz="1400" b="1" spc="25" dirty="0">
                          <a:latin typeface="Arial"/>
                          <a:cs typeface="Arial"/>
                        </a:rPr>
                        <a:t>i</a:t>
                      </a:r>
                      <a:r>
                        <a:rPr sz="1400" b="1" spc="15" dirty="0">
                          <a:latin typeface="Arial"/>
                          <a:cs typeface="Arial"/>
                        </a:rPr>
                        <a:t>n</a:t>
                      </a:r>
                      <a:r>
                        <a:rPr sz="1400" b="1" dirty="0">
                          <a:latin typeface="Arial"/>
                          <a:cs typeface="Arial"/>
                        </a:rPr>
                        <a:t>g</a:t>
                      </a:r>
                      <a:r>
                        <a:rPr sz="1400" b="1" spc="-75" dirty="0">
                          <a:latin typeface="Arial"/>
                          <a:cs typeface="Arial"/>
                        </a:rPr>
                        <a:t> </a:t>
                      </a:r>
                      <a:r>
                        <a:rPr sz="1400" b="1" spc="25" dirty="0">
                          <a:latin typeface="Arial"/>
                          <a:cs typeface="Arial"/>
                        </a:rPr>
                        <a:t>op</a:t>
                      </a:r>
                      <a:r>
                        <a:rPr sz="1400" b="1" spc="15" dirty="0">
                          <a:latin typeface="Arial"/>
                          <a:cs typeface="Arial"/>
                        </a:rPr>
                        <a:t>era</a:t>
                      </a:r>
                      <a:r>
                        <a:rPr sz="1400" b="1" spc="20" dirty="0">
                          <a:latin typeface="Arial"/>
                          <a:cs typeface="Arial"/>
                        </a:rPr>
                        <a:t>t</a:t>
                      </a:r>
                      <a:r>
                        <a:rPr sz="1400" b="1" spc="25" dirty="0">
                          <a:latin typeface="Arial"/>
                          <a:cs typeface="Arial"/>
                        </a:rPr>
                        <a:t>io</a:t>
                      </a:r>
                      <a:r>
                        <a:rPr sz="1400" b="1" spc="15" dirty="0">
                          <a:latin typeface="Arial"/>
                          <a:cs typeface="Arial"/>
                        </a:rPr>
                        <a:t>n</a:t>
                      </a:r>
                      <a:r>
                        <a:rPr sz="1400" b="1" dirty="0">
                          <a:latin typeface="Arial"/>
                          <a:cs typeface="Arial"/>
                        </a:rPr>
                        <a:t>s</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53720" marR="3175">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65150" marR="21590">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12"/>
                  </a:ext>
                </a:extLst>
              </a:tr>
              <a:tr h="470839">
                <a:tc>
                  <a:txBody>
                    <a:bodyPr/>
                    <a:lstStyle/>
                    <a:p>
                      <a:pPr marL="67945">
                        <a:lnSpc>
                          <a:spcPct val="100000"/>
                        </a:lnSpc>
                        <a:spcBef>
                          <a:spcPts val="60"/>
                        </a:spcBef>
                      </a:pPr>
                      <a:r>
                        <a:rPr sz="1400" b="1" spc="-120" dirty="0">
                          <a:latin typeface="Arial"/>
                          <a:cs typeface="Arial"/>
                        </a:rPr>
                        <a:t>XIV</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68580">
                        <a:lnSpc>
                          <a:spcPct val="100000"/>
                        </a:lnSpc>
                        <a:spcBef>
                          <a:spcPts val="60"/>
                        </a:spcBef>
                      </a:pPr>
                      <a:r>
                        <a:rPr sz="1400" b="1" spc="-90" dirty="0">
                          <a:latin typeface="Arial"/>
                          <a:cs typeface="Arial"/>
                        </a:rPr>
                        <a:t>Profit/(loss)</a:t>
                      </a:r>
                      <a:r>
                        <a:rPr sz="1400" b="1" spc="-50" dirty="0">
                          <a:latin typeface="Arial"/>
                          <a:cs typeface="Arial"/>
                        </a:rPr>
                        <a:t> </a:t>
                      </a:r>
                      <a:r>
                        <a:rPr sz="1400" b="1" spc="-125" dirty="0">
                          <a:latin typeface="Arial"/>
                          <a:cs typeface="Arial"/>
                        </a:rPr>
                        <a:t>from</a:t>
                      </a:r>
                      <a:r>
                        <a:rPr sz="1400" b="1" spc="-30" dirty="0">
                          <a:latin typeface="Arial"/>
                          <a:cs typeface="Arial"/>
                        </a:rPr>
                        <a:t> </a:t>
                      </a:r>
                      <a:r>
                        <a:rPr sz="1400" b="1" spc="-114" dirty="0">
                          <a:latin typeface="Arial"/>
                          <a:cs typeface="Arial"/>
                        </a:rPr>
                        <a:t>Discontinuing</a:t>
                      </a:r>
                      <a:r>
                        <a:rPr sz="1400" b="1" spc="-55" dirty="0">
                          <a:latin typeface="Arial"/>
                          <a:cs typeface="Arial"/>
                        </a:rPr>
                        <a:t> </a:t>
                      </a:r>
                      <a:r>
                        <a:rPr sz="1400" b="1" spc="-114" dirty="0">
                          <a:latin typeface="Arial"/>
                          <a:cs typeface="Arial"/>
                        </a:rPr>
                        <a:t>operations</a:t>
                      </a:r>
                      <a:r>
                        <a:rPr sz="1400" b="1" spc="-50" dirty="0">
                          <a:latin typeface="Arial"/>
                          <a:cs typeface="Arial"/>
                        </a:rPr>
                        <a:t> </a:t>
                      </a:r>
                      <a:r>
                        <a:rPr sz="1400" b="1" spc="-90" dirty="0">
                          <a:latin typeface="Arial"/>
                          <a:cs typeface="Arial"/>
                        </a:rPr>
                        <a:t>(after</a:t>
                      </a:r>
                      <a:r>
                        <a:rPr sz="1400" b="1" spc="-30" dirty="0">
                          <a:latin typeface="Arial"/>
                          <a:cs typeface="Arial"/>
                        </a:rPr>
                        <a:t> </a:t>
                      </a:r>
                      <a:r>
                        <a:rPr sz="1400" b="1" spc="-100" dirty="0">
                          <a:latin typeface="Arial"/>
                          <a:cs typeface="Arial"/>
                        </a:rPr>
                        <a:t>tax)</a:t>
                      </a:r>
                      <a:endParaRPr sz="1400">
                        <a:latin typeface="Arial"/>
                        <a:cs typeface="Arial"/>
                      </a:endParaRPr>
                    </a:p>
                    <a:p>
                      <a:pPr marL="68580">
                        <a:lnSpc>
                          <a:spcPts val="1614"/>
                        </a:lnSpc>
                        <a:spcBef>
                          <a:spcPts val="254"/>
                        </a:spcBef>
                      </a:pPr>
                      <a:r>
                        <a:rPr sz="1400" b="1" spc="-75" dirty="0">
                          <a:latin typeface="Arial"/>
                          <a:cs typeface="Arial"/>
                        </a:rPr>
                        <a:t>(XII-XIII)</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53720" marR="3175">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tc>
                  <a:txBody>
                    <a:bodyPr/>
                    <a:lstStyle/>
                    <a:p>
                      <a:pPr marL="565150" marR="21590">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8DFCD"/>
                    </a:solidFill>
                  </a:tcPr>
                </a:tc>
                <a:extLst>
                  <a:ext uri="{0D108BD9-81ED-4DB2-BD59-A6C34878D82A}">
                    <a16:rowId xmlns:a16="http://schemas.microsoft.com/office/drawing/2014/main" val="10013"/>
                  </a:ext>
                </a:extLst>
              </a:tr>
              <a:tr h="300785">
                <a:tc>
                  <a:txBody>
                    <a:bodyPr/>
                    <a:lstStyle/>
                    <a:p>
                      <a:pPr marL="67945">
                        <a:lnSpc>
                          <a:spcPct val="100000"/>
                        </a:lnSpc>
                        <a:spcBef>
                          <a:spcPts val="60"/>
                        </a:spcBef>
                      </a:pPr>
                      <a:r>
                        <a:rPr sz="1400" b="1" spc="-150" dirty="0">
                          <a:latin typeface="Arial"/>
                          <a:cs typeface="Arial"/>
                        </a:rPr>
                        <a:t>XV</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68580">
                        <a:lnSpc>
                          <a:spcPct val="100000"/>
                        </a:lnSpc>
                        <a:spcBef>
                          <a:spcPts val="60"/>
                        </a:spcBef>
                      </a:pPr>
                      <a:r>
                        <a:rPr sz="1400" b="1" spc="20" dirty="0">
                          <a:latin typeface="Arial"/>
                          <a:cs typeface="Arial"/>
                        </a:rPr>
                        <a:t>P</a:t>
                      </a:r>
                      <a:r>
                        <a:rPr sz="1400" b="1" spc="15" dirty="0">
                          <a:latin typeface="Arial"/>
                          <a:cs typeface="Arial"/>
                        </a:rPr>
                        <a:t>r</a:t>
                      </a:r>
                      <a:r>
                        <a:rPr sz="1400" b="1" spc="25" dirty="0">
                          <a:latin typeface="Arial"/>
                          <a:cs typeface="Arial"/>
                        </a:rPr>
                        <a:t>o</a:t>
                      </a:r>
                      <a:r>
                        <a:rPr sz="1400" b="1" spc="20" dirty="0">
                          <a:latin typeface="Arial"/>
                          <a:cs typeface="Arial"/>
                        </a:rPr>
                        <a:t>f</a:t>
                      </a:r>
                      <a:r>
                        <a:rPr sz="1400" b="1" spc="25" dirty="0">
                          <a:latin typeface="Arial"/>
                          <a:cs typeface="Arial"/>
                        </a:rPr>
                        <a:t>i</a:t>
                      </a:r>
                      <a:r>
                        <a:rPr sz="1400" b="1" spc="20" dirty="0">
                          <a:latin typeface="Arial"/>
                          <a:cs typeface="Arial"/>
                        </a:rPr>
                        <a:t>t</a:t>
                      </a:r>
                      <a:r>
                        <a:rPr sz="1400" b="1" dirty="0">
                          <a:latin typeface="Arial"/>
                          <a:cs typeface="Arial"/>
                        </a:rPr>
                        <a:t>/</a:t>
                      </a:r>
                      <a:r>
                        <a:rPr sz="1400" b="1" spc="-45" dirty="0">
                          <a:latin typeface="Arial"/>
                          <a:cs typeface="Arial"/>
                        </a:rPr>
                        <a:t> </a:t>
                      </a:r>
                      <a:r>
                        <a:rPr sz="1400" b="1" spc="25" dirty="0">
                          <a:latin typeface="Arial"/>
                          <a:cs typeface="Arial"/>
                        </a:rPr>
                        <a:t>(Lo</a:t>
                      </a:r>
                      <a:r>
                        <a:rPr sz="1400" b="1" spc="15" dirty="0">
                          <a:latin typeface="Arial"/>
                          <a:cs typeface="Arial"/>
                        </a:rPr>
                        <a:t>ss</a:t>
                      </a:r>
                      <a:r>
                        <a:rPr sz="1400" b="1" dirty="0">
                          <a:latin typeface="Arial"/>
                          <a:cs typeface="Arial"/>
                        </a:rPr>
                        <a:t>)</a:t>
                      </a:r>
                      <a:r>
                        <a:rPr sz="1400" b="1" spc="-55" dirty="0">
                          <a:latin typeface="Arial"/>
                          <a:cs typeface="Arial"/>
                        </a:rPr>
                        <a:t> </a:t>
                      </a:r>
                      <a:r>
                        <a:rPr sz="1400" b="1" spc="20" dirty="0">
                          <a:latin typeface="Arial"/>
                          <a:cs typeface="Arial"/>
                        </a:rPr>
                        <a:t>(X</a:t>
                      </a:r>
                      <a:r>
                        <a:rPr sz="1400" b="1" dirty="0">
                          <a:latin typeface="Arial"/>
                          <a:cs typeface="Arial"/>
                        </a:rPr>
                        <a:t>I</a:t>
                      </a:r>
                      <a:r>
                        <a:rPr sz="1400" b="1" spc="-45" dirty="0">
                          <a:latin typeface="Arial"/>
                          <a:cs typeface="Arial"/>
                        </a:rPr>
                        <a:t> </a:t>
                      </a:r>
                      <a:r>
                        <a:rPr sz="1400" b="1" dirty="0">
                          <a:latin typeface="Arial"/>
                          <a:cs typeface="Arial"/>
                        </a:rPr>
                        <a:t>+</a:t>
                      </a:r>
                      <a:r>
                        <a:rPr sz="1400" b="1" spc="-20" dirty="0">
                          <a:latin typeface="Arial"/>
                          <a:cs typeface="Arial"/>
                        </a:rPr>
                        <a:t> </a:t>
                      </a:r>
                      <a:r>
                        <a:rPr sz="1400" b="1" spc="20" dirty="0">
                          <a:latin typeface="Arial"/>
                          <a:cs typeface="Arial"/>
                        </a:rPr>
                        <a:t>X</a:t>
                      </a:r>
                      <a:r>
                        <a:rPr sz="1400" b="1" spc="25" dirty="0">
                          <a:latin typeface="Arial"/>
                          <a:cs typeface="Arial"/>
                        </a:rPr>
                        <a:t>I</a:t>
                      </a:r>
                      <a:r>
                        <a:rPr sz="1400" b="1" spc="20" dirty="0">
                          <a:latin typeface="Arial"/>
                          <a:cs typeface="Arial"/>
                        </a:rPr>
                        <a:t>V</a:t>
                      </a:r>
                      <a:r>
                        <a:rPr sz="1400" b="1" dirty="0">
                          <a:latin typeface="Arial"/>
                          <a:cs typeface="Arial"/>
                        </a:rPr>
                        <a:t>)</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53720" marR="3175">
                        <a:lnSpc>
                          <a:spcPct val="100000"/>
                        </a:lnSpc>
                        <a:spcBef>
                          <a:spcPts val="60"/>
                        </a:spcBef>
                      </a:pPr>
                      <a:r>
                        <a:rPr sz="1400" b="1" spc="-125" dirty="0">
                          <a:latin typeface="Arial"/>
                          <a:cs typeface="Arial"/>
                        </a:rPr>
                        <a:t>xxx</a:t>
                      </a:r>
                      <a:endParaRPr sz="140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tc>
                  <a:txBody>
                    <a:bodyPr/>
                    <a:lstStyle/>
                    <a:p>
                      <a:pPr marL="565150" marR="21590">
                        <a:lnSpc>
                          <a:spcPct val="100000"/>
                        </a:lnSpc>
                        <a:spcBef>
                          <a:spcPts val="60"/>
                        </a:spcBef>
                      </a:pPr>
                      <a:r>
                        <a:rPr sz="1400" b="1" spc="-125" dirty="0">
                          <a:latin typeface="Arial"/>
                          <a:cs typeface="Arial"/>
                        </a:rPr>
                        <a:t>xxx</a:t>
                      </a:r>
                      <a:endParaRPr sz="1400" dirty="0">
                        <a:latin typeface="Arial"/>
                        <a:cs typeface="Arial"/>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FE8"/>
                    </a:solidFill>
                  </a:tcPr>
                </a:tc>
                <a:extLst>
                  <a:ext uri="{0D108BD9-81ED-4DB2-BD59-A6C34878D82A}">
                    <a16:rowId xmlns:a16="http://schemas.microsoft.com/office/drawing/2014/main" val="10014"/>
                  </a:ext>
                </a:extLst>
              </a:tr>
            </a:tbl>
          </a:graphicData>
        </a:graphic>
      </p:graphicFrame>
      <p:sp>
        <p:nvSpPr>
          <p:cNvPr id="6" name="Footer Placeholder 5">
            <a:extLst>
              <a:ext uri="{FF2B5EF4-FFF2-40B4-BE49-F238E27FC236}">
                <a16:creationId xmlns:a16="http://schemas.microsoft.com/office/drawing/2014/main" id="{576D46FF-317E-BC77-DEE9-20ED105AE860}"/>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193021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FCB97-EACF-D764-3CE1-1287529FFE77}"/>
              </a:ext>
            </a:extLst>
          </p:cNvPr>
          <p:cNvSpPr>
            <a:spLocks noGrp="1"/>
          </p:cNvSpPr>
          <p:nvPr>
            <p:ph type="title"/>
          </p:nvPr>
        </p:nvSpPr>
        <p:spPr/>
        <p:txBody>
          <a:bodyPr>
            <a:noAutofit/>
          </a:bodyPr>
          <a:lstStyle/>
          <a:p>
            <a:pPr algn="ctr"/>
            <a:r>
              <a:rPr lang="en-US" sz="4000" b="1" u="sng" kern="100" dirty="0">
                <a:latin typeface="Calibri" panose="020F0502020204030204" pitchFamily="34" charset="0"/>
                <a:ea typeface="Calibri" panose="020F0502020204030204" pitchFamily="34" charset="0"/>
                <a:cs typeface="Times New Roman" panose="02020603050405020304" pitchFamily="18" charset="0"/>
              </a:rPr>
              <a:t>Accounting Standards- common issues</a:t>
            </a:r>
            <a:br>
              <a:rPr lang="en-US" sz="4000" b="1" kern="100" dirty="0">
                <a:latin typeface="Calibri" panose="020F0502020204030204" pitchFamily="34" charset="0"/>
                <a:ea typeface="Calibri" panose="020F0502020204030204" pitchFamily="34" charset="0"/>
                <a:cs typeface="Times New Roman" panose="02020603050405020304" pitchFamily="18" charset="0"/>
              </a:rPr>
            </a:br>
            <a:endParaRPr lang="en-US" sz="2800" dirty="0"/>
          </a:p>
        </p:txBody>
      </p:sp>
      <p:sp>
        <p:nvSpPr>
          <p:cNvPr id="3" name="Content Placeholder 2">
            <a:extLst>
              <a:ext uri="{FF2B5EF4-FFF2-40B4-BE49-F238E27FC236}">
                <a16:creationId xmlns:a16="http://schemas.microsoft.com/office/drawing/2014/main" id="{732A31DA-A1DC-E55A-C367-3036CF999753}"/>
              </a:ext>
            </a:extLst>
          </p:cNvPr>
          <p:cNvSpPr>
            <a:spLocks noGrp="1"/>
          </p:cNvSpPr>
          <p:nvPr>
            <p:ph idx="1"/>
          </p:nvPr>
        </p:nvSpPr>
        <p:spPr>
          <a:xfrm>
            <a:off x="838200" y="1818409"/>
            <a:ext cx="10515600" cy="4358554"/>
          </a:xfrm>
        </p:spPr>
        <p:txBody>
          <a:bodyPr>
            <a:normAutofit fontScale="77500" lnSpcReduction="20000"/>
          </a:bodyPr>
          <a:lstStyle/>
          <a:p>
            <a:r>
              <a:rPr lang="en-US" sz="3600" b="1" kern="100" dirty="0">
                <a:latin typeface="Calibri" panose="020F0502020204030204" pitchFamily="34" charset="0"/>
                <a:ea typeface="Calibri" panose="020F0502020204030204" pitchFamily="34" charset="0"/>
                <a:cs typeface="Times New Roman" panose="02020603050405020304" pitchFamily="18" charset="0"/>
              </a:rPr>
              <a:t>AS-1 Disclosure of Accounting Policies-Notes on Accounts with BS</a:t>
            </a:r>
            <a:r>
              <a:rPr lang="en-US" sz="4000" b="1" kern="100" dirty="0">
                <a:latin typeface="Calibri" panose="020F0502020204030204" pitchFamily="34" charset="0"/>
                <a:ea typeface="Calibri" panose="020F0502020204030204" pitchFamily="34" charset="0"/>
                <a:cs typeface="Times New Roman" panose="02020603050405020304" pitchFamily="18" charset="0"/>
              </a:rPr>
              <a:t>	</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AS-2 Valuation of Inventories</a:t>
            </a:r>
            <a:br>
              <a:rPr lang="en-US" sz="3600" b="1" kern="100" dirty="0">
                <a:latin typeface="Calibri" panose="020F0502020204030204" pitchFamily="34" charset="0"/>
                <a:ea typeface="Calibri" panose="020F0502020204030204" pitchFamily="34" charset="0"/>
                <a:cs typeface="Times New Roman" panose="02020603050405020304" pitchFamily="18" charset="0"/>
              </a:rPr>
            </a:br>
            <a:r>
              <a:rPr lang="en-US" sz="3600" b="1" kern="100" dirty="0">
                <a:latin typeface="Calibri" panose="020F0502020204030204" pitchFamily="34" charset="0"/>
                <a:ea typeface="Calibri" panose="020F0502020204030204" pitchFamily="34" charset="0"/>
                <a:cs typeface="Times New Roman" panose="02020603050405020304" pitchFamily="18" charset="0"/>
              </a:rPr>
              <a:t>	Lower of </a:t>
            </a:r>
            <a:r>
              <a:rPr lang="en-US" sz="3600" b="1" kern="100" dirty="0" err="1">
                <a:latin typeface="Calibri" panose="020F0502020204030204" pitchFamily="34" charset="0"/>
                <a:ea typeface="Calibri" panose="020F0502020204030204" pitchFamily="34" charset="0"/>
                <a:cs typeface="Times New Roman" panose="02020603050405020304" pitchFamily="18" charset="0"/>
              </a:rPr>
              <a:t>Caost</a:t>
            </a:r>
            <a:r>
              <a:rPr lang="en-US" sz="3600" b="1" kern="100" dirty="0">
                <a:latin typeface="Calibri" panose="020F0502020204030204" pitchFamily="34" charset="0"/>
                <a:ea typeface="Calibri" panose="020F0502020204030204" pitchFamily="34" charset="0"/>
                <a:cs typeface="Times New Roman" panose="02020603050405020304" pitchFamily="18" charset="0"/>
              </a:rPr>
              <a:t> or NRV, Cost Formula-FIFO or Weighted 	Average</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AS 7 Construction Contracts</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AS-15 Accounting for Retirement Benefits-</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AS-16 Borrowing Cost</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AS 18 Related Party Disclosures</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AS-22 Accounting for Taxes on Income</a:t>
            </a:r>
            <a:br>
              <a:rPr lang="en-US" sz="4400" b="1" kern="1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Footer Placeholder 3">
            <a:extLst>
              <a:ext uri="{FF2B5EF4-FFF2-40B4-BE49-F238E27FC236}">
                <a16:creationId xmlns:a16="http://schemas.microsoft.com/office/drawing/2014/main" id="{C68BDCC4-F88B-635A-3F1C-93BE27D52DCF}"/>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64934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FCB97-EACF-D764-3CE1-1287529FFE77}"/>
              </a:ext>
            </a:extLst>
          </p:cNvPr>
          <p:cNvSpPr>
            <a:spLocks noGrp="1"/>
          </p:cNvSpPr>
          <p:nvPr>
            <p:ph type="title"/>
          </p:nvPr>
        </p:nvSpPr>
        <p:spPr/>
        <p:txBody>
          <a:bodyPr>
            <a:noAutofit/>
          </a:bodyPr>
          <a:lstStyle/>
          <a:p>
            <a:pPr algn="ctr"/>
            <a:r>
              <a:rPr lang="en-US" sz="4000" kern="100" dirty="0">
                <a:latin typeface="Calibri" panose="020F0502020204030204" pitchFamily="34" charset="0"/>
                <a:ea typeface="Calibri" panose="020F0502020204030204" pitchFamily="34" charset="0"/>
                <a:cs typeface="Times New Roman" panose="02020603050405020304" pitchFamily="18" charset="0"/>
              </a:rPr>
              <a:t>Auditing Standards-Common Issues</a:t>
            </a:r>
            <a:br>
              <a:rPr lang="en-US" sz="4000" b="1" kern="100" dirty="0">
                <a:latin typeface="Calibri" panose="020F0502020204030204" pitchFamily="34" charset="0"/>
                <a:ea typeface="Calibri" panose="020F0502020204030204" pitchFamily="34" charset="0"/>
                <a:cs typeface="Times New Roman" panose="02020603050405020304" pitchFamily="18" charset="0"/>
              </a:rPr>
            </a:br>
            <a:endParaRPr lang="en-US" sz="2800" dirty="0"/>
          </a:p>
        </p:txBody>
      </p:sp>
      <p:sp>
        <p:nvSpPr>
          <p:cNvPr id="3" name="Content Placeholder 2">
            <a:extLst>
              <a:ext uri="{FF2B5EF4-FFF2-40B4-BE49-F238E27FC236}">
                <a16:creationId xmlns:a16="http://schemas.microsoft.com/office/drawing/2014/main" id="{732A31DA-A1DC-E55A-C367-3036CF999753}"/>
              </a:ext>
            </a:extLst>
          </p:cNvPr>
          <p:cNvSpPr>
            <a:spLocks noGrp="1"/>
          </p:cNvSpPr>
          <p:nvPr>
            <p:ph idx="1"/>
          </p:nvPr>
        </p:nvSpPr>
        <p:spPr>
          <a:xfrm>
            <a:off x="838200" y="1818409"/>
            <a:ext cx="10515600" cy="4358554"/>
          </a:xfrm>
        </p:spPr>
        <p:txBody>
          <a:bodyPr>
            <a:normAutofit fontScale="77500" lnSpcReduction="20000"/>
          </a:bodyPr>
          <a:lstStyle/>
          <a:p>
            <a:r>
              <a:rPr lang="en-US" sz="3600" b="1" kern="100" dirty="0">
                <a:latin typeface="Calibri" panose="020F0502020204030204" pitchFamily="34" charset="0"/>
                <a:ea typeface="Calibri" panose="020F0502020204030204" pitchFamily="34" charset="0"/>
                <a:cs typeface="Times New Roman" panose="02020603050405020304" pitchFamily="18" charset="0"/>
              </a:rPr>
              <a:t>SA 260: Communications of Audit Matters with TCWG</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SA 265: Communicating Deficiencies in internal controls to TCWG</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SA 402: Audit Considerations Relating To Entities Using Service 			Organizations</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SA 501: Audit Evidence- Specified Consideration For Selected Items</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Attendance at physical inventory counting</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Inquiry regarding litigation &amp; claims</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Segment reporting</a:t>
            </a:r>
            <a:br>
              <a:rPr lang="en-US" sz="3200" b="1" kern="1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Footer Placeholder 3">
            <a:extLst>
              <a:ext uri="{FF2B5EF4-FFF2-40B4-BE49-F238E27FC236}">
                <a16:creationId xmlns:a16="http://schemas.microsoft.com/office/drawing/2014/main" id="{C68BDCC4-F88B-635A-3F1C-93BE27D52DCF}"/>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12117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FCB97-EACF-D764-3CE1-1287529FFE77}"/>
              </a:ext>
            </a:extLst>
          </p:cNvPr>
          <p:cNvSpPr>
            <a:spLocks noGrp="1"/>
          </p:cNvSpPr>
          <p:nvPr>
            <p:ph type="title"/>
          </p:nvPr>
        </p:nvSpPr>
        <p:spPr/>
        <p:txBody>
          <a:bodyPr>
            <a:noAutofit/>
          </a:bodyPr>
          <a:lstStyle/>
          <a:p>
            <a:pPr algn="ctr"/>
            <a:r>
              <a:rPr lang="en-US" sz="4000" b="1" u="sng" kern="100" dirty="0">
                <a:latin typeface="Calibri" panose="020F0502020204030204" pitchFamily="34" charset="0"/>
                <a:ea typeface="Calibri" panose="020F0502020204030204" pitchFamily="34" charset="0"/>
                <a:cs typeface="Times New Roman" panose="02020603050405020304" pitchFamily="18" charset="0"/>
              </a:rPr>
              <a:t>Auditing Standards-Commonly used –</a:t>
            </a:r>
            <a:r>
              <a:rPr lang="en-US" sz="4000" b="1" u="sng" kern="100" dirty="0" err="1">
                <a:latin typeface="Calibri" panose="020F0502020204030204" pitchFamily="34" charset="0"/>
                <a:ea typeface="Calibri" panose="020F0502020204030204" pitchFamily="34" charset="0"/>
                <a:cs typeface="Times New Roman" panose="02020603050405020304" pitchFamily="18" charset="0"/>
              </a:rPr>
              <a:t>Contd</a:t>
            </a:r>
            <a:r>
              <a:rPr lang="en-US" sz="4000" b="1" u="sng" kern="100" dirty="0">
                <a:latin typeface="Calibri" panose="020F0502020204030204" pitchFamily="34" charset="0"/>
                <a:ea typeface="Calibri" panose="020F0502020204030204" pitchFamily="34" charset="0"/>
                <a:cs typeface="Times New Roman" panose="02020603050405020304" pitchFamily="18" charset="0"/>
              </a:rPr>
              <a:t>….</a:t>
            </a:r>
            <a:endParaRPr lang="en-US" sz="2800" dirty="0"/>
          </a:p>
        </p:txBody>
      </p:sp>
      <p:sp>
        <p:nvSpPr>
          <p:cNvPr id="3" name="Content Placeholder 2">
            <a:extLst>
              <a:ext uri="{FF2B5EF4-FFF2-40B4-BE49-F238E27FC236}">
                <a16:creationId xmlns:a16="http://schemas.microsoft.com/office/drawing/2014/main" id="{732A31DA-A1DC-E55A-C367-3036CF999753}"/>
              </a:ext>
            </a:extLst>
          </p:cNvPr>
          <p:cNvSpPr>
            <a:spLocks noGrp="1"/>
          </p:cNvSpPr>
          <p:nvPr>
            <p:ph idx="1"/>
          </p:nvPr>
        </p:nvSpPr>
        <p:spPr>
          <a:xfrm>
            <a:off x="838200" y="1818409"/>
            <a:ext cx="10515600" cy="4358554"/>
          </a:xfrm>
        </p:spPr>
        <p:txBody>
          <a:bodyPr>
            <a:normAutofit fontScale="92500" lnSpcReduction="10000"/>
          </a:bodyPr>
          <a:lstStyle/>
          <a:p>
            <a:r>
              <a:rPr lang="en-US" sz="3600" b="1" kern="100" dirty="0">
                <a:latin typeface="Calibri" panose="020F0502020204030204" pitchFamily="34" charset="0"/>
                <a:ea typeface="Calibri" panose="020F0502020204030204" pitchFamily="34" charset="0"/>
                <a:cs typeface="Times New Roman" panose="02020603050405020304" pitchFamily="18" charset="0"/>
              </a:rPr>
              <a:t>SA 700 :Forming an Opinion and Reporting on Financial Statements &amp; Independent 	Auditors' Report</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SA 705: Modifications to opinion in the Independent Auditors Report</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SA 706:Emphasis of matter paragraphs and other matter paragraphs in the  independent auditor’s report</a:t>
            </a:r>
          </a:p>
          <a:p>
            <a:r>
              <a:rPr lang="en-US" sz="3600" b="1" kern="100" dirty="0">
                <a:latin typeface="Calibri" panose="020F0502020204030204" pitchFamily="34" charset="0"/>
                <a:ea typeface="Calibri" panose="020F0502020204030204" pitchFamily="34" charset="0"/>
                <a:cs typeface="Times New Roman" panose="02020603050405020304" pitchFamily="18" charset="0"/>
              </a:rPr>
              <a:t>SA 720 : The Auditor's Responsibility in relation to Other Information in Documents Containing Audited Financial Statements</a:t>
            </a:r>
            <a:endParaRPr lang="en-US" dirty="0"/>
          </a:p>
        </p:txBody>
      </p:sp>
      <p:sp>
        <p:nvSpPr>
          <p:cNvPr id="4" name="Footer Placeholder 3">
            <a:extLst>
              <a:ext uri="{FF2B5EF4-FFF2-40B4-BE49-F238E27FC236}">
                <a16:creationId xmlns:a16="http://schemas.microsoft.com/office/drawing/2014/main" id="{C68BDCC4-F88B-635A-3F1C-93BE27D52DCF}"/>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869042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510BC-1794-93A3-F5D3-804BE2DD2034}"/>
              </a:ext>
            </a:extLst>
          </p:cNvPr>
          <p:cNvSpPr>
            <a:spLocks noGrp="1"/>
          </p:cNvSpPr>
          <p:nvPr>
            <p:ph type="title"/>
          </p:nvPr>
        </p:nvSpPr>
        <p:spPr/>
        <p:txBody>
          <a:bodyPr/>
          <a:lstStyle/>
          <a:p>
            <a:r>
              <a:rPr lang="en-US" sz="4400" b="1" u="sng" kern="100" dirty="0">
                <a:effectLst/>
                <a:latin typeface="Calibri" panose="020F0502020204030204" pitchFamily="34" charset="0"/>
                <a:ea typeface="Calibri" panose="020F0502020204030204" pitchFamily="34" charset="0"/>
                <a:cs typeface="Times New Roman" panose="02020603050405020304" pitchFamily="18" charset="0"/>
              </a:rPr>
              <a:t>Ethical Provisions-Procurement of Audits:</a:t>
            </a:r>
            <a:endParaRPr lang="en-US" dirty="0"/>
          </a:p>
        </p:txBody>
      </p:sp>
      <p:sp>
        <p:nvSpPr>
          <p:cNvPr id="3" name="Content Placeholder 2">
            <a:extLst>
              <a:ext uri="{FF2B5EF4-FFF2-40B4-BE49-F238E27FC236}">
                <a16:creationId xmlns:a16="http://schemas.microsoft.com/office/drawing/2014/main" id="{950947A2-9FA1-F536-E6B0-5483448C7911}"/>
              </a:ext>
            </a:extLst>
          </p:cNvPr>
          <p:cNvSpPr>
            <a:spLocks noGrp="1"/>
          </p:cNvSpPr>
          <p:nvPr>
            <p:ph idx="1"/>
          </p:nvPr>
        </p:nvSpPr>
        <p:spPr/>
        <p:txBody>
          <a:bodyPr/>
          <a:lstStyle/>
          <a:p>
            <a:r>
              <a:rPr lang="en-US" sz="2800" b="1" kern="100" dirty="0">
                <a:latin typeface="Calibri" panose="020F0502020204030204" pitchFamily="34" charset="0"/>
                <a:ea typeface="Calibri" panose="020F0502020204030204" pitchFamily="34" charset="0"/>
                <a:cs typeface="Times New Roman" panose="02020603050405020304" pitchFamily="18" charset="0"/>
              </a:rPr>
              <a:t>1.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Solicitation of Clients not permitted-Clause 6 of I Schedule</a:t>
            </a:r>
          </a:p>
          <a:p>
            <a:r>
              <a:rPr lang="en-US" sz="2800" kern="100" dirty="0">
                <a:effectLst/>
                <a:latin typeface="Calibri" panose="020F0502020204030204" pitchFamily="34" charset="0"/>
                <a:ea typeface="Calibri" panose="020F0502020204030204" pitchFamily="34" charset="0"/>
                <a:cs typeface="Times New Roman" panose="02020603050405020304" pitchFamily="18" charset="0"/>
              </a:rPr>
              <a:t>2.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Responding  to tenders</a:t>
            </a:r>
          </a:p>
          <a:p>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3.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Advertisement-Clause 7 of I Sch</a:t>
            </a:r>
          </a:p>
          <a:p>
            <a:r>
              <a:rPr lang="en-US" sz="2800" kern="100" dirty="0">
                <a:effectLst/>
                <a:latin typeface="Calibri" panose="020F0502020204030204" pitchFamily="34" charset="0"/>
                <a:ea typeface="Calibri" panose="020F0502020204030204" pitchFamily="34" charset="0"/>
                <a:cs typeface="Times New Roman" panose="02020603050405020304" pitchFamily="18" charset="0"/>
              </a:rPr>
              <a:t>4.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Internet involvement</a:t>
            </a:r>
          </a:p>
          <a:p>
            <a:r>
              <a:rPr lang="en-US" sz="2800" kern="100" dirty="0">
                <a:effectLst/>
                <a:latin typeface="Calibri" panose="020F0502020204030204" pitchFamily="34" charset="0"/>
                <a:ea typeface="Calibri" panose="020F0502020204030204" pitchFamily="34" charset="0"/>
                <a:cs typeface="Times New Roman" panose="02020603050405020304" pitchFamily="18" charset="0"/>
              </a:rPr>
              <a:t>5.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KYC of Clients</a:t>
            </a:r>
          </a:p>
          <a:p>
            <a:r>
              <a:rPr lang="en-US" sz="2800" kern="100" dirty="0">
                <a:effectLst/>
                <a:latin typeface="Calibri" panose="020F0502020204030204" pitchFamily="34" charset="0"/>
                <a:ea typeface="Calibri" panose="020F0502020204030204" pitchFamily="34" charset="0"/>
                <a:cs typeface="Times New Roman" panose="02020603050405020304" pitchFamily="18" charset="0"/>
              </a:rPr>
              <a:t>6.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Relatives as per Companies Act and as per Ethical provisions and as per Income Tax</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5" name="Footer Placeholder 4">
            <a:extLst>
              <a:ext uri="{FF2B5EF4-FFF2-40B4-BE49-F238E27FC236}">
                <a16:creationId xmlns:a16="http://schemas.microsoft.com/office/drawing/2014/main" id="{67E3C462-7227-8D85-CCD8-8C009557BE40}"/>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410425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359B-3573-6665-4AA9-FFAE0BB86FAB}"/>
              </a:ext>
            </a:extLst>
          </p:cNvPr>
          <p:cNvSpPr>
            <a:spLocks noGrp="1"/>
          </p:cNvSpPr>
          <p:nvPr>
            <p:ph type="title"/>
          </p:nvPr>
        </p:nvSpPr>
        <p:spPr/>
        <p:txBody>
          <a:bodyPr/>
          <a:lstStyle/>
          <a:p>
            <a:r>
              <a:rPr lang="en-US" sz="4400" b="1" u="sng" kern="100" dirty="0">
                <a:effectLst/>
                <a:latin typeface="Calibri" panose="020F0502020204030204" pitchFamily="34" charset="0"/>
                <a:ea typeface="Calibri" panose="020F0502020204030204" pitchFamily="34" charset="0"/>
                <a:cs typeface="Times New Roman" panose="02020603050405020304" pitchFamily="18" charset="0"/>
              </a:rPr>
              <a:t>Appointment related common errors</a:t>
            </a:r>
            <a:endParaRPr lang="en-US" dirty="0"/>
          </a:p>
        </p:txBody>
      </p:sp>
      <p:sp>
        <p:nvSpPr>
          <p:cNvPr id="3" name="Content Placeholder 2">
            <a:extLst>
              <a:ext uri="{FF2B5EF4-FFF2-40B4-BE49-F238E27FC236}">
                <a16:creationId xmlns:a16="http://schemas.microsoft.com/office/drawing/2014/main" id="{BF68C8FE-D47D-A70D-57FA-A7020555EA03}"/>
              </a:ext>
            </a:extLst>
          </p:cNvPr>
          <p:cNvSpPr>
            <a:spLocks noGrp="1"/>
          </p:cNvSpPr>
          <p:nvPr>
            <p:ph idx="1"/>
          </p:nvPr>
        </p:nvSpPr>
        <p:spPr/>
        <p:txBody>
          <a:bodyPr>
            <a:normAutofit fontScale="92500" lnSpcReduction="10000"/>
          </a:bodyPr>
          <a:lstStyle/>
          <a:p>
            <a:r>
              <a:rPr lang="en-US" b="1" kern="100" dirty="0">
                <a:latin typeface="Calibri" panose="020F0502020204030204" pitchFamily="34" charset="0"/>
                <a:ea typeface="Calibri" panose="020F0502020204030204" pitchFamily="34" charset="0"/>
                <a:cs typeface="Times New Roman" panose="02020603050405020304" pitchFamily="18" charset="0"/>
              </a:rPr>
              <a:t>Letter of appointment</a:t>
            </a:r>
          </a:p>
          <a:p>
            <a:r>
              <a:rPr lang="en-US" b="1" kern="100" dirty="0">
                <a:latin typeface="Calibri" panose="020F0502020204030204" pitchFamily="34" charset="0"/>
                <a:ea typeface="Calibri" panose="020F0502020204030204" pitchFamily="34" charset="0"/>
                <a:cs typeface="Times New Roman" panose="02020603050405020304" pitchFamily="18" charset="0"/>
              </a:rPr>
              <a:t>Engagement Letter</a:t>
            </a:r>
          </a:p>
          <a:p>
            <a:r>
              <a:rPr lang="en-US" b="1" kern="100" dirty="0">
                <a:latin typeface="Calibri" panose="020F0502020204030204" pitchFamily="34" charset="0"/>
                <a:ea typeface="Calibri" panose="020F0502020204030204" pitchFamily="34" charset="0"/>
                <a:cs typeface="Times New Roman" panose="02020603050405020304" pitchFamily="18" charset="0"/>
              </a:rPr>
              <a:t>Fees based on contingency-Clause 10 of I Sch</a:t>
            </a:r>
            <a:endParaRPr lang="en-US" kern="100" dirty="0">
              <a:latin typeface="Calibri" panose="020F0502020204030204" pitchFamily="34" charset="0"/>
              <a:ea typeface="Calibri" panose="020F0502020204030204" pitchFamily="34" charset="0"/>
              <a:cs typeface="Times New Roman" panose="02020603050405020304" pitchFamily="18" charset="0"/>
            </a:endParaRPr>
          </a:p>
          <a:p>
            <a:r>
              <a:rPr lang="en-US" b="1" kern="100" dirty="0">
                <a:latin typeface="Calibri" panose="020F0502020204030204" pitchFamily="34" charset="0"/>
                <a:ea typeface="Calibri" panose="020F0502020204030204" pitchFamily="34" charset="0"/>
                <a:cs typeface="Times New Roman" panose="02020603050405020304" pitchFamily="18" charset="0"/>
              </a:rPr>
              <a:t>Firm Rotation and partners rotation</a:t>
            </a:r>
          </a:p>
          <a:p>
            <a:r>
              <a:rPr lang="en-US" b="1" kern="100" dirty="0">
                <a:latin typeface="Calibri" panose="020F0502020204030204" pitchFamily="34" charset="0"/>
                <a:ea typeface="Calibri" panose="020F0502020204030204" pitchFamily="34" charset="0"/>
                <a:cs typeface="Times New Roman" panose="02020603050405020304" pitchFamily="18" charset="0"/>
              </a:rPr>
              <a:t>New appointment- ascertain 139/140 requirement- Clause 9 of I Schedule</a:t>
            </a:r>
            <a:endParaRPr lang="en-US" kern="100" dirty="0">
              <a:latin typeface="Calibri" panose="020F0502020204030204" pitchFamily="34" charset="0"/>
              <a:ea typeface="Calibri" panose="020F0502020204030204" pitchFamily="34" charset="0"/>
              <a:cs typeface="Times New Roman" panose="02020603050405020304" pitchFamily="18" charset="0"/>
            </a:endParaRPr>
          </a:p>
          <a:p>
            <a:r>
              <a:rPr lang="en-US" b="1" kern="100" dirty="0">
                <a:latin typeface="Calibri" panose="020F0502020204030204" pitchFamily="34" charset="0"/>
                <a:ea typeface="Calibri" panose="020F0502020204030204" pitchFamily="34" charset="0"/>
                <a:cs typeface="Times New Roman" panose="02020603050405020304" pitchFamily="18" charset="0"/>
              </a:rPr>
              <a:t>Communicate to previous auditor- Cl 8 of I Sch-Mode of Communication, duty of prev. auditors</a:t>
            </a:r>
          </a:p>
          <a:p>
            <a:r>
              <a:rPr lang="en-US" b="1" kern="100" dirty="0">
                <a:latin typeface="Calibri" panose="020F0502020204030204" pitchFamily="34" charset="0"/>
                <a:ea typeface="Calibri" panose="020F0502020204030204" pitchFamily="34" charset="0"/>
                <a:cs typeface="Times New Roman" panose="02020603050405020304" pitchFamily="18" charset="0"/>
              </a:rPr>
              <a:t>Check the previous auditors comments and qualification in report</a:t>
            </a:r>
            <a:br>
              <a:rPr lang="en-US" kern="100" dirty="0">
                <a:latin typeface="Calibri" panose="020F0502020204030204" pitchFamily="34" charset="0"/>
                <a:ea typeface="Calibri" panose="020F0502020204030204" pitchFamily="34" charset="0"/>
                <a:cs typeface="Times New Roman" panose="02020603050405020304" pitchFamily="18" charset="0"/>
              </a:rPr>
            </a:br>
            <a:r>
              <a:rPr lang="en-US" kern="100" dirty="0">
                <a:latin typeface="Calibri" panose="020F0502020204030204" pitchFamily="34" charset="0"/>
                <a:ea typeface="Calibri" panose="020F0502020204030204" pitchFamily="34" charset="0"/>
                <a:cs typeface="Times New Roman" panose="02020603050405020304" pitchFamily="18" charset="0"/>
              </a:rPr>
              <a:t>8.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Disqualification as per Companies Act, Income Tax Act, and as per   ICAI Guidelines</a:t>
            </a:r>
            <a:endParaRPr lang="en-US" dirty="0"/>
          </a:p>
        </p:txBody>
      </p:sp>
      <p:sp>
        <p:nvSpPr>
          <p:cNvPr id="5" name="Footer Placeholder 4">
            <a:extLst>
              <a:ext uri="{FF2B5EF4-FFF2-40B4-BE49-F238E27FC236}">
                <a16:creationId xmlns:a16="http://schemas.microsoft.com/office/drawing/2014/main" id="{51F77E0A-48F6-EF7F-D8C0-B272E0C8033E}"/>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416139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359B-3573-6665-4AA9-FFAE0BB86FAB}"/>
              </a:ext>
            </a:extLst>
          </p:cNvPr>
          <p:cNvSpPr>
            <a:spLocks noGrp="1"/>
          </p:cNvSpPr>
          <p:nvPr>
            <p:ph type="title"/>
          </p:nvPr>
        </p:nvSpPr>
        <p:spPr>
          <a:xfrm>
            <a:off x="838200" y="365125"/>
            <a:ext cx="10515600" cy="1141557"/>
          </a:xfrm>
        </p:spPr>
        <p:txBody>
          <a:bodyPr>
            <a:normAutofit/>
          </a:bodyPr>
          <a:lstStyle/>
          <a:p>
            <a:r>
              <a:rPr lang="en-US" sz="4400" b="1" u="sng" kern="100" dirty="0">
                <a:effectLst/>
                <a:latin typeface="Calibri" panose="020F0502020204030204" pitchFamily="34" charset="0"/>
                <a:ea typeface="Calibri" panose="020F0502020204030204" pitchFamily="34" charset="0"/>
                <a:cs typeface="Times New Roman" panose="02020603050405020304" pitchFamily="18" charset="0"/>
              </a:rPr>
              <a:t>Planning and execution of attest Function:</a:t>
            </a:r>
            <a:endParaRPr lang="en-US" dirty="0"/>
          </a:p>
        </p:txBody>
      </p:sp>
      <p:sp>
        <p:nvSpPr>
          <p:cNvPr id="3" name="Content Placeholder 2">
            <a:extLst>
              <a:ext uri="{FF2B5EF4-FFF2-40B4-BE49-F238E27FC236}">
                <a16:creationId xmlns:a16="http://schemas.microsoft.com/office/drawing/2014/main" id="{BF68C8FE-D47D-A70D-57FA-A7020555EA03}"/>
              </a:ext>
            </a:extLst>
          </p:cNvPr>
          <p:cNvSpPr>
            <a:spLocks noGrp="1"/>
          </p:cNvSpPr>
          <p:nvPr>
            <p:ph idx="1"/>
          </p:nvPr>
        </p:nvSpPr>
        <p:spPr/>
        <p:txBody>
          <a:bodyPr>
            <a:normAutofit fontScale="70000" lnSpcReduction="20000"/>
          </a:bodyPr>
          <a:lstStyle/>
          <a:p>
            <a:r>
              <a:rPr lang="en-US" b="1" kern="100" dirty="0">
                <a:latin typeface="Calibri" panose="020F0502020204030204" pitchFamily="34" charset="0"/>
                <a:ea typeface="Calibri" panose="020F0502020204030204" pitchFamily="34" charset="0"/>
                <a:cs typeface="Times New Roman" panose="02020603050405020304" pitchFamily="18" charset="0"/>
              </a:rPr>
              <a:t>1.</a:t>
            </a: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b="1" kern="100" dirty="0">
                <a:latin typeface="Calibri" panose="020F0502020204030204" pitchFamily="34" charset="0"/>
                <a:ea typeface="Calibri" panose="020F0502020204030204" pitchFamily="34" charset="0"/>
                <a:cs typeface="Times New Roman" panose="02020603050405020304" pitchFamily="18" charset="0"/>
              </a:rPr>
              <a:t>System to Plan the audit as per target timing of completion</a:t>
            </a:r>
          </a:p>
          <a:p>
            <a:r>
              <a:rPr lang="en-US" b="1" kern="100" dirty="0">
                <a:latin typeface="Calibri" panose="020F0502020204030204" pitchFamily="34" charset="0"/>
                <a:ea typeface="Calibri" panose="020F0502020204030204" pitchFamily="34" charset="0"/>
                <a:cs typeface="Times New Roman" panose="02020603050405020304" pitchFamily="18" charset="0"/>
              </a:rPr>
              <a:t>2. Audit </a:t>
            </a:r>
            <a:r>
              <a:rPr lang="en-US" b="1" kern="100" dirty="0" err="1">
                <a:latin typeface="Calibri" panose="020F0502020204030204" pitchFamily="34" charset="0"/>
                <a:ea typeface="Calibri" panose="020F0502020204030204" pitchFamily="34" charset="0"/>
                <a:cs typeface="Times New Roman" panose="02020603050405020304" pitchFamily="18" charset="0"/>
              </a:rPr>
              <a:t>Programme</a:t>
            </a:r>
            <a:endParaRPr lang="en-US" b="1" kern="100" dirty="0">
              <a:latin typeface="Calibri" panose="020F0502020204030204" pitchFamily="34" charset="0"/>
              <a:ea typeface="Calibri" panose="020F0502020204030204" pitchFamily="34" charset="0"/>
              <a:cs typeface="Times New Roman" panose="02020603050405020304" pitchFamily="18" charset="0"/>
            </a:endParaRPr>
          </a:p>
          <a:p>
            <a:r>
              <a:rPr lang="en-US" b="1" kern="100" dirty="0">
                <a:latin typeface="Calibri" panose="020F0502020204030204" pitchFamily="34" charset="0"/>
                <a:ea typeface="Calibri" panose="020F0502020204030204" pitchFamily="34" charset="0"/>
                <a:cs typeface="Times New Roman" panose="02020603050405020304" pitchFamily="18" charset="0"/>
              </a:rPr>
              <a:t>3. Independence</a:t>
            </a:r>
            <a:endParaRPr lang="en-US" sz="2000" b="1" kern="100" dirty="0">
              <a:latin typeface="Calibri" panose="020F0502020204030204" pitchFamily="34" charset="0"/>
              <a:ea typeface="Calibri" panose="020F0502020204030204" pitchFamily="34" charset="0"/>
              <a:cs typeface="Times New Roman" panose="02020603050405020304" pitchFamily="18" charset="0"/>
            </a:endParaRPr>
          </a:p>
          <a:p>
            <a:r>
              <a:rPr lang="en-US" b="1" kern="100" dirty="0">
                <a:latin typeface="Calibri" panose="020F0502020204030204" pitchFamily="34" charset="0"/>
                <a:ea typeface="Calibri" panose="020F0502020204030204" pitchFamily="34" charset="0"/>
                <a:cs typeface="Times New Roman" panose="02020603050405020304" pitchFamily="18" charset="0"/>
              </a:rPr>
              <a:t>4. Compliance with AS, SA, GN, TG and </a:t>
            </a:r>
            <a:r>
              <a:rPr lang="en-US" b="1" kern="100" dirty="0" err="1">
                <a:latin typeface="Calibri" panose="020F0502020204030204" pitchFamily="34" charset="0"/>
                <a:ea typeface="Calibri" panose="020F0502020204030204" pitchFamily="34" charset="0"/>
                <a:cs typeface="Times New Roman" panose="02020603050405020304" pitchFamily="18" charset="0"/>
              </a:rPr>
              <a:t>Gudelines</a:t>
            </a:r>
            <a:r>
              <a:rPr lang="en-US" b="1" kern="100" dirty="0">
                <a:latin typeface="Calibri" panose="020F0502020204030204" pitchFamily="34" charset="0"/>
                <a:ea typeface="Calibri" panose="020F0502020204030204" pitchFamily="34" charset="0"/>
                <a:cs typeface="Times New Roman" panose="02020603050405020304" pitchFamily="18" charset="0"/>
              </a:rPr>
              <a:t> by Council</a:t>
            </a:r>
          </a:p>
          <a:p>
            <a:r>
              <a:rPr lang="en-US" b="1" kern="100" dirty="0">
                <a:latin typeface="Calibri" panose="020F0502020204030204" pitchFamily="34" charset="0"/>
                <a:ea typeface="Calibri" panose="020F0502020204030204" pitchFamily="34" charset="0"/>
                <a:cs typeface="Times New Roman" panose="02020603050405020304" pitchFamily="18" charset="0"/>
              </a:rPr>
              <a:t>5. Confidentiality</a:t>
            </a:r>
          </a:p>
          <a:p>
            <a:r>
              <a:rPr lang="en-US" b="1" kern="100" dirty="0">
                <a:latin typeface="Calibri" panose="020F0502020204030204" pitchFamily="34" charset="0"/>
                <a:ea typeface="Calibri" panose="020F0502020204030204" pitchFamily="34" charset="0"/>
                <a:cs typeface="Times New Roman" panose="02020603050405020304" pitchFamily="18" charset="0"/>
              </a:rPr>
              <a:t>6. Due Care and skill</a:t>
            </a:r>
          </a:p>
          <a:p>
            <a:r>
              <a:rPr lang="en-US" b="1" kern="100" dirty="0">
                <a:latin typeface="Calibri" panose="020F0502020204030204" pitchFamily="34" charset="0"/>
                <a:ea typeface="Calibri" panose="020F0502020204030204" pitchFamily="34" charset="0"/>
                <a:cs typeface="Times New Roman" panose="02020603050405020304" pitchFamily="18" charset="0"/>
              </a:rPr>
              <a:t>7. Monitoring by EP</a:t>
            </a:r>
          </a:p>
          <a:p>
            <a:r>
              <a:rPr lang="en-US" b="1" kern="100" dirty="0">
                <a:latin typeface="Calibri" panose="020F0502020204030204" pitchFamily="34" charset="0"/>
                <a:ea typeface="Calibri" panose="020F0502020204030204" pitchFamily="34" charset="0"/>
                <a:cs typeface="Times New Roman" panose="02020603050405020304" pitchFamily="18" charset="0"/>
              </a:rPr>
              <a:t>8. Referring/resolving the issues to senior partner</a:t>
            </a:r>
          </a:p>
          <a:p>
            <a:r>
              <a:rPr lang="en-US" b="1" kern="100" dirty="0">
                <a:latin typeface="Calibri" panose="020F0502020204030204" pitchFamily="34" charset="0"/>
                <a:ea typeface="Calibri" panose="020F0502020204030204" pitchFamily="34" charset="0"/>
                <a:cs typeface="Times New Roman" panose="02020603050405020304" pitchFamily="18" charset="0"/>
              </a:rPr>
              <a:t>9. Review by reviewer</a:t>
            </a:r>
          </a:p>
          <a:p>
            <a:r>
              <a:rPr lang="en-US" b="1" kern="100" dirty="0">
                <a:latin typeface="Calibri" panose="020F0502020204030204" pitchFamily="34" charset="0"/>
                <a:ea typeface="Calibri" panose="020F0502020204030204" pitchFamily="34" charset="0"/>
                <a:cs typeface="Times New Roman" panose="02020603050405020304" pitchFamily="18" charset="0"/>
              </a:rPr>
              <a:t>10. Reporting-SA, UDIN and draft observations</a:t>
            </a:r>
          </a:p>
          <a:p>
            <a:r>
              <a:rPr lang="en-US" b="1" kern="100" dirty="0">
                <a:latin typeface="Calibri" panose="020F0502020204030204" pitchFamily="34" charset="0"/>
                <a:ea typeface="Calibri" panose="020F0502020204030204" pitchFamily="34" charset="0"/>
                <a:cs typeface="Times New Roman" panose="02020603050405020304" pitchFamily="18" charset="0"/>
              </a:rPr>
              <a:t>11. Documentation and completing Audit file</a:t>
            </a:r>
          </a:p>
          <a:p>
            <a:r>
              <a:rPr lang="en-US" b="1" kern="100" dirty="0">
                <a:latin typeface="Calibri" panose="020F0502020204030204" pitchFamily="34" charset="0"/>
                <a:ea typeface="Calibri" panose="020F0502020204030204" pitchFamily="34" charset="0"/>
                <a:cs typeface="Times New Roman" panose="02020603050405020304" pitchFamily="18" charset="0"/>
              </a:rPr>
              <a:t>12. </a:t>
            </a:r>
            <a:r>
              <a:rPr lang="en-US" sz="2000" b="1" kern="100" dirty="0">
                <a:latin typeface="Calibri" panose="020F0502020204030204" pitchFamily="34" charset="0"/>
                <a:ea typeface="Calibri" panose="020F0502020204030204" pitchFamily="34" charset="0"/>
                <a:cs typeface="Times New Roman" panose="02020603050405020304" pitchFamily="18" charset="0"/>
              </a:rPr>
              <a:t>MRL</a:t>
            </a:r>
            <a:br>
              <a:rPr lang="en-US" sz="1800" kern="1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5" name="Footer Placeholder 4">
            <a:extLst>
              <a:ext uri="{FF2B5EF4-FFF2-40B4-BE49-F238E27FC236}">
                <a16:creationId xmlns:a16="http://schemas.microsoft.com/office/drawing/2014/main" id="{51F77E0A-48F6-EF7F-D8C0-B272E0C8033E}"/>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546447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0A9F4-4AF4-576F-D25E-76B844A0240F}"/>
              </a:ext>
            </a:extLst>
          </p:cNvPr>
          <p:cNvSpPr>
            <a:spLocks noGrp="1"/>
          </p:cNvSpPr>
          <p:nvPr>
            <p:ph type="title"/>
          </p:nvPr>
        </p:nvSpPr>
        <p:spPr/>
        <p:txBody>
          <a:bodyPr/>
          <a:lstStyle/>
          <a:p>
            <a:r>
              <a:rPr lang="en-US" sz="4400" kern="100" dirty="0">
                <a:effectLst/>
                <a:latin typeface="Calibri" panose="020F0502020204030204" pitchFamily="34" charset="0"/>
                <a:ea typeface="Calibri" panose="020F0502020204030204" pitchFamily="34" charset="0"/>
                <a:cs typeface="Times New Roman" panose="02020603050405020304" pitchFamily="18" charset="0"/>
              </a:rPr>
              <a:t>1. Audit and certificate</a:t>
            </a:r>
            <a:br>
              <a:rPr lang="en-US" sz="12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8CC9887-4715-C7BF-9BAA-29BC9DBAB798}"/>
              </a:ext>
            </a:extLst>
          </p:cNvPr>
          <p:cNvSpPr>
            <a:spLocks noGrp="1"/>
          </p:cNvSpPr>
          <p:nvPr>
            <p:ph idx="1"/>
          </p:nvPr>
        </p:nvSpPr>
        <p:spPr/>
        <p:txBody>
          <a:bodyPr/>
          <a:lstStyle/>
          <a:p>
            <a:r>
              <a:rPr lang="en-US" sz="2800" b="1" dirty="0"/>
              <a:t>Audit- True and Fair Concept</a:t>
            </a:r>
          </a:p>
          <a:p>
            <a:r>
              <a:rPr lang="en-US" sz="2800" b="1" dirty="0"/>
              <a:t>Certificate- Accuracy of facts and figures and greater degree of assurance as compared to Report</a:t>
            </a:r>
          </a:p>
          <a:p>
            <a:r>
              <a:rPr lang="en-US" sz="2800" b="1" dirty="0"/>
              <a:t>Form 3CB/3CA</a:t>
            </a:r>
          </a:p>
          <a:p>
            <a:pPr marL="0" indent="0">
              <a:buNone/>
            </a:pPr>
            <a:r>
              <a:rPr lang="en-US" b="1" dirty="0"/>
              <a:t>	</a:t>
            </a:r>
            <a:r>
              <a:rPr lang="en-US" sz="2800" b="1" dirty="0"/>
              <a:t>certificate that  BS and PNL are in agreement with Books of 	account (para 2 of 3CB)</a:t>
            </a:r>
          </a:p>
          <a:p>
            <a:pPr marL="0" indent="0">
              <a:buNone/>
            </a:pPr>
            <a:r>
              <a:rPr lang="en-US" b="1" dirty="0"/>
              <a:t>	</a:t>
            </a:r>
            <a:r>
              <a:rPr lang="en-US" sz="2800" b="1" dirty="0"/>
              <a:t>certificate that particulars in 3CD are True and Correct(para 3 in 	3CA and Para 5 in 3CB)</a:t>
            </a:r>
          </a:p>
          <a:p>
            <a:endParaRPr lang="en-US" dirty="0"/>
          </a:p>
        </p:txBody>
      </p:sp>
      <p:sp>
        <p:nvSpPr>
          <p:cNvPr id="5" name="Footer Placeholder 4">
            <a:extLst>
              <a:ext uri="{FF2B5EF4-FFF2-40B4-BE49-F238E27FC236}">
                <a16:creationId xmlns:a16="http://schemas.microsoft.com/office/drawing/2014/main" id="{68555CA5-4C3B-68C6-8898-4DDA6D673F26}"/>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71367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0E1CB-723A-340B-6296-4B46BCE0FDF9}"/>
              </a:ext>
            </a:extLst>
          </p:cNvPr>
          <p:cNvSpPr>
            <a:spLocks noGrp="1"/>
          </p:cNvSpPr>
          <p:nvPr>
            <p:ph type="title"/>
          </p:nvPr>
        </p:nvSpPr>
        <p:spPr/>
        <p:txBody>
          <a:bodyPr/>
          <a:lstStyle/>
          <a:p>
            <a:r>
              <a:rPr lang="en-US" dirty="0"/>
              <a:t>2. How to express observations </a:t>
            </a:r>
          </a:p>
        </p:txBody>
      </p:sp>
      <p:sp>
        <p:nvSpPr>
          <p:cNvPr id="3" name="Content Placeholder 2">
            <a:extLst>
              <a:ext uri="{FF2B5EF4-FFF2-40B4-BE49-F238E27FC236}">
                <a16:creationId xmlns:a16="http://schemas.microsoft.com/office/drawing/2014/main" id="{3389657E-FBD2-13FD-7A3B-0D9E4A849617}"/>
              </a:ext>
            </a:extLst>
          </p:cNvPr>
          <p:cNvSpPr>
            <a:spLocks noGrp="1"/>
          </p:cNvSpPr>
          <p:nvPr>
            <p:ph idx="1"/>
          </p:nvPr>
        </p:nvSpPr>
        <p:spPr>
          <a:xfrm>
            <a:off x="838200" y="1825625"/>
            <a:ext cx="10515600" cy="3631278"/>
          </a:xfrm>
        </p:spPr>
        <p:txBody>
          <a:bodyPr/>
          <a:lstStyle/>
          <a:p>
            <a:r>
              <a:rPr lang="en-US" sz="4000" dirty="0"/>
              <a:t>SA 700 declaration to be given?</a:t>
            </a:r>
          </a:p>
          <a:p>
            <a:r>
              <a:rPr lang="en-US" sz="4000" dirty="0"/>
              <a:t>Audit Observations as to True and Fair View in 3CB(Clause 3a)</a:t>
            </a:r>
          </a:p>
          <a:p>
            <a:r>
              <a:rPr lang="en-US" sz="4000" dirty="0"/>
              <a:t>Audit Observations as to Clauses 1 to 44 in 3CA and 3CB Both(Clause 3 and 5 respectively)</a:t>
            </a:r>
          </a:p>
          <a:p>
            <a:pPr marL="0" indent="0">
              <a:buNone/>
            </a:pPr>
            <a:endParaRPr lang="en-US" dirty="0"/>
          </a:p>
        </p:txBody>
      </p:sp>
      <p:sp>
        <p:nvSpPr>
          <p:cNvPr id="5" name="Footer Placeholder 4">
            <a:extLst>
              <a:ext uri="{FF2B5EF4-FFF2-40B4-BE49-F238E27FC236}">
                <a16:creationId xmlns:a16="http://schemas.microsoft.com/office/drawing/2014/main" id="{A9CBED33-236D-B944-7D15-72FE5D98D373}"/>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48497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1602739" y="167386"/>
            <a:ext cx="8900160" cy="772160"/>
          </a:xfrm>
          <a:prstGeom prst="rect">
            <a:avLst/>
          </a:prstGeom>
        </p:spPr>
        <p:txBody>
          <a:bodyPr vert="horz" wrap="square" lIns="0" tIns="12065" rIns="0" bIns="0" rtlCol="0" anchor="ctr">
            <a:spAutoFit/>
          </a:bodyPr>
          <a:lstStyle/>
          <a:p>
            <a:pPr marL="12700">
              <a:lnSpc>
                <a:spcPct val="100000"/>
              </a:lnSpc>
              <a:spcBef>
                <a:spcPts val="95"/>
              </a:spcBef>
            </a:pPr>
            <a:r>
              <a:rPr sz="4900" spc="-5" dirty="0">
                <a:solidFill>
                  <a:srgbClr val="C00000"/>
                </a:solidFill>
                <a:latin typeface="Franklin Gothic Medium"/>
                <a:cs typeface="Franklin Gothic Medium"/>
              </a:rPr>
              <a:t>SA</a:t>
            </a:r>
            <a:r>
              <a:rPr sz="4900" spc="-15"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700</a:t>
            </a:r>
            <a:r>
              <a:rPr sz="4900"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a:t>
            </a:r>
            <a:r>
              <a:rPr sz="4900" spc="-10" dirty="0">
                <a:solidFill>
                  <a:srgbClr val="C00000"/>
                </a:solidFill>
                <a:latin typeface="Franklin Gothic Medium"/>
                <a:cs typeface="Franklin Gothic Medium"/>
              </a:rPr>
              <a:t> </a:t>
            </a:r>
            <a:r>
              <a:rPr sz="4900" spc="-55" dirty="0">
                <a:solidFill>
                  <a:srgbClr val="C00000"/>
                </a:solidFill>
                <a:latin typeface="Franklin Gothic Medium"/>
                <a:cs typeface="Franklin Gothic Medium"/>
              </a:rPr>
              <a:t>PARA</a:t>
            </a:r>
            <a:r>
              <a:rPr sz="4900" spc="-10"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3(</a:t>
            </a:r>
            <a:r>
              <a:rPr sz="4300" spc="5" dirty="0">
                <a:solidFill>
                  <a:srgbClr val="C00000"/>
                </a:solidFill>
                <a:latin typeface="Franklin Gothic Medium"/>
                <a:cs typeface="Franklin Gothic Medium"/>
              </a:rPr>
              <a:t>a</a:t>
            </a:r>
            <a:r>
              <a:rPr sz="4900" spc="5" dirty="0">
                <a:solidFill>
                  <a:srgbClr val="C00000"/>
                </a:solidFill>
                <a:latin typeface="Franklin Gothic Medium"/>
                <a:cs typeface="Franklin Gothic Medium"/>
              </a:rPr>
              <a:t>)</a:t>
            </a:r>
            <a:r>
              <a:rPr sz="4900" spc="-40"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a:t>
            </a:r>
            <a:r>
              <a:rPr sz="4900" dirty="0">
                <a:solidFill>
                  <a:srgbClr val="C00000"/>
                </a:solidFill>
                <a:latin typeface="Franklin Gothic Medium"/>
                <a:cs typeface="Franklin Gothic Medium"/>
              </a:rPr>
              <a:t> </a:t>
            </a:r>
            <a:r>
              <a:rPr sz="4900" spc="-25" dirty="0">
                <a:solidFill>
                  <a:srgbClr val="C00000"/>
                </a:solidFill>
                <a:latin typeface="Franklin Gothic Medium"/>
                <a:cs typeface="Franklin Gothic Medium"/>
              </a:rPr>
              <a:t>FORM </a:t>
            </a:r>
            <a:r>
              <a:rPr sz="4900" spc="-5" dirty="0">
                <a:solidFill>
                  <a:srgbClr val="C00000"/>
                </a:solidFill>
                <a:latin typeface="Franklin Gothic Medium"/>
                <a:cs typeface="Franklin Gothic Medium"/>
              </a:rPr>
              <a:t>3CB</a:t>
            </a:r>
            <a:endParaRPr sz="4900">
              <a:latin typeface="Franklin Gothic Medium"/>
              <a:cs typeface="Franklin Gothic Medium"/>
            </a:endParaRPr>
          </a:p>
        </p:txBody>
      </p:sp>
      <p:sp>
        <p:nvSpPr>
          <p:cNvPr id="11" name="object 11"/>
          <p:cNvSpPr txBox="1"/>
          <p:nvPr/>
        </p:nvSpPr>
        <p:spPr>
          <a:xfrm>
            <a:off x="1831340" y="999372"/>
            <a:ext cx="8662670" cy="5709285"/>
          </a:xfrm>
          <a:prstGeom prst="rect">
            <a:avLst/>
          </a:prstGeom>
        </p:spPr>
        <p:txBody>
          <a:bodyPr vert="horz" wrap="square" lIns="0" tIns="102235" rIns="0" bIns="0" rtlCol="0">
            <a:spAutoFit/>
          </a:bodyPr>
          <a:lstStyle/>
          <a:p>
            <a:pPr marL="12700">
              <a:spcBef>
                <a:spcPts val="805"/>
              </a:spcBef>
            </a:pPr>
            <a:r>
              <a:rPr sz="1950" spc="-65" dirty="0">
                <a:solidFill>
                  <a:srgbClr val="EFA12D"/>
                </a:solidFill>
                <a:latin typeface="Microsoft Sans Serif"/>
                <a:cs typeface="Microsoft Sans Serif"/>
              </a:rPr>
              <a:t>🞭</a:t>
            </a:r>
            <a:r>
              <a:rPr sz="1950" spc="-10" dirty="0">
                <a:solidFill>
                  <a:srgbClr val="EFA12D"/>
                </a:solidFill>
                <a:latin typeface="Microsoft Sans Serif"/>
                <a:cs typeface="Microsoft Sans Serif"/>
              </a:rPr>
              <a:t> </a:t>
            </a:r>
            <a:r>
              <a:rPr sz="2800" dirty="0">
                <a:solidFill>
                  <a:srgbClr val="FF0000"/>
                </a:solidFill>
                <a:latin typeface="Franklin Gothic Medium"/>
                <a:cs typeface="Franklin Gothic Medium"/>
              </a:rPr>
              <a:t>Assessee’s</a:t>
            </a:r>
            <a:r>
              <a:rPr sz="2800" spc="-25" dirty="0">
                <a:solidFill>
                  <a:srgbClr val="FF0000"/>
                </a:solidFill>
                <a:latin typeface="Franklin Gothic Medium"/>
                <a:cs typeface="Franklin Gothic Medium"/>
              </a:rPr>
              <a:t> </a:t>
            </a:r>
            <a:r>
              <a:rPr sz="2800" dirty="0">
                <a:solidFill>
                  <a:srgbClr val="FF0000"/>
                </a:solidFill>
                <a:latin typeface="Franklin Gothic Medium"/>
                <a:cs typeface="Franklin Gothic Medium"/>
              </a:rPr>
              <a:t>Responsibility</a:t>
            </a:r>
            <a:r>
              <a:rPr sz="2800" spc="-10" dirty="0">
                <a:solidFill>
                  <a:srgbClr val="FF0000"/>
                </a:solidFill>
                <a:latin typeface="Franklin Gothic Medium"/>
                <a:cs typeface="Franklin Gothic Medium"/>
              </a:rPr>
              <a:t> </a:t>
            </a:r>
            <a:r>
              <a:rPr sz="2800" spc="-5" dirty="0">
                <a:latin typeface="Franklin Gothic Medium"/>
                <a:cs typeface="Franklin Gothic Medium"/>
              </a:rPr>
              <a:t>for</a:t>
            </a:r>
            <a:r>
              <a:rPr sz="2800" spc="-25" dirty="0">
                <a:latin typeface="Franklin Gothic Medium"/>
                <a:cs typeface="Franklin Gothic Medium"/>
              </a:rPr>
              <a:t> </a:t>
            </a:r>
            <a:r>
              <a:rPr sz="2800" dirty="0">
                <a:latin typeface="Franklin Gothic Medium"/>
                <a:cs typeface="Franklin Gothic Medium"/>
              </a:rPr>
              <a:t>the</a:t>
            </a:r>
            <a:r>
              <a:rPr sz="2800" spc="-10" dirty="0">
                <a:latin typeface="Franklin Gothic Medium"/>
                <a:cs typeface="Franklin Gothic Medium"/>
              </a:rPr>
              <a:t> </a:t>
            </a:r>
            <a:r>
              <a:rPr sz="2800" dirty="0">
                <a:latin typeface="Franklin Gothic Medium"/>
                <a:cs typeface="Franklin Gothic Medium"/>
              </a:rPr>
              <a:t>Financial</a:t>
            </a:r>
            <a:r>
              <a:rPr sz="2800" spc="-50" dirty="0">
                <a:latin typeface="Franklin Gothic Medium"/>
                <a:cs typeface="Franklin Gothic Medium"/>
              </a:rPr>
              <a:t> </a:t>
            </a:r>
            <a:r>
              <a:rPr sz="2800" spc="-10" dirty="0">
                <a:latin typeface="Franklin Gothic Medium"/>
                <a:cs typeface="Franklin Gothic Medium"/>
              </a:rPr>
              <a:t>Statements</a:t>
            </a:r>
            <a:endParaRPr sz="2800">
              <a:latin typeface="Franklin Gothic Medium"/>
              <a:cs typeface="Franklin Gothic Medium"/>
            </a:endParaRPr>
          </a:p>
          <a:p>
            <a:pPr marL="756285" marR="8255" indent="-287020">
              <a:spcBef>
                <a:spcPts val="550"/>
              </a:spcBef>
            </a:pPr>
            <a:r>
              <a:rPr sz="1500" spc="-40" dirty="0">
                <a:solidFill>
                  <a:srgbClr val="EFA12D"/>
                </a:solidFill>
                <a:latin typeface="Microsoft Sans Serif"/>
                <a:cs typeface="Microsoft Sans Serif"/>
              </a:rPr>
              <a:t>🞤</a:t>
            </a:r>
            <a:r>
              <a:rPr sz="1500" spc="320" dirty="0">
                <a:solidFill>
                  <a:srgbClr val="EFA12D"/>
                </a:solidFill>
                <a:latin typeface="Microsoft Sans Serif"/>
                <a:cs typeface="Microsoft Sans Serif"/>
              </a:rPr>
              <a:t> </a:t>
            </a:r>
            <a:r>
              <a:rPr sz="2200" dirty="0">
                <a:latin typeface="Franklin Gothic Medium"/>
                <a:cs typeface="Franklin Gothic Medium"/>
              </a:rPr>
              <a:t>The </a:t>
            </a:r>
            <a:r>
              <a:rPr sz="2200" spc="5" dirty="0">
                <a:solidFill>
                  <a:srgbClr val="FF0000"/>
                </a:solidFill>
                <a:latin typeface="Franklin Gothic Medium"/>
                <a:cs typeface="Franklin Gothic Medium"/>
              </a:rPr>
              <a:t>assessee </a:t>
            </a:r>
            <a:r>
              <a:rPr sz="2200" spc="-5" dirty="0">
                <a:solidFill>
                  <a:srgbClr val="FF0000"/>
                </a:solidFill>
                <a:latin typeface="Franklin Gothic Medium"/>
                <a:cs typeface="Franklin Gothic Medium"/>
              </a:rPr>
              <a:t>is responsible </a:t>
            </a:r>
            <a:r>
              <a:rPr sz="2200" spc="-35" dirty="0">
                <a:solidFill>
                  <a:srgbClr val="FF0000"/>
                </a:solidFill>
                <a:latin typeface="Franklin Gothic Medium"/>
                <a:cs typeface="Franklin Gothic Medium"/>
              </a:rPr>
              <a:t>for </a:t>
            </a:r>
            <a:r>
              <a:rPr sz="2200" spc="-15" dirty="0">
                <a:solidFill>
                  <a:srgbClr val="FF0000"/>
                </a:solidFill>
                <a:latin typeface="Franklin Gothic Medium"/>
                <a:cs typeface="Franklin Gothic Medium"/>
              </a:rPr>
              <a:t>the preparation </a:t>
            </a:r>
            <a:r>
              <a:rPr sz="2200" spc="-10" dirty="0">
                <a:solidFill>
                  <a:srgbClr val="FF0000"/>
                </a:solidFill>
                <a:latin typeface="Franklin Gothic Medium"/>
                <a:cs typeface="Franklin Gothic Medium"/>
              </a:rPr>
              <a:t>and </a:t>
            </a:r>
            <a:r>
              <a:rPr sz="2200" spc="-30" dirty="0">
                <a:solidFill>
                  <a:srgbClr val="FF0000"/>
                </a:solidFill>
                <a:latin typeface="Franklin Gothic Medium"/>
                <a:cs typeface="Franklin Gothic Medium"/>
              </a:rPr>
              <a:t>fair </a:t>
            </a:r>
            <a:r>
              <a:rPr sz="2200" spc="-25" dirty="0">
                <a:solidFill>
                  <a:srgbClr val="FF0000"/>
                </a:solidFill>
                <a:latin typeface="Franklin Gothic Medium"/>
                <a:cs typeface="Franklin Gothic Medium"/>
              </a:rPr>
              <a:t> </a:t>
            </a:r>
            <a:r>
              <a:rPr sz="2200" spc="-15" dirty="0">
                <a:solidFill>
                  <a:srgbClr val="FF0000"/>
                </a:solidFill>
                <a:latin typeface="Franklin Gothic Medium"/>
                <a:cs typeface="Franklin Gothic Medium"/>
              </a:rPr>
              <a:t>presentation</a:t>
            </a:r>
            <a:r>
              <a:rPr sz="2200" spc="-35" dirty="0">
                <a:solidFill>
                  <a:srgbClr val="FF0000"/>
                </a:solidFill>
                <a:latin typeface="Franklin Gothic Medium"/>
                <a:cs typeface="Franklin Gothic Medium"/>
              </a:rPr>
              <a:t> </a:t>
            </a:r>
            <a:r>
              <a:rPr sz="2200" spc="-30" dirty="0">
                <a:solidFill>
                  <a:srgbClr val="FF0000"/>
                </a:solidFill>
                <a:latin typeface="Franklin Gothic Medium"/>
                <a:cs typeface="Franklin Gothic Medium"/>
              </a:rPr>
              <a:t>of</a:t>
            </a:r>
            <a:r>
              <a:rPr sz="2200" spc="10" dirty="0">
                <a:solidFill>
                  <a:srgbClr val="FF0000"/>
                </a:solidFill>
                <a:latin typeface="Franklin Gothic Medium"/>
                <a:cs typeface="Franklin Gothic Medium"/>
              </a:rPr>
              <a:t> </a:t>
            </a:r>
            <a:r>
              <a:rPr sz="2200" spc="-15" dirty="0">
                <a:solidFill>
                  <a:srgbClr val="FF0000"/>
                </a:solidFill>
                <a:latin typeface="Franklin Gothic Medium"/>
                <a:cs typeface="Franklin Gothic Medium"/>
              </a:rPr>
              <a:t>the </a:t>
            </a:r>
            <a:r>
              <a:rPr sz="2200" spc="-20" dirty="0">
                <a:solidFill>
                  <a:srgbClr val="FF0000"/>
                </a:solidFill>
                <a:latin typeface="Franklin Gothic Medium"/>
                <a:cs typeface="Franklin Gothic Medium"/>
              </a:rPr>
              <a:t>aforesaid</a:t>
            </a:r>
            <a:r>
              <a:rPr sz="2200" spc="-25" dirty="0">
                <a:solidFill>
                  <a:srgbClr val="FF0000"/>
                </a:solidFill>
                <a:latin typeface="Franklin Gothic Medium"/>
                <a:cs typeface="Franklin Gothic Medium"/>
              </a:rPr>
              <a:t> financial statements</a:t>
            </a:r>
            <a:r>
              <a:rPr sz="2200" spc="25" dirty="0">
                <a:solidFill>
                  <a:srgbClr val="FF0000"/>
                </a:solidFill>
                <a:latin typeface="Franklin Gothic Medium"/>
                <a:cs typeface="Franklin Gothic Medium"/>
              </a:rPr>
              <a:t> </a:t>
            </a:r>
            <a:r>
              <a:rPr sz="2200" spc="-20" dirty="0">
                <a:latin typeface="Franklin Gothic Medium"/>
                <a:cs typeface="Franklin Gothic Medium"/>
              </a:rPr>
              <a:t>that</a:t>
            </a:r>
            <a:r>
              <a:rPr sz="2200" spc="-35" dirty="0">
                <a:latin typeface="Franklin Gothic Medium"/>
                <a:cs typeface="Franklin Gothic Medium"/>
              </a:rPr>
              <a:t> </a:t>
            </a:r>
            <a:r>
              <a:rPr sz="2200" spc="-30" dirty="0">
                <a:latin typeface="Franklin Gothic Medium"/>
                <a:cs typeface="Franklin Gothic Medium"/>
              </a:rPr>
              <a:t>give</a:t>
            </a:r>
            <a:r>
              <a:rPr sz="2200" spc="-25" dirty="0">
                <a:latin typeface="Franklin Gothic Medium"/>
                <a:cs typeface="Franklin Gothic Medium"/>
              </a:rPr>
              <a:t> </a:t>
            </a:r>
            <a:r>
              <a:rPr sz="2200" spc="-10" dirty="0">
                <a:latin typeface="Franklin Gothic Medium"/>
                <a:cs typeface="Franklin Gothic Medium"/>
              </a:rPr>
              <a:t>true </a:t>
            </a:r>
            <a:r>
              <a:rPr sz="2200" spc="-5" dirty="0">
                <a:latin typeface="Franklin Gothic Medium"/>
                <a:cs typeface="Franklin Gothic Medium"/>
              </a:rPr>
              <a:t> </a:t>
            </a:r>
            <a:r>
              <a:rPr sz="2200" spc="-10" dirty="0">
                <a:latin typeface="Franklin Gothic Medium"/>
                <a:cs typeface="Franklin Gothic Medium"/>
              </a:rPr>
              <a:t>and </a:t>
            </a:r>
            <a:r>
              <a:rPr sz="2200" spc="-30" dirty="0">
                <a:latin typeface="Franklin Gothic Medium"/>
                <a:cs typeface="Franklin Gothic Medium"/>
              </a:rPr>
              <a:t>fair </a:t>
            </a:r>
            <a:r>
              <a:rPr sz="2200" spc="-35" dirty="0">
                <a:latin typeface="Franklin Gothic Medium"/>
                <a:cs typeface="Franklin Gothic Medium"/>
              </a:rPr>
              <a:t>view </a:t>
            </a:r>
            <a:r>
              <a:rPr sz="2200" spc="-30" dirty="0">
                <a:latin typeface="Franklin Gothic Medium"/>
                <a:cs typeface="Franklin Gothic Medium"/>
              </a:rPr>
              <a:t>of </a:t>
            </a:r>
            <a:r>
              <a:rPr sz="2200" spc="-15" dirty="0">
                <a:latin typeface="Franklin Gothic Medium"/>
                <a:cs typeface="Franklin Gothic Medium"/>
              </a:rPr>
              <a:t>the </a:t>
            </a:r>
            <a:r>
              <a:rPr sz="2200" spc="-20" dirty="0">
                <a:latin typeface="Franklin Gothic Medium"/>
                <a:cs typeface="Franklin Gothic Medium"/>
              </a:rPr>
              <a:t>financial </a:t>
            </a:r>
            <a:r>
              <a:rPr sz="2200" spc="-15" dirty="0">
                <a:latin typeface="Franklin Gothic Medium"/>
                <a:cs typeface="Franklin Gothic Medium"/>
              </a:rPr>
              <a:t>position </a:t>
            </a:r>
            <a:r>
              <a:rPr sz="2200" spc="-10" dirty="0">
                <a:latin typeface="Franklin Gothic Medium"/>
                <a:cs typeface="Franklin Gothic Medium"/>
              </a:rPr>
              <a:t>and </a:t>
            </a:r>
            <a:r>
              <a:rPr sz="2200" spc="-20" dirty="0">
                <a:latin typeface="Franklin Gothic Medium"/>
                <a:cs typeface="Franklin Gothic Medium"/>
              </a:rPr>
              <a:t>financial performance in </a:t>
            </a:r>
            <a:r>
              <a:rPr sz="2200" spc="-15" dirty="0">
                <a:latin typeface="Franklin Gothic Medium"/>
                <a:cs typeface="Franklin Gothic Medium"/>
              </a:rPr>
              <a:t> accordance</a:t>
            </a:r>
            <a:r>
              <a:rPr sz="2200" spc="-25" dirty="0">
                <a:latin typeface="Franklin Gothic Medium"/>
                <a:cs typeface="Franklin Gothic Medium"/>
              </a:rPr>
              <a:t> </a:t>
            </a:r>
            <a:r>
              <a:rPr sz="2200" spc="-35" dirty="0">
                <a:latin typeface="Franklin Gothic Medium"/>
                <a:cs typeface="Franklin Gothic Medium"/>
              </a:rPr>
              <a:t>with </a:t>
            </a:r>
            <a:r>
              <a:rPr sz="2200" spc="-15" dirty="0">
                <a:latin typeface="Franklin Gothic Medium"/>
                <a:cs typeface="Franklin Gothic Medium"/>
              </a:rPr>
              <a:t>the</a:t>
            </a:r>
            <a:r>
              <a:rPr sz="2200" spc="-5" dirty="0">
                <a:latin typeface="Franklin Gothic Medium"/>
                <a:cs typeface="Franklin Gothic Medium"/>
              </a:rPr>
              <a:t> </a:t>
            </a:r>
            <a:r>
              <a:rPr sz="2200" spc="-20" dirty="0">
                <a:latin typeface="Franklin Gothic Medium"/>
                <a:cs typeface="Franklin Gothic Medium"/>
              </a:rPr>
              <a:t>applicable</a:t>
            </a:r>
            <a:r>
              <a:rPr sz="2200" spc="-15" dirty="0">
                <a:latin typeface="Franklin Gothic Medium"/>
                <a:cs typeface="Franklin Gothic Medium"/>
              </a:rPr>
              <a:t> </a:t>
            </a:r>
            <a:r>
              <a:rPr sz="2200" spc="-35" dirty="0">
                <a:latin typeface="Franklin Gothic Medium"/>
                <a:cs typeface="Franklin Gothic Medium"/>
              </a:rPr>
              <a:t>Accounting</a:t>
            </a:r>
            <a:r>
              <a:rPr sz="2200" spc="-25" dirty="0">
                <a:latin typeface="Franklin Gothic Medium"/>
                <a:cs typeface="Franklin Gothic Medium"/>
              </a:rPr>
              <a:t> </a:t>
            </a:r>
            <a:r>
              <a:rPr sz="2200" spc="-15" dirty="0">
                <a:latin typeface="Franklin Gothic Medium"/>
                <a:cs typeface="Franklin Gothic Medium"/>
              </a:rPr>
              <a:t>Standards </a:t>
            </a:r>
            <a:r>
              <a:rPr sz="2200" spc="-10" dirty="0">
                <a:latin typeface="Franklin Gothic Medium"/>
                <a:cs typeface="Franklin Gothic Medium"/>
              </a:rPr>
              <a:t>and</a:t>
            </a:r>
            <a:r>
              <a:rPr sz="2200" spc="-5" dirty="0">
                <a:latin typeface="Franklin Gothic Medium"/>
                <a:cs typeface="Franklin Gothic Medium"/>
              </a:rPr>
              <a:t> </a:t>
            </a:r>
            <a:r>
              <a:rPr sz="2200" spc="-20" dirty="0">
                <a:latin typeface="Franklin Gothic Medium"/>
                <a:cs typeface="Franklin Gothic Medium"/>
              </a:rPr>
              <a:t>financial </a:t>
            </a:r>
            <a:r>
              <a:rPr sz="2200" spc="-535" dirty="0">
                <a:latin typeface="Franklin Gothic Medium"/>
                <a:cs typeface="Franklin Gothic Medium"/>
              </a:rPr>
              <a:t> </a:t>
            </a:r>
            <a:r>
              <a:rPr sz="2200" spc="-10" dirty="0">
                <a:latin typeface="Franklin Gothic Medium"/>
                <a:cs typeface="Franklin Gothic Medium"/>
              </a:rPr>
              <a:t>reporting </a:t>
            </a:r>
            <a:r>
              <a:rPr sz="2200" spc="-40" dirty="0">
                <a:latin typeface="Franklin Gothic Medium"/>
                <a:cs typeface="Franklin Gothic Medium"/>
              </a:rPr>
              <a:t>framework. </a:t>
            </a:r>
            <a:r>
              <a:rPr sz="2200" dirty="0">
                <a:latin typeface="Franklin Gothic Medium"/>
                <a:cs typeface="Franklin Gothic Medium"/>
              </a:rPr>
              <a:t>The </a:t>
            </a:r>
            <a:r>
              <a:rPr sz="2200" spc="5" dirty="0">
                <a:latin typeface="Franklin Gothic Medium"/>
                <a:cs typeface="Franklin Gothic Medium"/>
              </a:rPr>
              <a:t>assessee </a:t>
            </a:r>
            <a:r>
              <a:rPr sz="2200" spc="-5" dirty="0">
                <a:latin typeface="Franklin Gothic Medium"/>
                <a:cs typeface="Franklin Gothic Medium"/>
              </a:rPr>
              <a:t>is </a:t>
            </a:r>
            <a:r>
              <a:rPr sz="2200" spc="-10" dirty="0">
                <a:latin typeface="Franklin Gothic Medium"/>
                <a:cs typeface="Franklin Gothic Medium"/>
              </a:rPr>
              <a:t>also </a:t>
            </a:r>
            <a:r>
              <a:rPr sz="2200" spc="-5" dirty="0">
                <a:latin typeface="Franklin Gothic Medium"/>
                <a:cs typeface="Franklin Gothic Medium"/>
              </a:rPr>
              <a:t>responsible </a:t>
            </a:r>
            <a:r>
              <a:rPr sz="2200" spc="-35" dirty="0">
                <a:latin typeface="Franklin Gothic Medium"/>
                <a:cs typeface="Franklin Gothic Medium"/>
              </a:rPr>
              <a:t>for </a:t>
            </a:r>
            <a:r>
              <a:rPr sz="2200" spc="-5" dirty="0">
                <a:latin typeface="Franklin Gothic Medium"/>
                <a:cs typeface="Franklin Gothic Medium"/>
              </a:rPr>
              <a:t>design, </a:t>
            </a:r>
            <a:r>
              <a:rPr sz="2200" dirty="0">
                <a:latin typeface="Franklin Gothic Medium"/>
                <a:cs typeface="Franklin Gothic Medium"/>
              </a:rPr>
              <a:t> </a:t>
            </a:r>
            <a:r>
              <a:rPr sz="2200" spc="-40" dirty="0">
                <a:latin typeface="Franklin Gothic Medium"/>
                <a:cs typeface="Franklin Gothic Medium"/>
              </a:rPr>
              <a:t>implementation </a:t>
            </a:r>
            <a:r>
              <a:rPr sz="2200" spc="-10" dirty="0">
                <a:latin typeface="Franklin Gothic Medium"/>
                <a:cs typeface="Franklin Gothic Medium"/>
              </a:rPr>
              <a:t>and </a:t>
            </a:r>
            <a:r>
              <a:rPr sz="2200" spc="-30" dirty="0">
                <a:latin typeface="Franklin Gothic Medium"/>
                <a:cs typeface="Franklin Gothic Medium"/>
              </a:rPr>
              <a:t>maintenance of </a:t>
            </a:r>
            <a:r>
              <a:rPr sz="2200" spc="5" dirty="0">
                <a:latin typeface="Franklin Gothic Medium"/>
                <a:cs typeface="Franklin Gothic Medium"/>
              </a:rPr>
              <a:t>such </a:t>
            </a:r>
            <a:r>
              <a:rPr sz="2200" spc="-25" dirty="0">
                <a:latin typeface="Franklin Gothic Medium"/>
                <a:cs typeface="Franklin Gothic Medium"/>
              </a:rPr>
              <a:t>internal </a:t>
            </a:r>
            <a:r>
              <a:rPr sz="2200" spc="-15" dirty="0">
                <a:latin typeface="Franklin Gothic Medium"/>
                <a:cs typeface="Franklin Gothic Medium"/>
              </a:rPr>
              <a:t>controls </a:t>
            </a:r>
            <a:r>
              <a:rPr sz="2200" dirty="0">
                <a:latin typeface="Franklin Gothic Medium"/>
                <a:cs typeface="Franklin Gothic Medium"/>
              </a:rPr>
              <a:t>as </a:t>
            </a:r>
            <a:r>
              <a:rPr sz="2200" spc="5" dirty="0">
                <a:latin typeface="Franklin Gothic Medium"/>
                <a:cs typeface="Franklin Gothic Medium"/>
              </a:rPr>
              <a:t> assessee </a:t>
            </a:r>
            <a:r>
              <a:rPr sz="2200" spc="-25" dirty="0">
                <a:latin typeface="Franklin Gothic Medium"/>
                <a:cs typeface="Franklin Gothic Medium"/>
              </a:rPr>
              <a:t>determines </a:t>
            </a:r>
            <a:r>
              <a:rPr sz="2200" spc="-5" dirty="0">
                <a:latin typeface="Franklin Gothic Medium"/>
                <a:cs typeface="Franklin Gothic Medium"/>
              </a:rPr>
              <a:t>is </a:t>
            </a:r>
            <a:r>
              <a:rPr sz="2200" dirty="0">
                <a:latin typeface="Franklin Gothic Medium"/>
                <a:cs typeface="Franklin Gothic Medium"/>
              </a:rPr>
              <a:t>necessary </a:t>
            </a:r>
            <a:r>
              <a:rPr sz="2200" spc="-45" dirty="0">
                <a:latin typeface="Franklin Gothic Medium"/>
                <a:cs typeface="Franklin Gothic Medium"/>
              </a:rPr>
              <a:t>to </a:t>
            </a:r>
            <a:r>
              <a:rPr sz="2200" spc="-10" dirty="0">
                <a:latin typeface="Franklin Gothic Medium"/>
                <a:cs typeface="Franklin Gothic Medium"/>
              </a:rPr>
              <a:t>enable </a:t>
            </a:r>
            <a:r>
              <a:rPr sz="2200" spc="-15" dirty="0">
                <a:latin typeface="Franklin Gothic Medium"/>
                <a:cs typeface="Franklin Gothic Medium"/>
              </a:rPr>
              <a:t>the </a:t>
            </a:r>
            <a:r>
              <a:rPr sz="2200" spc="-20" dirty="0">
                <a:latin typeface="Franklin Gothic Medium"/>
                <a:cs typeface="Franklin Gothic Medium"/>
              </a:rPr>
              <a:t>preparation </a:t>
            </a:r>
            <a:r>
              <a:rPr sz="2200" spc="-30" dirty="0">
                <a:latin typeface="Franklin Gothic Medium"/>
                <a:cs typeface="Franklin Gothic Medium"/>
              </a:rPr>
              <a:t>of </a:t>
            </a:r>
            <a:r>
              <a:rPr sz="2200" spc="-25" dirty="0">
                <a:latin typeface="Franklin Gothic Medium"/>
                <a:cs typeface="Franklin Gothic Medium"/>
              </a:rPr>
              <a:t> </a:t>
            </a:r>
            <a:r>
              <a:rPr sz="2200" spc="-20" dirty="0">
                <a:latin typeface="Franklin Gothic Medium"/>
                <a:cs typeface="Franklin Gothic Medium"/>
              </a:rPr>
              <a:t>financial </a:t>
            </a:r>
            <a:r>
              <a:rPr sz="2200" spc="-25" dirty="0">
                <a:latin typeface="Franklin Gothic Medium"/>
                <a:cs typeface="Franklin Gothic Medium"/>
              </a:rPr>
              <a:t>statements </a:t>
            </a:r>
            <a:r>
              <a:rPr sz="2200" spc="-20" dirty="0">
                <a:latin typeface="Franklin Gothic Medium"/>
                <a:cs typeface="Franklin Gothic Medium"/>
              </a:rPr>
              <a:t>that </a:t>
            </a:r>
            <a:r>
              <a:rPr sz="2200" spc="-10" dirty="0">
                <a:latin typeface="Franklin Gothic Medium"/>
                <a:cs typeface="Franklin Gothic Medium"/>
              </a:rPr>
              <a:t>are </a:t>
            </a:r>
            <a:r>
              <a:rPr sz="2200" spc="-15" dirty="0">
                <a:latin typeface="Franklin Gothic Medium"/>
                <a:cs typeface="Franklin Gothic Medium"/>
              </a:rPr>
              <a:t>free </a:t>
            </a:r>
            <a:r>
              <a:rPr sz="2200" spc="-55" dirty="0">
                <a:latin typeface="Franklin Gothic Medium"/>
                <a:cs typeface="Franklin Gothic Medium"/>
              </a:rPr>
              <a:t>from </a:t>
            </a:r>
            <a:r>
              <a:rPr sz="2200" spc="-40" dirty="0">
                <a:latin typeface="Franklin Gothic Medium"/>
                <a:cs typeface="Franklin Gothic Medium"/>
              </a:rPr>
              <a:t>material </a:t>
            </a:r>
            <a:r>
              <a:rPr sz="2200" spc="-35" dirty="0">
                <a:latin typeface="Franklin Gothic Medium"/>
                <a:cs typeface="Franklin Gothic Medium"/>
              </a:rPr>
              <a:t>misstatement, </a:t>
            </a:r>
            <a:r>
              <a:rPr sz="2200" spc="-30" dirty="0">
                <a:latin typeface="Franklin Gothic Medium"/>
                <a:cs typeface="Franklin Gothic Medium"/>
              </a:rPr>
              <a:t> </a:t>
            </a:r>
            <a:r>
              <a:rPr sz="2200" spc="-20" dirty="0">
                <a:latin typeface="Franklin Gothic Medium"/>
                <a:cs typeface="Franklin Gothic Medium"/>
              </a:rPr>
              <a:t>whether</a:t>
            </a:r>
            <a:r>
              <a:rPr sz="2200" spc="-45" dirty="0">
                <a:latin typeface="Franklin Gothic Medium"/>
                <a:cs typeface="Franklin Gothic Medium"/>
              </a:rPr>
              <a:t> </a:t>
            </a:r>
            <a:r>
              <a:rPr sz="2200" dirty="0">
                <a:latin typeface="Franklin Gothic Medium"/>
                <a:cs typeface="Franklin Gothic Medium"/>
              </a:rPr>
              <a:t>due</a:t>
            </a:r>
            <a:r>
              <a:rPr sz="2200" spc="-20" dirty="0">
                <a:latin typeface="Franklin Gothic Medium"/>
                <a:cs typeface="Franklin Gothic Medium"/>
              </a:rPr>
              <a:t> </a:t>
            </a:r>
            <a:r>
              <a:rPr sz="2200" spc="-45" dirty="0">
                <a:latin typeface="Franklin Gothic Medium"/>
                <a:cs typeface="Franklin Gothic Medium"/>
              </a:rPr>
              <a:t>to</a:t>
            </a:r>
            <a:r>
              <a:rPr sz="2200" dirty="0">
                <a:latin typeface="Franklin Gothic Medium"/>
                <a:cs typeface="Franklin Gothic Medium"/>
              </a:rPr>
              <a:t> </a:t>
            </a:r>
            <a:r>
              <a:rPr sz="2200" spc="-10" dirty="0">
                <a:latin typeface="Franklin Gothic Medium"/>
                <a:cs typeface="Franklin Gothic Medium"/>
              </a:rPr>
              <a:t>fraud</a:t>
            </a:r>
            <a:r>
              <a:rPr sz="2200" spc="-30" dirty="0">
                <a:latin typeface="Franklin Gothic Medium"/>
                <a:cs typeface="Franklin Gothic Medium"/>
              </a:rPr>
              <a:t> </a:t>
            </a:r>
            <a:r>
              <a:rPr sz="2200" spc="-15" dirty="0">
                <a:latin typeface="Franklin Gothic Medium"/>
                <a:cs typeface="Franklin Gothic Medium"/>
              </a:rPr>
              <a:t>or</a:t>
            </a:r>
            <a:r>
              <a:rPr sz="2200" spc="-5" dirty="0">
                <a:latin typeface="Franklin Gothic Medium"/>
                <a:cs typeface="Franklin Gothic Medium"/>
              </a:rPr>
              <a:t> </a:t>
            </a:r>
            <a:r>
              <a:rPr sz="2200" spc="-30" dirty="0">
                <a:latin typeface="Franklin Gothic Medium"/>
                <a:cs typeface="Franklin Gothic Medium"/>
              </a:rPr>
              <a:t>error.</a:t>
            </a:r>
            <a:endParaRPr sz="2200">
              <a:latin typeface="Franklin Gothic Medium"/>
              <a:cs typeface="Franklin Gothic Medium"/>
            </a:endParaRPr>
          </a:p>
          <a:p>
            <a:pPr marL="756285" marR="146685" indent="-287020">
              <a:spcBef>
                <a:spcPts val="535"/>
              </a:spcBef>
            </a:pPr>
            <a:r>
              <a:rPr sz="1500" spc="-40" dirty="0">
                <a:solidFill>
                  <a:srgbClr val="EFA12D"/>
                </a:solidFill>
                <a:latin typeface="Microsoft Sans Serif"/>
                <a:cs typeface="Microsoft Sans Serif"/>
              </a:rPr>
              <a:t>🞤</a:t>
            </a:r>
            <a:r>
              <a:rPr sz="1500" spc="-35" dirty="0">
                <a:solidFill>
                  <a:srgbClr val="EFA12D"/>
                </a:solidFill>
                <a:latin typeface="Microsoft Sans Serif"/>
                <a:cs typeface="Microsoft Sans Serif"/>
              </a:rPr>
              <a:t> </a:t>
            </a:r>
            <a:r>
              <a:rPr sz="2200" spc="-15" dirty="0">
                <a:latin typeface="Franklin Gothic Medium"/>
                <a:cs typeface="Franklin Gothic Medium"/>
              </a:rPr>
              <a:t>In </a:t>
            </a:r>
            <a:r>
              <a:rPr sz="2200" spc="-20" dirty="0">
                <a:latin typeface="Franklin Gothic Medium"/>
                <a:cs typeface="Franklin Gothic Medium"/>
              </a:rPr>
              <a:t>preparing </a:t>
            </a:r>
            <a:r>
              <a:rPr sz="2200" spc="-15" dirty="0">
                <a:latin typeface="Franklin Gothic Medium"/>
                <a:cs typeface="Franklin Gothic Medium"/>
              </a:rPr>
              <a:t>the </a:t>
            </a:r>
            <a:r>
              <a:rPr sz="2200" spc="-20" dirty="0">
                <a:latin typeface="Franklin Gothic Medium"/>
                <a:cs typeface="Franklin Gothic Medium"/>
              </a:rPr>
              <a:t>financial statements, </a:t>
            </a:r>
            <a:r>
              <a:rPr sz="2200" spc="5" dirty="0">
                <a:latin typeface="Franklin Gothic Medium"/>
                <a:cs typeface="Franklin Gothic Medium"/>
              </a:rPr>
              <a:t>assessee </a:t>
            </a:r>
            <a:r>
              <a:rPr sz="2200" spc="-5" dirty="0">
                <a:latin typeface="Franklin Gothic Medium"/>
                <a:cs typeface="Franklin Gothic Medium"/>
              </a:rPr>
              <a:t>is responsible </a:t>
            </a:r>
            <a:r>
              <a:rPr sz="2200" spc="-35" dirty="0">
                <a:latin typeface="Franklin Gothic Medium"/>
                <a:cs typeface="Franklin Gothic Medium"/>
              </a:rPr>
              <a:t>for </a:t>
            </a:r>
            <a:r>
              <a:rPr sz="2200" spc="-30" dirty="0">
                <a:latin typeface="Franklin Gothic Medium"/>
                <a:cs typeface="Franklin Gothic Medium"/>
              </a:rPr>
              <a:t> </a:t>
            </a:r>
            <a:r>
              <a:rPr sz="2200" spc="-5" dirty="0">
                <a:latin typeface="Franklin Gothic Medium"/>
                <a:cs typeface="Franklin Gothic Medium"/>
              </a:rPr>
              <a:t>assessing </a:t>
            </a:r>
            <a:r>
              <a:rPr sz="2200" spc="-15" dirty="0">
                <a:latin typeface="Franklin Gothic Medium"/>
                <a:cs typeface="Franklin Gothic Medium"/>
              </a:rPr>
              <a:t>the entity’s </a:t>
            </a:r>
            <a:r>
              <a:rPr sz="2200" spc="-30" dirty="0">
                <a:latin typeface="Franklin Gothic Medium"/>
                <a:cs typeface="Franklin Gothic Medium"/>
              </a:rPr>
              <a:t>ability </a:t>
            </a:r>
            <a:r>
              <a:rPr sz="2200" spc="-45" dirty="0">
                <a:latin typeface="Franklin Gothic Medium"/>
                <a:cs typeface="Franklin Gothic Medium"/>
              </a:rPr>
              <a:t>to </a:t>
            </a:r>
            <a:r>
              <a:rPr sz="2200" spc="-15" dirty="0">
                <a:latin typeface="Franklin Gothic Medium"/>
                <a:cs typeface="Franklin Gothic Medium"/>
              </a:rPr>
              <a:t>continue </a:t>
            </a:r>
            <a:r>
              <a:rPr sz="2200" dirty="0">
                <a:latin typeface="Franklin Gothic Medium"/>
                <a:cs typeface="Franklin Gothic Medium"/>
              </a:rPr>
              <a:t>as </a:t>
            </a:r>
            <a:r>
              <a:rPr sz="2200" spc="-30" dirty="0">
                <a:latin typeface="Franklin Gothic Medium"/>
                <a:cs typeface="Franklin Gothic Medium"/>
              </a:rPr>
              <a:t>a going </a:t>
            </a:r>
            <a:r>
              <a:rPr sz="2200" spc="-5" dirty="0">
                <a:latin typeface="Franklin Gothic Medium"/>
                <a:cs typeface="Franklin Gothic Medium"/>
              </a:rPr>
              <a:t>concern, </a:t>
            </a:r>
            <a:r>
              <a:rPr sz="2200" dirty="0">
                <a:latin typeface="Franklin Gothic Medium"/>
                <a:cs typeface="Franklin Gothic Medium"/>
              </a:rPr>
              <a:t> </a:t>
            </a:r>
            <a:r>
              <a:rPr sz="2200" spc="-10" dirty="0">
                <a:latin typeface="Franklin Gothic Medium"/>
                <a:cs typeface="Franklin Gothic Medium"/>
              </a:rPr>
              <a:t>disclosing, </a:t>
            </a:r>
            <a:r>
              <a:rPr sz="2200" dirty="0">
                <a:latin typeface="Franklin Gothic Medium"/>
                <a:cs typeface="Franklin Gothic Medium"/>
              </a:rPr>
              <a:t>as </a:t>
            </a:r>
            <a:r>
              <a:rPr sz="2200" spc="-15" dirty="0">
                <a:latin typeface="Franklin Gothic Medium"/>
                <a:cs typeface="Franklin Gothic Medium"/>
              </a:rPr>
              <a:t>applicable, </a:t>
            </a:r>
            <a:r>
              <a:rPr sz="2200" spc="-35" dirty="0">
                <a:latin typeface="Franklin Gothic Medium"/>
                <a:cs typeface="Franklin Gothic Medium"/>
              </a:rPr>
              <a:t>matters </a:t>
            </a:r>
            <a:r>
              <a:rPr sz="2200" spc="-20" dirty="0">
                <a:latin typeface="Franklin Gothic Medium"/>
                <a:cs typeface="Franklin Gothic Medium"/>
              </a:rPr>
              <a:t>related </a:t>
            </a:r>
            <a:r>
              <a:rPr sz="2200" spc="-45" dirty="0">
                <a:latin typeface="Franklin Gothic Medium"/>
                <a:cs typeface="Franklin Gothic Medium"/>
              </a:rPr>
              <a:t>to </a:t>
            </a:r>
            <a:r>
              <a:rPr sz="2200" spc="-35" dirty="0">
                <a:latin typeface="Franklin Gothic Medium"/>
                <a:cs typeface="Franklin Gothic Medium"/>
              </a:rPr>
              <a:t>going </a:t>
            </a:r>
            <a:r>
              <a:rPr sz="2200" spc="-5" dirty="0">
                <a:latin typeface="Franklin Gothic Medium"/>
                <a:cs typeface="Franklin Gothic Medium"/>
              </a:rPr>
              <a:t>concern </a:t>
            </a:r>
            <a:r>
              <a:rPr sz="2200" spc="-10" dirty="0">
                <a:latin typeface="Franklin Gothic Medium"/>
                <a:cs typeface="Franklin Gothic Medium"/>
              </a:rPr>
              <a:t>and </a:t>
            </a:r>
            <a:r>
              <a:rPr sz="2200" spc="-5" dirty="0">
                <a:latin typeface="Franklin Gothic Medium"/>
                <a:cs typeface="Franklin Gothic Medium"/>
              </a:rPr>
              <a:t> </a:t>
            </a:r>
            <a:r>
              <a:rPr sz="2200" spc="-15" dirty="0">
                <a:latin typeface="Franklin Gothic Medium"/>
                <a:cs typeface="Franklin Gothic Medium"/>
              </a:rPr>
              <a:t>using the </a:t>
            </a:r>
            <a:r>
              <a:rPr sz="2200" spc="-35" dirty="0">
                <a:latin typeface="Franklin Gothic Medium"/>
                <a:cs typeface="Franklin Gothic Medium"/>
              </a:rPr>
              <a:t>going </a:t>
            </a:r>
            <a:r>
              <a:rPr sz="2200" spc="-5" dirty="0">
                <a:latin typeface="Franklin Gothic Medium"/>
                <a:cs typeface="Franklin Gothic Medium"/>
              </a:rPr>
              <a:t>concern basis </a:t>
            </a:r>
            <a:r>
              <a:rPr sz="2200" spc="-30" dirty="0">
                <a:latin typeface="Franklin Gothic Medium"/>
                <a:cs typeface="Franklin Gothic Medium"/>
              </a:rPr>
              <a:t>of </a:t>
            </a:r>
            <a:r>
              <a:rPr sz="2200" spc="-20" dirty="0">
                <a:latin typeface="Franklin Gothic Medium"/>
                <a:cs typeface="Franklin Gothic Medium"/>
              </a:rPr>
              <a:t>accounting </a:t>
            </a:r>
            <a:r>
              <a:rPr sz="2200" dirty="0">
                <a:latin typeface="Franklin Gothic Medium"/>
                <a:cs typeface="Franklin Gothic Medium"/>
              </a:rPr>
              <a:t>unless </a:t>
            </a:r>
            <a:r>
              <a:rPr sz="2200" spc="-40" dirty="0">
                <a:latin typeface="Franklin Gothic Medium"/>
                <a:cs typeface="Franklin Gothic Medium"/>
              </a:rPr>
              <a:t>management </a:t>
            </a:r>
            <a:r>
              <a:rPr sz="2200" spc="-35" dirty="0">
                <a:latin typeface="Franklin Gothic Medium"/>
                <a:cs typeface="Franklin Gothic Medium"/>
              </a:rPr>
              <a:t> </a:t>
            </a:r>
            <a:r>
              <a:rPr sz="2200" spc="-15" dirty="0">
                <a:latin typeface="Franklin Gothic Medium"/>
                <a:cs typeface="Franklin Gothic Medium"/>
              </a:rPr>
              <a:t>either</a:t>
            </a:r>
            <a:r>
              <a:rPr sz="2200" spc="-35" dirty="0">
                <a:latin typeface="Franklin Gothic Medium"/>
                <a:cs typeface="Franklin Gothic Medium"/>
              </a:rPr>
              <a:t> </a:t>
            </a:r>
            <a:r>
              <a:rPr sz="2200" spc="-15" dirty="0">
                <a:latin typeface="Franklin Gothic Medium"/>
                <a:cs typeface="Franklin Gothic Medium"/>
              </a:rPr>
              <a:t>intends</a:t>
            </a:r>
            <a:r>
              <a:rPr sz="2200" spc="-20" dirty="0">
                <a:latin typeface="Franklin Gothic Medium"/>
                <a:cs typeface="Franklin Gothic Medium"/>
              </a:rPr>
              <a:t> </a:t>
            </a:r>
            <a:r>
              <a:rPr sz="2200" spc="-45" dirty="0">
                <a:latin typeface="Franklin Gothic Medium"/>
                <a:cs typeface="Franklin Gothic Medium"/>
              </a:rPr>
              <a:t>to</a:t>
            </a:r>
            <a:r>
              <a:rPr sz="2200" spc="10" dirty="0">
                <a:latin typeface="Franklin Gothic Medium"/>
                <a:cs typeface="Franklin Gothic Medium"/>
              </a:rPr>
              <a:t> </a:t>
            </a:r>
            <a:r>
              <a:rPr sz="2200" spc="-30" dirty="0">
                <a:latin typeface="Franklin Gothic Medium"/>
                <a:cs typeface="Franklin Gothic Medium"/>
              </a:rPr>
              <a:t>liquidate</a:t>
            </a:r>
            <a:r>
              <a:rPr sz="2200" spc="-35" dirty="0">
                <a:latin typeface="Franklin Gothic Medium"/>
                <a:cs typeface="Franklin Gothic Medium"/>
              </a:rPr>
              <a:t> </a:t>
            </a:r>
            <a:r>
              <a:rPr sz="2200" spc="-15" dirty="0">
                <a:latin typeface="Franklin Gothic Medium"/>
                <a:cs typeface="Franklin Gothic Medium"/>
              </a:rPr>
              <a:t>the </a:t>
            </a:r>
            <a:r>
              <a:rPr sz="2200" spc="-30" dirty="0">
                <a:latin typeface="Franklin Gothic Medium"/>
                <a:cs typeface="Franklin Gothic Medium"/>
              </a:rPr>
              <a:t>entity </a:t>
            </a:r>
            <a:r>
              <a:rPr sz="2200" spc="-15" dirty="0">
                <a:latin typeface="Franklin Gothic Medium"/>
                <a:cs typeface="Franklin Gothic Medium"/>
              </a:rPr>
              <a:t>or</a:t>
            </a:r>
            <a:r>
              <a:rPr sz="2200" dirty="0">
                <a:latin typeface="Franklin Gothic Medium"/>
                <a:cs typeface="Franklin Gothic Medium"/>
              </a:rPr>
              <a:t> </a:t>
            </a:r>
            <a:r>
              <a:rPr sz="2200" spc="-45" dirty="0">
                <a:latin typeface="Franklin Gothic Medium"/>
                <a:cs typeface="Franklin Gothic Medium"/>
              </a:rPr>
              <a:t>to</a:t>
            </a:r>
            <a:r>
              <a:rPr sz="2200" spc="10" dirty="0">
                <a:latin typeface="Franklin Gothic Medium"/>
                <a:cs typeface="Franklin Gothic Medium"/>
              </a:rPr>
              <a:t> </a:t>
            </a:r>
            <a:r>
              <a:rPr sz="2200" spc="-5" dirty="0">
                <a:latin typeface="Franklin Gothic Medium"/>
                <a:cs typeface="Franklin Gothic Medium"/>
              </a:rPr>
              <a:t>cease</a:t>
            </a:r>
            <a:r>
              <a:rPr sz="2200" spc="-15" dirty="0">
                <a:latin typeface="Franklin Gothic Medium"/>
                <a:cs typeface="Franklin Gothic Medium"/>
              </a:rPr>
              <a:t> </a:t>
            </a:r>
            <a:r>
              <a:rPr sz="2200" spc="-10" dirty="0">
                <a:latin typeface="Franklin Gothic Medium"/>
                <a:cs typeface="Franklin Gothic Medium"/>
              </a:rPr>
              <a:t>operations,</a:t>
            </a:r>
            <a:r>
              <a:rPr sz="2200" spc="-30" dirty="0">
                <a:latin typeface="Franklin Gothic Medium"/>
                <a:cs typeface="Franklin Gothic Medium"/>
              </a:rPr>
              <a:t> </a:t>
            </a:r>
            <a:r>
              <a:rPr sz="2200" spc="-15" dirty="0">
                <a:latin typeface="Franklin Gothic Medium"/>
                <a:cs typeface="Franklin Gothic Medium"/>
              </a:rPr>
              <a:t>or</a:t>
            </a:r>
            <a:r>
              <a:rPr sz="2200" spc="5" dirty="0">
                <a:latin typeface="Franklin Gothic Medium"/>
                <a:cs typeface="Franklin Gothic Medium"/>
              </a:rPr>
              <a:t> </a:t>
            </a:r>
            <a:r>
              <a:rPr sz="2200" dirty="0">
                <a:latin typeface="Franklin Gothic Medium"/>
                <a:cs typeface="Franklin Gothic Medium"/>
              </a:rPr>
              <a:t>has </a:t>
            </a:r>
            <a:r>
              <a:rPr sz="2200" spc="-535" dirty="0">
                <a:latin typeface="Franklin Gothic Medium"/>
                <a:cs typeface="Franklin Gothic Medium"/>
              </a:rPr>
              <a:t> </a:t>
            </a:r>
            <a:r>
              <a:rPr sz="2200" spc="-10" dirty="0">
                <a:latin typeface="Franklin Gothic Medium"/>
                <a:cs typeface="Franklin Gothic Medium"/>
              </a:rPr>
              <a:t>no</a:t>
            </a:r>
            <a:r>
              <a:rPr sz="2200" spc="-5" dirty="0">
                <a:latin typeface="Franklin Gothic Medium"/>
                <a:cs typeface="Franklin Gothic Medium"/>
              </a:rPr>
              <a:t> </a:t>
            </a:r>
            <a:r>
              <a:rPr sz="2200" spc="-20" dirty="0">
                <a:latin typeface="Franklin Gothic Medium"/>
                <a:cs typeface="Franklin Gothic Medium"/>
              </a:rPr>
              <a:t>realistic</a:t>
            </a:r>
            <a:r>
              <a:rPr sz="2200" spc="-30" dirty="0">
                <a:latin typeface="Franklin Gothic Medium"/>
                <a:cs typeface="Franklin Gothic Medium"/>
              </a:rPr>
              <a:t> </a:t>
            </a:r>
            <a:r>
              <a:rPr sz="2200" spc="-25" dirty="0">
                <a:latin typeface="Franklin Gothic Medium"/>
                <a:cs typeface="Franklin Gothic Medium"/>
              </a:rPr>
              <a:t>alternative</a:t>
            </a:r>
            <a:r>
              <a:rPr sz="2200" spc="-30" dirty="0">
                <a:latin typeface="Franklin Gothic Medium"/>
                <a:cs typeface="Franklin Gothic Medium"/>
              </a:rPr>
              <a:t> </a:t>
            </a:r>
            <a:r>
              <a:rPr sz="2200" spc="-10" dirty="0">
                <a:latin typeface="Franklin Gothic Medium"/>
                <a:cs typeface="Franklin Gothic Medium"/>
              </a:rPr>
              <a:t>but</a:t>
            </a:r>
            <a:r>
              <a:rPr sz="2200" spc="-20" dirty="0">
                <a:latin typeface="Franklin Gothic Medium"/>
                <a:cs typeface="Franklin Gothic Medium"/>
              </a:rPr>
              <a:t> </a:t>
            </a:r>
            <a:r>
              <a:rPr sz="2200" spc="-45" dirty="0">
                <a:latin typeface="Franklin Gothic Medium"/>
                <a:cs typeface="Franklin Gothic Medium"/>
              </a:rPr>
              <a:t>to</a:t>
            </a:r>
            <a:r>
              <a:rPr sz="2200" dirty="0">
                <a:latin typeface="Franklin Gothic Medium"/>
                <a:cs typeface="Franklin Gothic Medium"/>
              </a:rPr>
              <a:t> </a:t>
            </a:r>
            <a:r>
              <a:rPr sz="2200" spc="-10" dirty="0">
                <a:latin typeface="Franklin Gothic Medium"/>
                <a:cs typeface="Franklin Gothic Medium"/>
              </a:rPr>
              <a:t>do</a:t>
            </a:r>
            <a:r>
              <a:rPr sz="2200" spc="-15" dirty="0">
                <a:latin typeface="Franklin Gothic Medium"/>
                <a:cs typeface="Franklin Gothic Medium"/>
              </a:rPr>
              <a:t> </a:t>
            </a:r>
            <a:r>
              <a:rPr sz="2200" spc="10" dirty="0">
                <a:latin typeface="Franklin Gothic Medium"/>
                <a:cs typeface="Franklin Gothic Medium"/>
              </a:rPr>
              <a:t>so.</a:t>
            </a:r>
            <a:endParaRPr sz="2200">
              <a:latin typeface="Franklin Gothic Medium"/>
              <a:cs typeface="Franklin Gothic Medium"/>
            </a:endParaRPr>
          </a:p>
        </p:txBody>
      </p:sp>
      <p:sp>
        <p:nvSpPr>
          <p:cNvPr id="14" name="Footer Placeholder 13">
            <a:extLst>
              <a:ext uri="{FF2B5EF4-FFF2-40B4-BE49-F238E27FC236}">
                <a16:creationId xmlns:a16="http://schemas.microsoft.com/office/drawing/2014/main" id="{694D8E4C-A446-7025-A984-34EC1277276D}"/>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7800466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02740" y="1164083"/>
            <a:ext cx="5111115" cy="513715"/>
          </a:xfrm>
          <a:prstGeom prst="rect">
            <a:avLst/>
          </a:prstGeom>
        </p:spPr>
        <p:txBody>
          <a:bodyPr vert="horz" wrap="square" lIns="0" tIns="13335" rIns="0" bIns="0" rtlCol="0">
            <a:spAutoFit/>
          </a:bodyPr>
          <a:lstStyle/>
          <a:p>
            <a:pPr marL="12700">
              <a:spcBef>
                <a:spcPts val="105"/>
              </a:spcBef>
            </a:pPr>
            <a:r>
              <a:rPr sz="2250" spc="-75" dirty="0">
                <a:solidFill>
                  <a:srgbClr val="EFA12D"/>
                </a:solidFill>
                <a:latin typeface="Microsoft Sans Serif"/>
                <a:cs typeface="Microsoft Sans Serif"/>
              </a:rPr>
              <a:t>🞭</a:t>
            </a:r>
            <a:r>
              <a:rPr sz="2250" spc="80" dirty="0">
                <a:solidFill>
                  <a:srgbClr val="EFA12D"/>
                </a:solidFill>
                <a:latin typeface="Microsoft Sans Serif"/>
                <a:cs typeface="Microsoft Sans Serif"/>
              </a:rPr>
              <a:t> </a:t>
            </a:r>
            <a:r>
              <a:rPr sz="3200" spc="-55" dirty="0">
                <a:solidFill>
                  <a:srgbClr val="FF0000"/>
                </a:solidFill>
                <a:latin typeface="Franklin Gothic Medium"/>
                <a:cs typeface="Franklin Gothic Medium"/>
              </a:rPr>
              <a:t>Tax</a:t>
            </a:r>
            <a:r>
              <a:rPr sz="3200" spc="-40" dirty="0">
                <a:solidFill>
                  <a:srgbClr val="FF0000"/>
                </a:solidFill>
                <a:latin typeface="Franklin Gothic Medium"/>
                <a:cs typeface="Franklin Gothic Medium"/>
              </a:rPr>
              <a:t> </a:t>
            </a:r>
            <a:r>
              <a:rPr sz="3200" spc="-5" dirty="0">
                <a:solidFill>
                  <a:srgbClr val="FF0000"/>
                </a:solidFill>
                <a:latin typeface="Franklin Gothic Medium"/>
                <a:cs typeface="Franklin Gothic Medium"/>
              </a:rPr>
              <a:t>Auditor’s</a:t>
            </a:r>
            <a:r>
              <a:rPr sz="3200" spc="-45" dirty="0">
                <a:solidFill>
                  <a:srgbClr val="FF0000"/>
                </a:solidFill>
                <a:latin typeface="Franklin Gothic Medium"/>
                <a:cs typeface="Franklin Gothic Medium"/>
              </a:rPr>
              <a:t> </a:t>
            </a:r>
            <a:r>
              <a:rPr sz="3200" spc="-5" dirty="0">
                <a:latin typeface="Franklin Gothic Medium"/>
                <a:cs typeface="Franklin Gothic Medium"/>
              </a:rPr>
              <a:t>Responsibility</a:t>
            </a:r>
            <a:endParaRPr sz="3200">
              <a:latin typeface="Franklin Gothic Medium"/>
              <a:cs typeface="Franklin Gothic Medium"/>
            </a:endParaRPr>
          </a:p>
        </p:txBody>
      </p:sp>
      <p:sp>
        <p:nvSpPr>
          <p:cNvPr id="3" name="object 3"/>
          <p:cNvSpPr txBox="1"/>
          <p:nvPr/>
        </p:nvSpPr>
        <p:spPr>
          <a:xfrm>
            <a:off x="2059941" y="1717295"/>
            <a:ext cx="8519795" cy="5026025"/>
          </a:xfrm>
          <a:prstGeom prst="rect">
            <a:avLst/>
          </a:prstGeom>
        </p:spPr>
        <p:txBody>
          <a:bodyPr vert="horz" wrap="square" lIns="0" tIns="13335" rIns="0" bIns="0" rtlCol="0">
            <a:spAutoFit/>
          </a:bodyPr>
          <a:lstStyle/>
          <a:p>
            <a:pPr marL="299085" marR="5080" indent="-287020">
              <a:spcBef>
                <a:spcPts val="105"/>
              </a:spcBef>
              <a:tabLst>
                <a:tab pos="299085" algn="l"/>
              </a:tabLst>
            </a:pPr>
            <a:r>
              <a:rPr sz="1400" spc="-45" dirty="0">
                <a:solidFill>
                  <a:srgbClr val="EFA12D"/>
                </a:solidFill>
                <a:latin typeface="Microsoft Sans Serif"/>
                <a:cs typeface="Microsoft Sans Serif"/>
              </a:rPr>
              <a:t>🞤	</a:t>
            </a:r>
            <a:r>
              <a:rPr sz="2000" spc="-5" dirty="0">
                <a:latin typeface="Franklin Gothic Medium"/>
                <a:cs typeface="Franklin Gothic Medium"/>
              </a:rPr>
              <a:t>Our </a:t>
            </a:r>
            <a:r>
              <a:rPr sz="2000" spc="-15" dirty="0">
                <a:latin typeface="Franklin Gothic Medium"/>
                <a:cs typeface="Franklin Gothic Medium"/>
              </a:rPr>
              <a:t>responsibility </a:t>
            </a:r>
            <a:r>
              <a:rPr sz="2000" spc="-5" dirty="0">
                <a:latin typeface="Franklin Gothic Medium"/>
                <a:cs typeface="Franklin Gothic Medium"/>
              </a:rPr>
              <a:t>is </a:t>
            </a:r>
            <a:r>
              <a:rPr sz="2000" spc="-40" dirty="0">
                <a:latin typeface="Franklin Gothic Medium"/>
                <a:cs typeface="Franklin Gothic Medium"/>
              </a:rPr>
              <a:t>to </a:t>
            </a:r>
            <a:r>
              <a:rPr sz="2000" spc="-5" dirty="0">
                <a:latin typeface="Franklin Gothic Medium"/>
                <a:cs typeface="Franklin Gothic Medium"/>
              </a:rPr>
              <a:t>express </a:t>
            </a:r>
            <a:r>
              <a:rPr sz="2000" spc="-10" dirty="0">
                <a:latin typeface="Franklin Gothic Medium"/>
                <a:cs typeface="Franklin Gothic Medium"/>
              </a:rPr>
              <a:t>an </a:t>
            </a:r>
            <a:r>
              <a:rPr sz="2000" spc="-15" dirty="0">
                <a:latin typeface="Franklin Gothic Medium"/>
                <a:cs typeface="Franklin Gothic Medium"/>
              </a:rPr>
              <a:t>opinion </a:t>
            </a:r>
            <a:r>
              <a:rPr sz="2000" spc="-5" dirty="0">
                <a:latin typeface="Franklin Gothic Medium"/>
                <a:cs typeface="Franklin Gothic Medium"/>
              </a:rPr>
              <a:t>on these </a:t>
            </a:r>
            <a:r>
              <a:rPr sz="2000" spc="-15" dirty="0">
                <a:latin typeface="Franklin Gothic Medium"/>
                <a:cs typeface="Franklin Gothic Medium"/>
              </a:rPr>
              <a:t>financial </a:t>
            </a:r>
            <a:r>
              <a:rPr sz="2000" spc="-25" dirty="0">
                <a:latin typeface="Franklin Gothic Medium"/>
                <a:cs typeface="Franklin Gothic Medium"/>
              </a:rPr>
              <a:t>statements </a:t>
            </a:r>
            <a:r>
              <a:rPr sz="2000" spc="-20" dirty="0">
                <a:latin typeface="Franklin Gothic Medium"/>
                <a:cs typeface="Franklin Gothic Medium"/>
              </a:rPr>
              <a:t> </a:t>
            </a:r>
            <a:r>
              <a:rPr sz="2000" dirty="0">
                <a:latin typeface="Franklin Gothic Medium"/>
                <a:cs typeface="Franklin Gothic Medium"/>
              </a:rPr>
              <a:t>based </a:t>
            </a:r>
            <a:r>
              <a:rPr sz="2000" spc="-5" dirty="0">
                <a:latin typeface="Franklin Gothic Medium"/>
                <a:cs typeface="Franklin Gothic Medium"/>
              </a:rPr>
              <a:t>on our audit. </a:t>
            </a:r>
            <a:r>
              <a:rPr sz="2000" spc="-85" dirty="0">
                <a:latin typeface="Franklin Gothic Medium"/>
                <a:cs typeface="Franklin Gothic Medium"/>
              </a:rPr>
              <a:t>We </a:t>
            </a:r>
            <a:r>
              <a:rPr sz="2000" spc="-25" dirty="0">
                <a:latin typeface="Franklin Gothic Medium"/>
                <a:cs typeface="Franklin Gothic Medium"/>
              </a:rPr>
              <a:t>have </a:t>
            </a:r>
            <a:r>
              <a:rPr sz="2000" spc="-10" dirty="0">
                <a:latin typeface="Franklin Gothic Medium"/>
                <a:cs typeface="Franklin Gothic Medium"/>
              </a:rPr>
              <a:t>conducted this audit </a:t>
            </a:r>
            <a:r>
              <a:rPr sz="2000" spc="-15" dirty="0">
                <a:latin typeface="Franklin Gothic Medium"/>
                <a:cs typeface="Franklin Gothic Medium"/>
              </a:rPr>
              <a:t>in </a:t>
            </a:r>
            <a:r>
              <a:rPr sz="2000" spc="-10" dirty="0">
                <a:latin typeface="Franklin Gothic Medium"/>
                <a:cs typeface="Franklin Gothic Medium"/>
              </a:rPr>
              <a:t>accordance </a:t>
            </a:r>
            <a:r>
              <a:rPr sz="2000" spc="-30" dirty="0">
                <a:latin typeface="Franklin Gothic Medium"/>
                <a:cs typeface="Franklin Gothic Medium"/>
              </a:rPr>
              <a:t>with </a:t>
            </a:r>
            <a:r>
              <a:rPr sz="2000" spc="-15" dirty="0">
                <a:latin typeface="Franklin Gothic Medium"/>
                <a:cs typeface="Franklin Gothic Medium"/>
              </a:rPr>
              <a:t>the </a:t>
            </a:r>
            <a:r>
              <a:rPr sz="2000" spc="-10" dirty="0">
                <a:latin typeface="Franklin Gothic Medium"/>
                <a:cs typeface="Franklin Gothic Medium"/>
              </a:rPr>
              <a:t> Standards </a:t>
            </a:r>
            <a:r>
              <a:rPr sz="2000" spc="-5" dirty="0">
                <a:latin typeface="Franklin Gothic Medium"/>
                <a:cs typeface="Franklin Gothic Medium"/>
              </a:rPr>
              <a:t>on </a:t>
            </a:r>
            <a:r>
              <a:rPr sz="2000" spc="-35" dirty="0">
                <a:latin typeface="Franklin Gothic Medium"/>
                <a:cs typeface="Franklin Gothic Medium"/>
              </a:rPr>
              <a:t>Auditing </a:t>
            </a:r>
            <a:r>
              <a:rPr sz="2000" dirty="0">
                <a:latin typeface="Franklin Gothic Medium"/>
                <a:cs typeface="Franklin Gothic Medium"/>
              </a:rPr>
              <a:t>issued </a:t>
            </a:r>
            <a:r>
              <a:rPr sz="2000" spc="-40" dirty="0">
                <a:latin typeface="Franklin Gothic Medium"/>
                <a:cs typeface="Franklin Gothic Medium"/>
              </a:rPr>
              <a:t>by </a:t>
            </a:r>
            <a:r>
              <a:rPr sz="2000" spc="-15" dirty="0">
                <a:latin typeface="Franklin Gothic Medium"/>
                <a:cs typeface="Franklin Gothic Medium"/>
              </a:rPr>
              <a:t>the </a:t>
            </a:r>
            <a:r>
              <a:rPr sz="2000" spc="-20" dirty="0">
                <a:latin typeface="Franklin Gothic Medium"/>
                <a:cs typeface="Franklin Gothic Medium"/>
              </a:rPr>
              <a:t>Institute of </a:t>
            </a:r>
            <a:r>
              <a:rPr sz="2000" spc="-5" dirty="0">
                <a:latin typeface="Franklin Gothic Medium"/>
                <a:cs typeface="Franklin Gothic Medium"/>
              </a:rPr>
              <a:t>Chartered </a:t>
            </a:r>
            <a:r>
              <a:rPr sz="2000" spc="-20" dirty="0">
                <a:latin typeface="Franklin Gothic Medium"/>
                <a:cs typeface="Franklin Gothic Medium"/>
              </a:rPr>
              <a:t>Accountants of </a:t>
            </a:r>
            <a:r>
              <a:rPr sz="2000" spc="-15" dirty="0">
                <a:latin typeface="Franklin Gothic Medium"/>
                <a:cs typeface="Franklin Gothic Medium"/>
              </a:rPr>
              <a:t> </a:t>
            </a:r>
            <a:r>
              <a:rPr sz="2000" spc="-10" dirty="0">
                <a:latin typeface="Franklin Gothic Medium"/>
                <a:cs typeface="Franklin Gothic Medium"/>
              </a:rPr>
              <a:t>India. </a:t>
            </a:r>
            <a:r>
              <a:rPr sz="2000" dirty="0">
                <a:latin typeface="Franklin Gothic Medium"/>
                <a:cs typeface="Franklin Gothic Medium"/>
              </a:rPr>
              <a:t>Those </a:t>
            </a:r>
            <a:r>
              <a:rPr sz="2000" spc="-10" dirty="0">
                <a:latin typeface="Franklin Gothic Medium"/>
                <a:cs typeface="Franklin Gothic Medium"/>
              </a:rPr>
              <a:t>Standards require </a:t>
            </a:r>
            <a:r>
              <a:rPr sz="2000" spc="-20" dirty="0">
                <a:latin typeface="Franklin Gothic Medium"/>
                <a:cs typeface="Franklin Gothic Medium"/>
              </a:rPr>
              <a:t>that </a:t>
            </a:r>
            <a:r>
              <a:rPr sz="2000" spc="-45" dirty="0">
                <a:latin typeface="Franklin Gothic Medium"/>
                <a:cs typeface="Franklin Gothic Medium"/>
              </a:rPr>
              <a:t>we </a:t>
            </a:r>
            <a:r>
              <a:rPr sz="2000" spc="-40" dirty="0">
                <a:latin typeface="Franklin Gothic Medium"/>
                <a:cs typeface="Franklin Gothic Medium"/>
              </a:rPr>
              <a:t>comply </a:t>
            </a:r>
            <a:r>
              <a:rPr sz="2000" spc="-30" dirty="0">
                <a:latin typeface="Franklin Gothic Medium"/>
                <a:cs typeface="Franklin Gothic Medium"/>
              </a:rPr>
              <a:t>with </a:t>
            </a:r>
            <a:r>
              <a:rPr sz="2000" spc="-20" dirty="0">
                <a:latin typeface="Franklin Gothic Medium"/>
                <a:cs typeface="Franklin Gothic Medium"/>
              </a:rPr>
              <a:t>ethical requirements </a:t>
            </a:r>
            <a:r>
              <a:rPr sz="2000" spc="-10" dirty="0">
                <a:latin typeface="Franklin Gothic Medium"/>
                <a:cs typeface="Franklin Gothic Medium"/>
              </a:rPr>
              <a:t>and </a:t>
            </a:r>
            <a:r>
              <a:rPr sz="2000" spc="-484" dirty="0">
                <a:latin typeface="Franklin Gothic Medium"/>
                <a:cs typeface="Franklin Gothic Medium"/>
              </a:rPr>
              <a:t> </a:t>
            </a:r>
            <a:r>
              <a:rPr sz="2000" spc="-10" dirty="0">
                <a:latin typeface="Franklin Gothic Medium"/>
                <a:cs typeface="Franklin Gothic Medium"/>
              </a:rPr>
              <a:t>plan </a:t>
            </a:r>
            <a:r>
              <a:rPr sz="2000" dirty="0">
                <a:latin typeface="Franklin Gothic Medium"/>
                <a:cs typeface="Franklin Gothic Medium"/>
              </a:rPr>
              <a:t>and </a:t>
            </a:r>
            <a:r>
              <a:rPr sz="2000" spc="-20" dirty="0">
                <a:latin typeface="Franklin Gothic Medium"/>
                <a:cs typeface="Franklin Gothic Medium"/>
              </a:rPr>
              <a:t>perform </a:t>
            </a:r>
            <a:r>
              <a:rPr sz="2000" spc="-15" dirty="0">
                <a:latin typeface="Franklin Gothic Medium"/>
                <a:cs typeface="Franklin Gothic Medium"/>
              </a:rPr>
              <a:t>the </a:t>
            </a:r>
            <a:r>
              <a:rPr sz="2000" spc="-10" dirty="0">
                <a:latin typeface="Franklin Gothic Medium"/>
                <a:cs typeface="Franklin Gothic Medium"/>
              </a:rPr>
              <a:t>audit </a:t>
            </a:r>
            <a:r>
              <a:rPr sz="2000" spc="-40" dirty="0">
                <a:solidFill>
                  <a:srgbClr val="FF0000"/>
                </a:solidFill>
                <a:latin typeface="Franklin Gothic Medium"/>
                <a:cs typeface="Franklin Gothic Medium"/>
              </a:rPr>
              <a:t>to </a:t>
            </a:r>
            <a:r>
              <a:rPr sz="2000" spc="-15" dirty="0">
                <a:solidFill>
                  <a:srgbClr val="FF0000"/>
                </a:solidFill>
                <a:latin typeface="Franklin Gothic Medium"/>
                <a:cs typeface="Franklin Gothic Medium"/>
              </a:rPr>
              <a:t>obtain </a:t>
            </a:r>
            <a:r>
              <a:rPr sz="2000" spc="-10" dirty="0">
                <a:solidFill>
                  <a:srgbClr val="FF0000"/>
                </a:solidFill>
                <a:latin typeface="Franklin Gothic Medium"/>
                <a:cs typeface="Franklin Gothic Medium"/>
              </a:rPr>
              <a:t>reasonable </a:t>
            </a:r>
            <a:r>
              <a:rPr sz="2000" dirty="0">
                <a:solidFill>
                  <a:srgbClr val="FF0000"/>
                </a:solidFill>
                <a:latin typeface="Franklin Gothic Medium"/>
                <a:cs typeface="Franklin Gothic Medium"/>
              </a:rPr>
              <a:t>assurance </a:t>
            </a:r>
            <a:r>
              <a:rPr sz="2000" spc="-10" dirty="0">
                <a:solidFill>
                  <a:srgbClr val="FF0000"/>
                </a:solidFill>
                <a:latin typeface="Franklin Gothic Medium"/>
                <a:cs typeface="Franklin Gothic Medium"/>
              </a:rPr>
              <a:t>about </a:t>
            </a:r>
            <a:r>
              <a:rPr sz="2000" spc="-20" dirty="0">
                <a:solidFill>
                  <a:srgbClr val="FF0000"/>
                </a:solidFill>
                <a:latin typeface="Franklin Gothic Medium"/>
                <a:cs typeface="Franklin Gothic Medium"/>
              </a:rPr>
              <a:t>whether </a:t>
            </a:r>
            <a:r>
              <a:rPr sz="2000" spc="-15" dirty="0">
                <a:solidFill>
                  <a:srgbClr val="FF0000"/>
                </a:solidFill>
                <a:latin typeface="Franklin Gothic Medium"/>
                <a:cs typeface="Franklin Gothic Medium"/>
              </a:rPr>
              <a:t> the</a:t>
            </a:r>
            <a:r>
              <a:rPr sz="2000" dirty="0">
                <a:solidFill>
                  <a:srgbClr val="FF0000"/>
                </a:solidFill>
                <a:latin typeface="Franklin Gothic Medium"/>
                <a:cs typeface="Franklin Gothic Medium"/>
              </a:rPr>
              <a:t> </a:t>
            </a:r>
            <a:r>
              <a:rPr sz="2000" spc="-15" dirty="0">
                <a:solidFill>
                  <a:srgbClr val="FF0000"/>
                </a:solidFill>
                <a:latin typeface="Franklin Gothic Medium"/>
                <a:cs typeface="Franklin Gothic Medium"/>
              </a:rPr>
              <a:t>financial</a:t>
            </a:r>
            <a:r>
              <a:rPr sz="2000" spc="-10" dirty="0">
                <a:solidFill>
                  <a:srgbClr val="FF0000"/>
                </a:solidFill>
                <a:latin typeface="Franklin Gothic Medium"/>
                <a:cs typeface="Franklin Gothic Medium"/>
              </a:rPr>
              <a:t> </a:t>
            </a:r>
            <a:r>
              <a:rPr sz="2000" spc="-25" dirty="0">
                <a:solidFill>
                  <a:srgbClr val="FF0000"/>
                </a:solidFill>
                <a:latin typeface="Franklin Gothic Medium"/>
                <a:cs typeface="Franklin Gothic Medium"/>
              </a:rPr>
              <a:t>statements</a:t>
            </a:r>
            <a:r>
              <a:rPr sz="2000" spc="-10" dirty="0">
                <a:solidFill>
                  <a:srgbClr val="FF0000"/>
                </a:solidFill>
                <a:latin typeface="Franklin Gothic Medium"/>
                <a:cs typeface="Franklin Gothic Medium"/>
              </a:rPr>
              <a:t> are</a:t>
            </a:r>
            <a:r>
              <a:rPr sz="2000" spc="10" dirty="0">
                <a:solidFill>
                  <a:srgbClr val="FF0000"/>
                </a:solidFill>
                <a:latin typeface="Franklin Gothic Medium"/>
                <a:cs typeface="Franklin Gothic Medium"/>
              </a:rPr>
              <a:t> </a:t>
            </a:r>
            <a:r>
              <a:rPr sz="2000" spc="-10" dirty="0">
                <a:solidFill>
                  <a:srgbClr val="FF0000"/>
                </a:solidFill>
                <a:latin typeface="Franklin Gothic Medium"/>
                <a:cs typeface="Franklin Gothic Medium"/>
              </a:rPr>
              <a:t>free</a:t>
            </a:r>
            <a:r>
              <a:rPr sz="2000" dirty="0">
                <a:solidFill>
                  <a:srgbClr val="FF0000"/>
                </a:solidFill>
                <a:latin typeface="Franklin Gothic Medium"/>
                <a:cs typeface="Franklin Gothic Medium"/>
              </a:rPr>
              <a:t> </a:t>
            </a:r>
            <a:r>
              <a:rPr sz="2000" spc="-50" dirty="0">
                <a:solidFill>
                  <a:srgbClr val="FF0000"/>
                </a:solidFill>
                <a:latin typeface="Franklin Gothic Medium"/>
                <a:cs typeface="Franklin Gothic Medium"/>
              </a:rPr>
              <a:t>from</a:t>
            </a:r>
            <a:r>
              <a:rPr sz="2000" spc="5" dirty="0">
                <a:solidFill>
                  <a:srgbClr val="FF0000"/>
                </a:solidFill>
                <a:latin typeface="Franklin Gothic Medium"/>
                <a:cs typeface="Franklin Gothic Medium"/>
              </a:rPr>
              <a:t> </a:t>
            </a:r>
            <a:r>
              <a:rPr sz="2000" spc="-35" dirty="0">
                <a:solidFill>
                  <a:srgbClr val="FF0000"/>
                </a:solidFill>
                <a:latin typeface="Franklin Gothic Medium"/>
                <a:cs typeface="Franklin Gothic Medium"/>
              </a:rPr>
              <a:t>material</a:t>
            </a:r>
            <a:r>
              <a:rPr sz="2000" spc="5" dirty="0">
                <a:solidFill>
                  <a:srgbClr val="FF0000"/>
                </a:solidFill>
                <a:latin typeface="Franklin Gothic Medium"/>
                <a:cs typeface="Franklin Gothic Medium"/>
              </a:rPr>
              <a:t> </a:t>
            </a:r>
            <a:r>
              <a:rPr sz="2000" spc="-30" dirty="0">
                <a:solidFill>
                  <a:srgbClr val="FF0000"/>
                </a:solidFill>
                <a:latin typeface="Franklin Gothic Medium"/>
                <a:cs typeface="Franklin Gothic Medium"/>
              </a:rPr>
              <a:t>misstatement,</a:t>
            </a:r>
            <a:r>
              <a:rPr sz="2000" spc="-5" dirty="0">
                <a:solidFill>
                  <a:srgbClr val="FF0000"/>
                </a:solidFill>
                <a:latin typeface="Franklin Gothic Medium"/>
                <a:cs typeface="Franklin Gothic Medium"/>
              </a:rPr>
              <a:t> </a:t>
            </a:r>
            <a:r>
              <a:rPr sz="2000" spc="-20" dirty="0">
                <a:solidFill>
                  <a:srgbClr val="FF0000"/>
                </a:solidFill>
                <a:latin typeface="Franklin Gothic Medium"/>
                <a:cs typeface="Franklin Gothic Medium"/>
              </a:rPr>
              <a:t>whether</a:t>
            </a:r>
            <a:r>
              <a:rPr sz="2000" spc="-10" dirty="0">
                <a:solidFill>
                  <a:srgbClr val="FF0000"/>
                </a:solidFill>
                <a:latin typeface="Franklin Gothic Medium"/>
                <a:cs typeface="Franklin Gothic Medium"/>
              </a:rPr>
              <a:t> </a:t>
            </a:r>
            <a:r>
              <a:rPr sz="2000" dirty="0">
                <a:solidFill>
                  <a:srgbClr val="FF0000"/>
                </a:solidFill>
                <a:latin typeface="Franklin Gothic Medium"/>
                <a:cs typeface="Franklin Gothic Medium"/>
              </a:rPr>
              <a:t>due </a:t>
            </a:r>
            <a:r>
              <a:rPr sz="2000" spc="5" dirty="0">
                <a:solidFill>
                  <a:srgbClr val="FF0000"/>
                </a:solidFill>
                <a:latin typeface="Franklin Gothic Medium"/>
                <a:cs typeface="Franklin Gothic Medium"/>
              </a:rPr>
              <a:t> </a:t>
            </a:r>
            <a:r>
              <a:rPr sz="2000" spc="-40" dirty="0">
                <a:solidFill>
                  <a:srgbClr val="FF0000"/>
                </a:solidFill>
                <a:latin typeface="Franklin Gothic Medium"/>
                <a:cs typeface="Franklin Gothic Medium"/>
              </a:rPr>
              <a:t>to</a:t>
            </a:r>
            <a:r>
              <a:rPr sz="2000" spc="-15" dirty="0">
                <a:solidFill>
                  <a:srgbClr val="FF0000"/>
                </a:solidFill>
                <a:latin typeface="Franklin Gothic Medium"/>
                <a:cs typeface="Franklin Gothic Medium"/>
              </a:rPr>
              <a:t> </a:t>
            </a:r>
            <a:r>
              <a:rPr sz="2000" spc="-10" dirty="0">
                <a:solidFill>
                  <a:srgbClr val="FF0000"/>
                </a:solidFill>
                <a:latin typeface="Franklin Gothic Medium"/>
                <a:cs typeface="Franklin Gothic Medium"/>
              </a:rPr>
              <a:t>fraud</a:t>
            </a:r>
            <a:r>
              <a:rPr sz="2000" spc="-40" dirty="0">
                <a:solidFill>
                  <a:srgbClr val="FF0000"/>
                </a:solidFill>
                <a:latin typeface="Franklin Gothic Medium"/>
                <a:cs typeface="Franklin Gothic Medium"/>
              </a:rPr>
              <a:t> </a:t>
            </a:r>
            <a:r>
              <a:rPr sz="2000" spc="-5" dirty="0">
                <a:solidFill>
                  <a:srgbClr val="FF0000"/>
                </a:solidFill>
                <a:latin typeface="Franklin Gothic Medium"/>
                <a:cs typeface="Franklin Gothic Medium"/>
              </a:rPr>
              <a:t>or</a:t>
            </a:r>
            <a:r>
              <a:rPr sz="2000" spc="-15" dirty="0">
                <a:solidFill>
                  <a:srgbClr val="FF0000"/>
                </a:solidFill>
                <a:latin typeface="Franklin Gothic Medium"/>
                <a:cs typeface="Franklin Gothic Medium"/>
              </a:rPr>
              <a:t> </a:t>
            </a:r>
            <a:r>
              <a:rPr sz="2000" spc="-25" dirty="0">
                <a:solidFill>
                  <a:srgbClr val="FF0000"/>
                </a:solidFill>
                <a:latin typeface="Franklin Gothic Medium"/>
                <a:cs typeface="Franklin Gothic Medium"/>
              </a:rPr>
              <a:t>error</a:t>
            </a:r>
            <a:r>
              <a:rPr sz="2000" spc="-25" dirty="0">
                <a:latin typeface="Franklin Gothic Medium"/>
                <a:cs typeface="Franklin Gothic Medium"/>
              </a:rPr>
              <a:t>.</a:t>
            </a:r>
            <a:endParaRPr sz="2000" dirty="0">
              <a:latin typeface="Franklin Gothic Medium"/>
              <a:cs typeface="Franklin Gothic Medium"/>
            </a:endParaRPr>
          </a:p>
          <a:p>
            <a:pPr marL="299085" marR="24130" indent="-287020">
              <a:spcBef>
                <a:spcPts val="480"/>
              </a:spcBef>
              <a:tabLst>
                <a:tab pos="299085" algn="l"/>
              </a:tabLst>
            </a:pPr>
            <a:r>
              <a:rPr sz="1400" spc="-45" dirty="0">
                <a:solidFill>
                  <a:srgbClr val="EFA12D"/>
                </a:solidFill>
                <a:latin typeface="Microsoft Sans Serif"/>
                <a:cs typeface="Microsoft Sans Serif"/>
              </a:rPr>
              <a:t>🞤	</a:t>
            </a:r>
            <a:r>
              <a:rPr sz="2000" spc="-20" dirty="0">
                <a:latin typeface="Franklin Gothic Medium"/>
                <a:cs typeface="Franklin Gothic Medium"/>
              </a:rPr>
              <a:t>Reasonable </a:t>
            </a:r>
            <a:r>
              <a:rPr sz="2000" dirty="0">
                <a:latin typeface="Franklin Gothic Medium"/>
                <a:cs typeface="Franklin Gothic Medium"/>
              </a:rPr>
              <a:t>assurance </a:t>
            </a:r>
            <a:r>
              <a:rPr sz="2000" spc="-5" dirty="0">
                <a:latin typeface="Franklin Gothic Medium"/>
                <a:cs typeface="Franklin Gothic Medium"/>
              </a:rPr>
              <a:t>is </a:t>
            </a:r>
            <a:r>
              <a:rPr sz="2000" spc="-25" dirty="0">
                <a:latin typeface="Franklin Gothic Medium"/>
                <a:cs typeface="Franklin Gothic Medium"/>
              </a:rPr>
              <a:t>a </a:t>
            </a:r>
            <a:r>
              <a:rPr sz="2000" spc="-20" dirty="0">
                <a:latin typeface="Franklin Gothic Medium"/>
                <a:cs typeface="Franklin Gothic Medium"/>
              </a:rPr>
              <a:t>high </a:t>
            </a:r>
            <a:r>
              <a:rPr sz="2000" spc="-25" dirty="0">
                <a:latin typeface="Franklin Gothic Medium"/>
                <a:cs typeface="Franklin Gothic Medium"/>
              </a:rPr>
              <a:t>level </a:t>
            </a:r>
            <a:r>
              <a:rPr sz="2000" spc="-20" dirty="0">
                <a:latin typeface="Franklin Gothic Medium"/>
                <a:cs typeface="Franklin Gothic Medium"/>
              </a:rPr>
              <a:t>of </a:t>
            </a:r>
            <a:r>
              <a:rPr sz="2000" dirty="0">
                <a:latin typeface="Franklin Gothic Medium"/>
                <a:cs typeface="Franklin Gothic Medium"/>
              </a:rPr>
              <a:t>assurance </a:t>
            </a:r>
            <a:r>
              <a:rPr sz="2000" spc="-5" dirty="0">
                <a:solidFill>
                  <a:srgbClr val="FF0000"/>
                </a:solidFill>
                <a:latin typeface="Franklin Gothic Medium"/>
                <a:cs typeface="Franklin Gothic Medium"/>
              </a:rPr>
              <a:t>but is </a:t>
            </a:r>
            <a:r>
              <a:rPr sz="2000" spc="-10" dirty="0">
                <a:solidFill>
                  <a:srgbClr val="FF0000"/>
                </a:solidFill>
                <a:latin typeface="Franklin Gothic Medium"/>
                <a:cs typeface="Franklin Gothic Medium"/>
              </a:rPr>
              <a:t>not </a:t>
            </a:r>
            <a:r>
              <a:rPr sz="2000" spc="-25" dirty="0">
                <a:solidFill>
                  <a:srgbClr val="FF0000"/>
                </a:solidFill>
                <a:latin typeface="Franklin Gothic Medium"/>
                <a:cs typeface="Franklin Gothic Medium"/>
              </a:rPr>
              <a:t>a </a:t>
            </a:r>
            <a:r>
              <a:rPr sz="2000" spc="-20" dirty="0">
                <a:solidFill>
                  <a:srgbClr val="FF0000"/>
                </a:solidFill>
                <a:latin typeface="Franklin Gothic Medium"/>
                <a:cs typeface="Franklin Gothic Medium"/>
              </a:rPr>
              <a:t>guarantee </a:t>
            </a:r>
            <a:r>
              <a:rPr sz="2000" spc="-15" dirty="0">
                <a:solidFill>
                  <a:srgbClr val="FF0000"/>
                </a:solidFill>
                <a:latin typeface="Franklin Gothic Medium"/>
                <a:cs typeface="Franklin Gothic Medium"/>
              </a:rPr>
              <a:t> </a:t>
            </a:r>
            <a:r>
              <a:rPr sz="2000" spc="-20" dirty="0">
                <a:latin typeface="Franklin Gothic Medium"/>
                <a:cs typeface="Franklin Gothic Medium"/>
              </a:rPr>
              <a:t>that </a:t>
            </a:r>
            <a:r>
              <a:rPr sz="2000" spc="-10" dirty="0">
                <a:latin typeface="Franklin Gothic Medium"/>
                <a:cs typeface="Franklin Gothic Medium"/>
              </a:rPr>
              <a:t>an audit conducted </a:t>
            </a:r>
            <a:r>
              <a:rPr sz="2000" spc="-15" dirty="0">
                <a:latin typeface="Franklin Gothic Medium"/>
                <a:cs typeface="Franklin Gothic Medium"/>
              </a:rPr>
              <a:t>in </a:t>
            </a:r>
            <a:r>
              <a:rPr sz="2000" spc="-10" dirty="0">
                <a:latin typeface="Franklin Gothic Medium"/>
                <a:cs typeface="Franklin Gothic Medium"/>
              </a:rPr>
              <a:t>accordance </a:t>
            </a:r>
            <a:r>
              <a:rPr sz="2000" spc="-30" dirty="0">
                <a:latin typeface="Franklin Gothic Medium"/>
                <a:cs typeface="Franklin Gothic Medium"/>
              </a:rPr>
              <a:t>with </a:t>
            </a:r>
            <a:r>
              <a:rPr sz="2000" spc="-10" dirty="0">
                <a:latin typeface="Franklin Gothic Medium"/>
                <a:cs typeface="Franklin Gothic Medium"/>
              </a:rPr>
              <a:t>Standards </a:t>
            </a:r>
            <a:r>
              <a:rPr sz="2000" spc="-20" dirty="0">
                <a:latin typeface="Franklin Gothic Medium"/>
                <a:cs typeface="Franklin Gothic Medium"/>
              </a:rPr>
              <a:t>of </a:t>
            </a:r>
            <a:r>
              <a:rPr sz="2000" spc="-35" dirty="0">
                <a:latin typeface="Franklin Gothic Medium"/>
                <a:cs typeface="Franklin Gothic Medium"/>
              </a:rPr>
              <a:t>Auditing </a:t>
            </a:r>
            <a:r>
              <a:rPr sz="2000" spc="-35" dirty="0">
                <a:solidFill>
                  <a:srgbClr val="FF0000"/>
                </a:solidFill>
                <a:latin typeface="Franklin Gothic Medium"/>
                <a:cs typeface="Franklin Gothic Medium"/>
              </a:rPr>
              <a:t>will </a:t>
            </a:r>
            <a:r>
              <a:rPr sz="2000" spc="-40" dirty="0">
                <a:solidFill>
                  <a:srgbClr val="FF0000"/>
                </a:solidFill>
                <a:latin typeface="Franklin Gothic Medium"/>
                <a:cs typeface="Franklin Gothic Medium"/>
              </a:rPr>
              <a:t>always </a:t>
            </a:r>
            <a:r>
              <a:rPr sz="2000" spc="-484" dirty="0">
                <a:solidFill>
                  <a:srgbClr val="FF0000"/>
                </a:solidFill>
                <a:latin typeface="Franklin Gothic Medium"/>
                <a:cs typeface="Franklin Gothic Medium"/>
              </a:rPr>
              <a:t> </a:t>
            </a:r>
            <a:r>
              <a:rPr sz="2000" spc="-20" dirty="0">
                <a:latin typeface="Franklin Gothic Medium"/>
                <a:cs typeface="Franklin Gothic Medium"/>
              </a:rPr>
              <a:t>detect </a:t>
            </a:r>
            <a:r>
              <a:rPr sz="2000" spc="-25" dirty="0">
                <a:latin typeface="Franklin Gothic Medium"/>
                <a:cs typeface="Franklin Gothic Medium"/>
              </a:rPr>
              <a:t>a </a:t>
            </a:r>
            <a:r>
              <a:rPr sz="2000" spc="-35" dirty="0">
                <a:latin typeface="Franklin Gothic Medium"/>
                <a:cs typeface="Franklin Gothic Medium"/>
              </a:rPr>
              <a:t>material misstatement </a:t>
            </a:r>
            <a:r>
              <a:rPr sz="2000" spc="-20" dirty="0">
                <a:latin typeface="Franklin Gothic Medium"/>
                <a:cs typeface="Franklin Gothic Medium"/>
              </a:rPr>
              <a:t>when </a:t>
            </a:r>
            <a:r>
              <a:rPr sz="2000" spc="-30" dirty="0">
                <a:latin typeface="Franklin Gothic Medium"/>
                <a:cs typeface="Franklin Gothic Medium"/>
              </a:rPr>
              <a:t>it </a:t>
            </a:r>
            <a:r>
              <a:rPr sz="2000" spc="-10" dirty="0">
                <a:latin typeface="Franklin Gothic Medium"/>
                <a:cs typeface="Franklin Gothic Medium"/>
              </a:rPr>
              <a:t>exists. </a:t>
            </a:r>
            <a:r>
              <a:rPr sz="2000" spc="-20" dirty="0">
                <a:latin typeface="Franklin Gothic Medium"/>
                <a:cs typeface="Franklin Gothic Medium"/>
              </a:rPr>
              <a:t>Misstatements </a:t>
            </a:r>
            <a:r>
              <a:rPr sz="2000" spc="-5" dirty="0">
                <a:latin typeface="Franklin Gothic Medium"/>
                <a:cs typeface="Franklin Gothic Medium"/>
              </a:rPr>
              <a:t>can arise </a:t>
            </a:r>
            <a:r>
              <a:rPr sz="2000" spc="-50" dirty="0">
                <a:latin typeface="Franklin Gothic Medium"/>
                <a:cs typeface="Franklin Gothic Medium"/>
              </a:rPr>
              <a:t>from </a:t>
            </a:r>
            <a:r>
              <a:rPr sz="2000" spc="-484" dirty="0">
                <a:latin typeface="Franklin Gothic Medium"/>
                <a:cs typeface="Franklin Gothic Medium"/>
              </a:rPr>
              <a:t> </a:t>
            </a:r>
            <a:r>
              <a:rPr sz="2000" spc="-10" dirty="0">
                <a:latin typeface="Franklin Gothic Medium"/>
                <a:cs typeface="Franklin Gothic Medium"/>
              </a:rPr>
              <a:t>fraud </a:t>
            </a:r>
            <a:r>
              <a:rPr sz="2000" spc="-5" dirty="0">
                <a:latin typeface="Franklin Gothic Medium"/>
                <a:cs typeface="Franklin Gothic Medium"/>
              </a:rPr>
              <a:t>or </a:t>
            </a:r>
            <a:r>
              <a:rPr sz="2000" spc="-15" dirty="0">
                <a:latin typeface="Franklin Gothic Medium"/>
                <a:cs typeface="Franklin Gothic Medium"/>
              </a:rPr>
              <a:t>error </a:t>
            </a:r>
            <a:r>
              <a:rPr sz="2000" dirty="0">
                <a:latin typeface="Franklin Gothic Medium"/>
                <a:cs typeface="Franklin Gothic Medium"/>
              </a:rPr>
              <a:t>and </a:t>
            </a:r>
            <a:r>
              <a:rPr sz="2000" spc="-10" dirty="0">
                <a:latin typeface="Franklin Gothic Medium"/>
                <a:cs typeface="Franklin Gothic Medium"/>
              </a:rPr>
              <a:t>are </a:t>
            </a:r>
            <a:r>
              <a:rPr sz="2000" spc="-5" dirty="0">
                <a:latin typeface="Franklin Gothic Medium"/>
                <a:cs typeface="Franklin Gothic Medium"/>
              </a:rPr>
              <a:t>considered </a:t>
            </a:r>
            <a:r>
              <a:rPr sz="2000" spc="-35" dirty="0">
                <a:latin typeface="Franklin Gothic Medium"/>
                <a:cs typeface="Franklin Gothic Medium"/>
              </a:rPr>
              <a:t>material </a:t>
            </a:r>
            <a:r>
              <a:rPr sz="2000" spc="-15" dirty="0">
                <a:latin typeface="Franklin Gothic Medium"/>
                <a:cs typeface="Franklin Gothic Medium"/>
              </a:rPr>
              <a:t>if, </a:t>
            </a:r>
            <a:r>
              <a:rPr sz="2000" spc="-20" dirty="0">
                <a:latin typeface="Franklin Gothic Medium"/>
                <a:cs typeface="Franklin Gothic Medium"/>
              </a:rPr>
              <a:t>individually </a:t>
            </a:r>
            <a:r>
              <a:rPr sz="2000" spc="-5" dirty="0">
                <a:latin typeface="Franklin Gothic Medium"/>
                <a:cs typeface="Franklin Gothic Medium"/>
              </a:rPr>
              <a:t>or </a:t>
            </a:r>
            <a:r>
              <a:rPr sz="2000" spc="-15" dirty="0">
                <a:latin typeface="Franklin Gothic Medium"/>
                <a:cs typeface="Franklin Gothic Medium"/>
              </a:rPr>
              <a:t>in the </a:t>
            </a:r>
            <a:r>
              <a:rPr sz="2000" spc="-25" dirty="0">
                <a:latin typeface="Franklin Gothic Medium"/>
                <a:cs typeface="Franklin Gothic Medium"/>
              </a:rPr>
              <a:t>aggregate, </a:t>
            </a:r>
            <a:r>
              <a:rPr sz="2000" spc="-484" dirty="0">
                <a:latin typeface="Franklin Gothic Medium"/>
                <a:cs typeface="Franklin Gothic Medium"/>
              </a:rPr>
              <a:t> </a:t>
            </a:r>
            <a:r>
              <a:rPr sz="2000" spc="-35" dirty="0">
                <a:latin typeface="Franklin Gothic Medium"/>
                <a:cs typeface="Franklin Gothic Medium"/>
              </a:rPr>
              <a:t>they </a:t>
            </a:r>
            <a:r>
              <a:rPr sz="2000" spc="-5" dirty="0">
                <a:latin typeface="Franklin Gothic Medium"/>
                <a:cs typeface="Franklin Gothic Medium"/>
              </a:rPr>
              <a:t>could </a:t>
            </a:r>
            <a:r>
              <a:rPr sz="2000" spc="-15" dirty="0">
                <a:latin typeface="Franklin Gothic Medium"/>
                <a:cs typeface="Franklin Gothic Medium"/>
              </a:rPr>
              <a:t>reasonably </a:t>
            </a:r>
            <a:r>
              <a:rPr sz="2000" dirty="0">
                <a:latin typeface="Franklin Gothic Medium"/>
                <a:cs typeface="Franklin Gothic Medium"/>
              </a:rPr>
              <a:t>be </a:t>
            </a:r>
            <a:r>
              <a:rPr sz="2000" spc="-20" dirty="0">
                <a:latin typeface="Franklin Gothic Medium"/>
                <a:cs typeface="Franklin Gothic Medium"/>
              </a:rPr>
              <a:t>expected </a:t>
            </a:r>
            <a:r>
              <a:rPr sz="2000" spc="-40" dirty="0">
                <a:latin typeface="Franklin Gothic Medium"/>
                <a:cs typeface="Franklin Gothic Medium"/>
              </a:rPr>
              <a:t>to </a:t>
            </a:r>
            <a:r>
              <a:rPr sz="2000" spc="-10" dirty="0">
                <a:latin typeface="Franklin Gothic Medium"/>
                <a:cs typeface="Franklin Gothic Medium"/>
              </a:rPr>
              <a:t>influence </a:t>
            </a:r>
            <a:r>
              <a:rPr sz="2000" spc="-15" dirty="0">
                <a:latin typeface="Franklin Gothic Medium"/>
                <a:cs typeface="Franklin Gothic Medium"/>
              </a:rPr>
              <a:t>the </a:t>
            </a:r>
            <a:r>
              <a:rPr sz="2000" spc="-20" dirty="0">
                <a:latin typeface="Franklin Gothic Medium"/>
                <a:cs typeface="Franklin Gothic Medium"/>
              </a:rPr>
              <a:t>economic </a:t>
            </a:r>
            <a:r>
              <a:rPr sz="2000" spc="-5" dirty="0">
                <a:latin typeface="Franklin Gothic Medium"/>
                <a:cs typeface="Franklin Gothic Medium"/>
              </a:rPr>
              <a:t>decisions </a:t>
            </a:r>
            <a:r>
              <a:rPr sz="2000" spc="-20" dirty="0">
                <a:latin typeface="Franklin Gothic Medium"/>
                <a:cs typeface="Franklin Gothic Medium"/>
              </a:rPr>
              <a:t>of </a:t>
            </a:r>
            <a:r>
              <a:rPr sz="2000" spc="-15" dirty="0">
                <a:latin typeface="Franklin Gothic Medium"/>
                <a:cs typeface="Franklin Gothic Medium"/>
              </a:rPr>
              <a:t> </a:t>
            </a:r>
            <a:r>
              <a:rPr sz="2000" spc="10" dirty="0">
                <a:latin typeface="Franklin Gothic Medium"/>
                <a:cs typeface="Franklin Gothic Medium"/>
              </a:rPr>
              <a:t>users</a:t>
            </a:r>
            <a:r>
              <a:rPr sz="2000" spc="-45" dirty="0">
                <a:latin typeface="Franklin Gothic Medium"/>
                <a:cs typeface="Franklin Gothic Medium"/>
              </a:rPr>
              <a:t> </a:t>
            </a:r>
            <a:r>
              <a:rPr sz="2000" spc="-30" dirty="0">
                <a:latin typeface="Franklin Gothic Medium"/>
                <a:cs typeface="Franklin Gothic Medium"/>
              </a:rPr>
              <a:t>taken</a:t>
            </a:r>
            <a:r>
              <a:rPr sz="2000" spc="-40" dirty="0">
                <a:latin typeface="Franklin Gothic Medium"/>
                <a:cs typeface="Franklin Gothic Medium"/>
              </a:rPr>
              <a:t> </a:t>
            </a:r>
            <a:r>
              <a:rPr sz="2000" spc="-5" dirty="0">
                <a:latin typeface="Franklin Gothic Medium"/>
                <a:cs typeface="Franklin Gothic Medium"/>
              </a:rPr>
              <a:t>on</a:t>
            </a:r>
            <a:r>
              <a:rPr sz="2000" spc="-15" dirty="0">
                <a:latin typeface="Franklin Gothic Medium"/>
                <a:cs typeface="Franklin Gothic Medium"/>
              </a:rPr>
              <a:t> the</a:t>
            </a:r>
            <a:r>
              <a:rPr sz="2000" spc="-35" dirty="0">
                <a:latin typeface="Franklin Gothic Medium"/>
                <a:cs typeface="Franklin Gothic Medium"/>
              </a:rPr>
              <a:t> </a:t>
            </a:r>
            <a:r>
              <a:rPr sz="2000" dirty="0">
                <a:latin typeface="Franklin Gothic Medium"/>
                <a:cs typeface="Franklin Gothic Medium"/>
              </a:rPr>
              <a:t>basis</a:t>
            </a:r>
            <a:r>
              <a:rPr sz="2000" spc="-45" dirty="0">
                <a:latin typeface="Franklin Gothic Medium"/>
                <a:cs typeface="Franklin Gothic Medium"/>
              </a:rPr>
              <a:t> </a:t>
            </a:r>
            <a:r>
              <a:rPr sz="2000" spc="-20" dirty="0">
                <a:latin typeface="Franklin Gothic Medium"/>
                <a:cs typeface="Franklin Gothic Medium"/>
              </a:rPr>
              <a:t>of</a:t>
            </a:r>
            <a:r>
              <a:rPr sz="2000" spc="-25" dirty="0">
                <a:latin typeface="Franklin Gothic Medium"/>
                <a:cs typeface="Franklin Gothic Medium"/>
              </a:rPr>
              <a:t> </a:t>
            </a:r>
            <a:r>
              <a:rPr sz="2000" spc="-5" dirty="0">
                <a:latin typeface="Franklin Gothic Medium"/>
                <a:cs typeface="Franklin Gothic Medium"/>
              </a:rPr>
              <a:t>these</a:t>
            </a:r>
            <a:r>
              <a:rPr sz="2000" spc="-40" dirty="0">
                <a:latin typeface="Franklin Gothic Medium"/>
                <a:cs typeface="Franklin Gothic Medium"/>
              </a:rPr>
              <a:t> </a:t>
            </a:r>
            <a:r>
              <a:rPr sz="2000" spc="-10" dirty="0">
                <a:latin typeface="Franklin Gothic Medium"/>
                <a:cs typeface="Franklin Gothic Medium"/>
              </a:rPr>
              <a:t>Financial</a:t>
            </a:r>
            <a:r>
              <a:rPr sz="2000" spc="-30" dirty="0">
                <a:latin typeface="Franklin Gothic Medium"/>
                <a:cs typeface="Franklin Gothic Medium"/>
              </a:rPr>
              <a:t> </a:t>
            </a:r>
            <a:r>
              <a:rPr sz="2000" spc="-25" dirty="0">
                <a:latin typeface="Franklin Gothic Medium"/>
                <a:cs typeface="Franklin Gothic Medium"/>
              </a:rPr>
              <a:t>Statements.</a:t>
            </a:r>
            <a:endParaRPr sz="2000" dirty="0">
              <a:latin typeface="Franklin Gothic Medium"/>
              <a:cs typeface="Franklin Gothic Medium"/>
            </a:endParaRPr>
          </a:p>
          <a:p>
            <a:pPr marL="299085" marR="115570" indent="-287020">
              <a:spcBef>
                <a:spcPts val="484"/>
              </a:spcBef>
              <a:tabLst>
                <a:tab pos="299085" algn="l"/>
              </a:tabLst>
            </a:pPr>
            <a:r>
              <a:rPr sz="1400" spc="-45" dirty="0">
                <a:solidFill>
                  <a:srgbClr val="EFA12D"/>
                </a:solidFill>
                <a:latin typeface="Microsoft Sans Serif"/>
                <a:cs typeface="Microsoft Sans Serif"/>
              </a:rPr>
              <a:t>🞤	</a:t>
            </a:r>
            <a:r>
              <a:rPr sz="2000" spc="-60" dirty="0">
                <a:latin typeface="Franklin Gothic Medium"/>
                <a:cs typeface="Franklin Gothic Medium"/>
              </a:rPr>
              <a:t>As </a:t>
            </a:r>
            <a:r>
              <a:rPr sz="2000" spc="5" dirty="0">
                <a:latin typeface="Franklin Gothic Medium"/>
                <a:cs typeface="Franklin Gothic Medium"/>
              </a:rPr>
              <a:t>part </a:t>
            </a:r>
            <a:r>
              <a:rPr sz="2000" spc="-20" dirty="0">
                <a:latin typeface="Franklin Gothic Medium"/>
                <a:cs typeface="Franklin Gothic Medium"/>
              </a:rPr>
              <a:t>of </a:t>
            </a:r>
            <a:r>
              <a:rPr sz="2000" spc="-10" dirty="0">
                <a:latin typeface="Franklin Gothic Medium"/>
                <a:cs typeface="Franklin Gothic Medium"/>
              </a:rPr>
              <a:t>an audit </a:t>
            </a:r>
            <a:r>
              <a:rPr sz="2000" spc="-15" dirty="0">
                <a:latin typeface="Franklin Gothic Medium"/>
                <a:cs typeface="Franklin Gothic Medium"/>
              </a:rPr>
              <a:t>in </a:t>
            </a:r>
            <a:r>
              <a:rPr sz="2000" spc="-10" dirty="0">
                <a:latin typeface="Franklin Gothic Medium"/>
                <a:cs typeface="Franklin Gothic Medium"/>
              </a:rPr>
              <a:t>accordance </a:t>
            </a:r>
            <a:r>
              <a:rPr sz="2000" spc="-30" dirty="0">
                <a:latin typeface="Franklin Gothic Medium"/>
                <a:cs typeface="Franklin Gothic Medium"/>
              </a:rPr>
              <a:t>with </a:t>
            </a:r>
            <a:r>
              <a:rPr sz="2000" spc="-10" dirty="0">
                <a:latin typeface="Franklin Gothic Medium"/>
                <a:cs typeface="Franklin Gothic Medium"/>
              </a:rPr>
              <a:t>Standards </a:t>
            </a:r>
            <a:r>
              <a:rPr sz="2000" spc="-20" dirty="0">
                <a:latin typeface="Franklin Gothic Medium"/>
                <a:cs typeface="Franklin Gothic Medium"/>
              </a:rPr>
              <a:t>of </a:t>
            </a:r>
            <a:r>
              <a:rPr sz="2000" spc="-30" dirty="0">
                <a:latin typeface="Franklin Gothic Medium"/>
                <a:cs typeface="Franklin Gothic Medium"/>
              </a:rPr>
              <a:t>Auditing, </a:t>
            </a:r>
            <a:r>
              <a:rPr sz="2000" spc="-45" dirty="0">
                <a:latin typeface="Franklin Gothic Medium"/>
                <a:cs typeface="Franklin Gothic Medium"/>
              </a:rPr>
              <a:t>we </a:t>
            </a:r>
            <a:r>
              <a:rPr sz="2000" spc="-20" dirty="0">
                <a:latin typeface="Franklin Gothic Medium"/>
                <a:cs typeface="Franklin Gothic Medium"/>
              </a:rPr>
              <a:t>exercise </a:t>
            </a:r>
            <a:r>
              <a:rPr sz="2000" spc="-15" dirty="0">
                <a:latin typeface="Franklin Gothic Medium"/>
                <a:cs typeface="Franklin Gothic Medium"/>
              </a:rPr>
              <a:t> </a:t>
            </a:r>
            <a:r>
              <a:rPr sz="2000" spc="-20" dirty="0">
                <a:latin typeface="Franklin Gothic Medium"/>
                <a:cs typeface="Franklin Gothic Medium"/>
              </a:rPr>
              <a:t>professional</a:t>
            </a:r>
            <a:r>
              <a:rPr sz="2000" spc="-30" dirty="0">
                <a:latin typeface="Franklin Gothic Medium"/>
                <a:cs typeface="Franklin Gothic Medium"/>
              </a:rPr>
              <a:t> judgment</a:t>
            </a:r>
            <a:r>
              <a:rPr sz="2000" spc="-35" dirty="0">
                <a:latin typeface="Franklin Gothic Medium"/>
                <a:cs typeface="Franklin Gothic Medium"/>
              </a:rPr>
              <a:t> </a:t>
            </a:r>
            <a:r>
              <a:rPr sz="2000" dirty="0">
                <a:latin typeface="Franklin Gothic Medium"/>
                <a:cs typeface="Franklin Gothic Medium"/>
              </a:rPr>
              <a:t>and</a:t>
            </a:r>
            <a:r>
              <a:rPr sz="2000" spc="-10" dirty="0">
                <a:latin typeface="Franklin Gothic Medium"/>
                <a:cs typeface="Franklin Gothic Medium"/>
              </a:rPr>
              <a:t> </a:t>
            </a:r>
            <a:r>
              <a:rPr sz="2000" spc="-30" dirty="0">
                <a:latin typeface="Franklin Gothic Medium"/>
                <a:cs typeface="Franklin Gothic Medium"/>
              </a:rPr>
              <a:t>maintain</a:t>
            </a:r>
            <a:r>
              <a:rPr sz="2000" spc="-25" dirty="0">
                <a:latin typeface="Franklin Gothic Medium"/>
                <a:cs typeface="Franklin Gothic Medium"/>
              </a:rPr>
              <a:t> </a:t>
            </a:r>
            <a:r>
              <a:rPr sz="2000" spc="-20" dirty="0">
                <a:latin typeface="Franklin Gothic Medium"/>
                <a:cs typeface="Franklin Gothic Medium"/>
              </a:rPr>
              <a:t>professional</a:t>
            </a:r>
            <a:r>
              <a:rPr sz="2000" spc="20" dirty="0">
                <a:latin typeface="Franklin Gothic Medium"/>
                <a:cs typeface="Franklin Gothic Medium"/>
              </a:rPr>
              <a:t> </a:t>
            </a:r>
            <a:r>
              <a:rPr sz="2000" spc="-30" dirty="0">
                <a:latin typeface="Franklin Gothic Medium"/>
                <a:cs typeface="Franklin Gothic Medium"/>
              </a:rPr>
              <a:t>skepticism</a:t>
            </a:r>
            <a:r>
              <a:rPr sz="2000" spc="-15" dirty="0">
                <a:latin typeface="Franklin Gothic Medium"/>
                <a:cs typeface="Franklin Gothic Medium"/>
              </a:rPr>
              <a:t> </a:t>
            </a:r>
            <a:r>
              <a:rPr sz="2000" spc="-20" dirty="0">
                <a:latin typeface="Franklin Gothic Medium"/>
                <a:cs typeface="Franklin Gothic Medium"/>
              </a:rPr>
              <a:t>throughout</a:t>
            </a:r>
            <a:r>
              <a:rPr sz="2000" spc="-25" dirty="0">
                <a:latin typeface="Franklin Gothic Medium"/>
                <a:cs typeface="Franklin Gothic Medium"/>
              </a:rPr>
              <a:t> </a:t>
            </a:r>
            <a:r>
              <a:rPr sz="2000" spc="-15" dirty="0">
                <a:latin typeface="Franklin Gothic Medium"/>
                <a:cs typeface="Franklin Gothic Medium"/>
              </a:rPr>
              <a:t>the </a:t>
            </a:r>
            <a:r>
              <a:rPr sz="2000" spc="-484" dirty="0">
                <a:latin typeface="Franklin Gothic Medium"/>
                <a:cs typeface="Franklin Gothic Medium"/>
              </a:rPr>
              <a:t> </a:t>
            </a:r>
            <a:r>
              <a:rPr sz="2000" spc="-5" dirty="0">
                <a:latin typeface="Franklin Gothic Medium"/>
                <a:cs typeface="Franklin Gothic Medium"/>
              </a:rPr>
              <a:t>audit.</a:t>
            </a:r>
            <a:endParaRPr sz="2000" dirty="0">
              <a:latin typeface="Franklin Gothic Medium"/>
              <a:cs typeface="Franklin Gothic Medium"/>
            </a:endParaRPr>
          </a:p>
        </p:txBody>
      </p:sp>
      <p:sp>
        <p:nvSpPr>
          <p:cNvPr id="13" name="object 13"/>
          <p:cNvSpPr txBox="1">
            <a:spLocks noGrp="1"/>
          </p:cNvSpPr>
          <p:nvPr>
            <p:ph type="title"/>
          </p:nvPr>
        </p:nvSpPr>
        <p:spPr>
          <a:xfrm>
            <a:off x="1602740" y="167386"/>
            <a:ext cx="8677275" cy="772160"/>
          </a:xfrm>
          <a:prstGeom prst="rect">
            <a:avLst/>
          </a:prstGeom>
        </p:spPr>
        <p:txBody>
          <a:bodyPr vert="horz" wrap="square" lIns="0" tIns="12065" rIns="0" bIns="0" rtlCol="0" anchor="ctr">
            <a:spAutoFit/>
          </a:bodyPr>
          <a:lstStyle/>
          <a:p>
            <a:pPr marL="12700">
              <a:lnSpc>
                <a:spcPct val="100000"/>
              </a:lnSpc>
              <a:spcBef>
                <a:spcPts val="95"/>
              </a:spcBef>
            </a:pPr>
            <a:r>
              <a:rPr sz="4900" spc="-5" dirty="0">
                <a:solidFill>
                  <a:srgbClr val="C00000"/>
                </a:solidFill>
                <a:latin typeface="Franklin Gothic Medium"/>
                <a:cs typeface="Franklin Gothic Medium"/>
              </a:rPr>
              <a:t>SA</a:t>
            </a:r>
            <a:r>
              <a:rPr sz="4900" spc="-10"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700</a:t>
            </a:r>
            <a:r>
              <a:rPr sz="4900"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a:t>
            </a:r>
            <a:r>
              <a:rPr sz="4900" spc="-10" dirty="0">
                <a:solidFill>
                  <a:srgbClr val="C00000"/>
                </a:solidFill>
                <a:latin typeface="Franklin Gothic Medium"/>
                <a:cs typeface="Franklin Gothic Medium"/>
              </a:rPr>
              <a:t> </a:t>
            </a:r>
            <a:r>
              <a:rPr sz="4900" spc="-55" dirty="0">
                <a:solidFill>
                  <a:srgbClr val="C00000"/>
                </a:solidFill>
                <a:latin typeface="Franklin Gothic Medium"/>
                <a:cs typeface="Franklin Gothic Medium"/>
              </a:rPr>
              <a:t>PARA</a:t>
            </a:r>
            <a:r>
              <a:rPr sz="4900" spc="-10"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3(</a:t>
            </a:r>
            <a:r>
              <a:rPr sz="4300" spc="5" dirty="0">
                <a:solidFill>
                  <a:srgbClr val="C00000"/>
                </a:solidFill>
                <a:latin typeface="Franklin Gothic Medium"/>
                <a:cs typeface="Franklin Gothic Medium"/>
              </a:rPr>
              <a:t>a</a:t>
            </a:r>
            <a:r>
              <a:rPr sz="4900" spc="5" dirty="0">
                <a:solidFill>
                  <a:srgbClr val="C00000"/>
                </a:solidFill>
                <a:latin typeface="Franklin Gothic Medium"/>
                <a:cs typeface="Franklin Gothic Medium"/>
              </a:rPr>
              <a:t>)</a:t>
            </a:r>
            <a:r>
              <a:rPr sz="4900" spc="-40"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a:t>
            </a:r>
            <a:r>
              <a:rPr sz="4900" dirty="0">
                <a:solidFill>
                  <a:srgbClr val="C00000"/>
                </a:solidFill>
                <a:latin typeface="Franklin Gothic Medium"/>
                <a:cs typeface="Franklin Gothic Medium"/>
              </a:rPr>
              <a:t> </a:t>
            </a:r>
            <a:r>
              <a:rPr sz="4900" spc="-25" dirty="0">
                <a:solidFill>
                  <a:srgbClr val="C00000"/>
                </a:solidFill>
                <a:latin typeface="Franklin Gothic Medium"/>
                <a:cs typeface="Franklin Gothic Medium"/>
              </a:rPr>
              <a:t>Form</a:t>
            </a:r>
            <a:r>
              <a:rPr sz="4900" spc="-35"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3CB</a:t>
            </a:r>
            <a:endParaRPr sz="4900" dirty="0">
              <a:latin typeface="Franklin Gothic Medium"/>
              <a:cs typeface="Franklin Gothic Medium"/>
            </a:endParaRPr>
          </a:p>
        </p:txBody>
      </p:sp>
      <p:sp>
        <p:nvSpPr>
          <p:cNvPr id="15" name="Footer Placeholder 14">
            <a:extLst>
              <a:ext uri="{FF2B5EF4-FFF2-40B4-BE49-F238E27FC236}">
                <a16:creationId xmlns:a16="http://schemas.microsoft.com/office/drawing/2014/main" id="{B3FB8296-4DC9-F3B8-B1A0-2CAB4554CED7}"/>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7688192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02740" y="1164083"/>
            <a:ext cx="5111115" cy="513715"/>
          </a:xfrm>
          <a:prstGeom prst="rect">
            <a:avLst/>
          </a:prstGeom>
        </p:spPr>
        <p:txBody>
          <a:bodyPr vert="horz" wrap="square" lIns="0" tIns="13335" rIns="0" bIns="0" rtlCol="0">
            <a:spAutoFit/>
          </a:bodyPr>
          <a:lstStyle/>
          <a:p>
            <a:pPr marL="12700">
              <a:spcBef>
                <a:spcPts val="105"/>
              </a:spcBef>
            </a:pPr>
            <a:r>
              <a:rPr sz="2250" spc="-75" dirty="0">
                <a:solidFill>
                  <a:srgbClr val="EFA12D"/>
                </a:solidFill>
                <a:latin typeface="Microsoft Sans Serif"/>
                <a:cs typeface="Microsoft Sans Serif"/>
              </a:rPr>
              <a:t>🞭</a:t>
            </a:r>
            <a:r>
              <a:rPr sz="2250" spc="80" dirty="0">
                <a:solidFill>
                  <a:srgbClr val="EFA12D"/>
                </a:solidFill>
                <a:latin typeface="Microsoft Sans Serif"/>
                <a:cs typeface="Microsoft Sans Serif"/>
              </a:rPr>
              <a:t> </a:t>
            </a:r>
            <a:r>
              <a:rPr sz="3200" spc="-55" dirty="0">
                <a:solidFill>
                  <a:srgbClr val="FF0000"/>
                </a:solidFill>
                <a:latin typeface="Franklin Gothic Medium"/>
                <a:cs typeface="Franklin Gothic Medium"/>
              </a:rPr>
              <a:t>Tax</a:t>
            </a:r>
            <a:r>
              <a:rPr sz="3200" spc="-40" dirty="0">
                <a:solidFill>
                  <a:srgbClr val="FF0000"/>
                </a:solidFill>
                <a:latin typeface="Franklin Gothic Medium"/>
                <a:cs typeface="Franklin Gothic Medium"/>
              </a:rPr>
              <a:t> </a:t>
            </a:r>
            <a:r>
              <a:rPr sz="3200" spc="-5" dirty="0">
                <a:solidFill>
                  <a:srgbClr val="FF0000"/>
                </a:solidFill>
                <a:latin typeface="Franklin Gothic Medium"/>
                <a:cs typeface="Franklin Gothic Medium"/>
              </a:rPr>
              <a:t>Auditor’s</a:t>
            </a:r>
            <a:r>
              <a:rPr sz="3200" spc="-45" dirty="0">
                <a:solidFill>
                  <a:srgbClr val="FF0000"/>
                </a:solidFill>
                <a:latin typeface="Franklin Gothic Medium"/>
                <a:cs typeface="Franklin Gothic Medium"/>
              </a:rPr>
              <a:t> </a:t>
            </a:r>
            <a:r>
              <a:rPr sz="3200" spc="-5" dirty="0">
                <a:latin typeface="Franklin Gothic Medium"/>
                <a:cs typeface="Franklin Gothic Medium"/>
              </a:rPr>
              <a:t>Responsibility</a:t>
            </a:r>
            <a:endParaRPr sz="3200">
              <a:latin typeface="Franklin Gothic Medium"/>
              <a:cs typeface="Franklin Gothic Medium"/>
            </a:endParaRPr>
          </a:p>
        </p:txBody>
      </p:sp>
      <p:sp>
        <p:nvSpPr>
          <p:cNvPr id="3" name="object 3"/>
          <p:cNvSpPr txBox="1"/>
          <p:nvPr/>
        </p:nvSpPr>
        <p:spPr>
          <a:xfrm>
            <a:off x="2059940" y="1717295"/>
            <a:ext cx="8514080" cy="4355465"/>
          </a:xfrm>
          <a:prstGeom prst="rect">
            <a:avLst/>
          </a:prstGeom>
        </p:spPr>
        <p:txBody>
          <a:bodyPr vert="horz" wrap="square" lIns="0" tIns="13335" rIns="0" bIns="0" rtlCol="0">
            <a:spAutoFit/>
          </a:bodyPr>
          <a:lstStyle/>
          <a:p>
            <a:pPr marL="299085" marR="163830" indent="-287020">
              <a:spcBef>
                <a:spcPts val="105"/>
              </a:spcBef>
              <a:tabLst>
                <a:tab pos="299085" algn="l"/>
              </a:tabLst>
            </a:pPr>
            <a:r>
              <a:rPr sz="1400" spc="-45" dirty="0">
                <a:solidFill>
                  <a:srgbClr val="EFA12D"/>
                </a:solidFill>
                <a:latin typeface="Microsoft Sans Serif"/>
                <a:cs typeface="Microsoft Sans Serif"/>
              </a:rPr>
              <a:t>🞤	</a:t>
            </a:r>
            <a:r>
              <a:rPr sz="2000" spc="-65" dirty="0">
                <a:latin typeface="Franklin Gothic Medium"/>
                <a:cs typeface="Franklin Gothic Medium"/>
              </a:rPr>
              <a:t>An </a:t>
            </a:r>
            <a:r>
              <a:rPr sz="2000" spc="-10" dirty="0">
                <a:latin typeface="Franklin Gothic Medium"/>
                <a:cs typeface="Franklin Gothic Medium"/>
              </a:rPr>
              <a:t>audit </a:t>
            </a:r>
            <a:r>
              <a:rPr sz="2000" spc="-15" dirty="0">
                <a:latin typeface="Franklin Gothic Medium"/>
                <a:cs typeface="Franklin Gothic Medium"/>
              </a:rPr>
              <a:t>involves </a:t>
            </a:r>
            <a:r>
              <a:rPr sz="2000" spc="-25" dirty="0">
                <a:latin typeface="Franklin Gothic Medium"/>
                <a:cs typeface="Franklin Gothic Medium"/>
              </a:rPr>
              <a:t>performing </a:t>
            </a:r>
            <a:r>
              <a:rPr sz="2000" spc="-5" dirty="0">
                <a:latin typeface="Franklin Gothic Medium"/>
                <a:cs typeface="Franklin Gothic Medium"/>
              </a:rPr>
              <a:t>procedures </a:t>
            </a:r>
            <a:r>
              <a:rPr sz="2000" spc="-40" dirty="0">
                <a:latin typeface="Franklin Gothic Medium"/>
                <a:cs typeface="Franklin Gothic Medium"/>
              </a:rPr>
              <a:t>to </a:t>
            </a:r>
            <a:r>
              <a:rPr sz="2000" spc="-15" dirty="0">
                <a:latin typeface="Franklin Gothic Medium"/>
                <a:cs typeface="Franklin Gothic Medium"/>
              </a:rPr>
              <a:t>obtain </a:t>
            </a:r>
            <a:r>
              <a:rPr sz="2000" spc="-10" dirty="0">
                <a:latin typeface="Franklin Gothic Medium"/>
                <a:cs typeface="Franklin Gothic Medium"/>
              </a:rPr>
              <a:t>audit evidence about </a:t>
            </a:r>
            <a:r>
              <a:rPr sz="2000" spc="-15" dirty="0">
                <a:latin typeface="Franklin Gothic Medium"/>
                <a:cs typeface="Franklin Gothic Medium"/>
              </a:rPr>
              <a:t>the </a:t>
            </a:r>
            <a:r>
              <a:rPr sz="2000" spc="-484" dirty="0">
                <a:latin typeface="Franklin Gothic Medium"/>
                <a:cs typeface="Franklin Gothic Medium"/>
              </a:rPr>
              <a:t> </a:t>
            </a:r>
            <a:r>
              <a:rPr sz="2000" spc="-20" dirty="0">
                <a:latin typeface="Franklin Gothic Medium"/>
                <a:cs typeface="Franklin Gothic Medium"/>
              </a:rPr>
              <a:t>amounts</a:t>
            </a:r>
            <a:r>
              <a:rPr sz="2000" spc="-50" dirty="0">
                <a:latin typeface="Franklin Gothic Medium"/>
                <a:cs typeface="Franklin Gothic Medium"/>
              </a:rPr>
              <a:t> </a:t>
            </a:r>
            <a:r>
              <a:rPr sz="2000" dirty="0">
                <a:latin typeface="Franklin Gothic Medium"/>
                <a:cs typeface="Franklin Gothic Medium"/>
              </a:rPr>
              <a:t>and</a:t>
            </a:r>
            <a:r>
              <a:rPr sz="2000" spc="-20" dirty="0">
                <a:latin typeface="Franklin Gothic Medium"/>
                <a:cs typeface="Franklin Gothic Medium"/>
              </a:rPr>
              <a:t> </a:t>
            </a:r>
            <a:r>
              <a:rPr sz="2000" spc="-5" dirty="0">
                <a:latin typeface="Franklin Gothic Medium"/>
                <a:cs typeface="Franklin Gothic Medium"/>
              </a:rPr>
              <a:t>disclosures</a:t>
            </a:r>
            <a:r>
              <a:rPr sz="2000" spc="-45" dirty="0">
                <a:latin typeface="Franklin Gothic Medium"/>
                <a:cs typeface="Franklin Gothic Medium"/>
              </a:rPr>
              <a:t> </a:t>
            </a:r>
            <a:r>
              <a:rPr sz="2000" spc="-15" dirty="0">
                <a:latin typeface="Franklin Gothic Medium"/>
                <a:cs typeface="Franklin Gothic Medium"/>
              </a:rPr>
              <a:t>in</a:t>
            </a:r>
            <a:r>
              <a:rPr sz="2000" dirty="0">
                <a:latin typeface="Franklin Gothic Medium"/>
                <a:cs typeface="Franklin Gothic Medium"/>
              </a:rPr>
              <a:t> </a:t>
            </a:r>
            <a:r>
              <a:rPr sz="2000" spc="-15" dirty="0">
                <a:latin typeface="Franklin Gothic Medium"/>
                <a:cs typeface="Franklin Gothic Medium"/>
              </a:rPr>
              <a:t>the</a:t>
            </a:r>
            <a:r>
              <a:rPr sz="2000" spc="-35" dirty="0">
                <a:latin typeface="Franklin Gothic Medium"/>
                <a:cs typeface="Franklin Gothic Medium"/>
              </a:rPr>
              <a:t> </a:t>
            </a:r>
            <a:r>
              <a:rPr sz="2000" spc="-15" dirty="0">
                <a:latin typeface="Franklin Gothic Medium"/>
                <a:cs typeface="Franklin Gothic Medium"/>
              </a:rPr>
              <a:t>financial</a:t>
            </a:r>
            <a:r>
              <a:rPr sz="2000" spc="-25" dirty="0">
                <a:latin typeface="Franklin Gothic Medium"/>
                <a:cs typeface="Franklin Gothic Medium"/>
              </a:rPr>
              <a:t> </a:t>
            </a:r>
            <a:r>
              <a:rPr sz="2000" spc="-20" dirty="0">
                <a:latin typeface="Franklin Gothic Medium"/>
                <a:cs typeface="Franklin Gothic Medium"/>
              </a:rPr>
              <a:t>statements.</a:t>
            </a:r>
            <a:r>
              <a:rPr sz="2000" spc="-45" dirty="0">
                <a:latin typeface="Franklin Gothic Medium"/>
                <a:cs typeface="Franklin Gothic Medium"/>
              </a:rPr>
              <a:t> </a:t>
            </a:r>
            <a:r>
              <a:rPr sz="2000" dirty="0">
                <a:latin typeface="Franklin Gothic Medium"/>
                <a:cs typeface="Franklin Gothic Medium"/>
              </a:rPr>
              <a:t>The</a:t>
            </a:r>
            <a:r>
              <a:rPr sz="2000" spc="-30" dirty="0">
                <a:latin typeface="Franklin Gothic Medium"/>
                <a:cs typeface="Franklin Gothic Medium"/>
              </a:rPr>
              <a:t> </a:t>
            </a:r>
            <a:r>
              <a:rPr sz="2000" spc="-5" dirty="0">
                <a:latin typeface="Franklin Gothic Medium"/>
                <a:cs typeface="Franklin Gothic Medium"/>
              </a:rPr>
              <a:t>procedures</a:t>
            </a:r>
            <a:endParaRPr sz="2000">
              <a:latin typeface="Franklin Gothic Medium"/>
              <a:cs typeface="Franklin Gothic Medium"/>
            </a:endParaRPr>
          </a:p>
          <a:p>
            <a:pPr marL="299085" marR="5080"/>
            <a:r>
              <a:rPr sz="2000" spc="-15" dirty="0">
                <a:latin typeface="Franklin Gothic Medium"/>
                <a:cs typeface="Franklin Gothic Medium"/>
              </a:rPr>
              <a:t>selected </a:t>
            </a:r>
            <a:r>
              <a:rPr sz="2000" spc="-5" dirty="0">
                <a:latin typeface="Franklin Gothic Medium"/>
                <a:cs typeface="Franklin Gothic Medium"/>
              </a:rPr>
              <a:t>depend on </a:t>
            </a:r>
            <a:r>
              <a:rPr sz="2000" spc="-15" dirty="0">
                <a:latin typeface="Franklin Gothic Medium"/>
                <a:cs typeface="Franklin Gothic Medium"/>
              </a:rPr>
              <a:t>the </a:t>
            </a:r>
            <a:r>
              <a:rPr sz="2000" spc="-10" dirty="0">
                <a:latin typeface="Franklin Gothic Medium"/>
                <a:cs typeface="Franklin Gothic Medium"/>
              </a:rPr>
              <a:t>auditor’s </a:t>
            </a:r>
            <a:r>
              <a:rPr sz="2000" spc="-25" dirty="0">
                <a:latin typeface="Franklin Gothic Medium"/>
                <a:cs typeface="Franklin Gothic Medium"/>
              </a:rPr>
              <a:t>judgment, </a:t>
            </a:r>
            <a:r>
              <a:rPr sz="2000" spc="-15" dirty="0">
                <a:latin typeface="Franklin Gothic Medium"/>
                <a:cs typeface="Franklin Gothic Medium"/>
              </a:rPr>
              <a:t>including the assessment </a:t>
            </a:r>
            <a:r>
              <a:rPr sz="2000" spc="-20" dirty="0">
                <a:latin typeface="Franklin Gothic Medium"/>
                <a:cs typeface="Franklin Gothic Medium"/>
              </a:rPr>
              <a:t>of </a:t>
            </a:r>
            <a:r>
              <a:rPr sz="2000" spc="-15" dirty="0">
                <a:latin typeface="Franklin Gothic Medium"/>
                <a:cs typeface="Franklin Gothic Medium"/>
              </a:rPr>
              <a:t>the </a:t>
            </a:r>
            <a:r>
              <a:rPr sz="2000" spc="-10" dirty="0">
                <a:latin typeface="Franklin Gothic Medium"/>
                <a:cs typeface="Franklin Gothic Medium"/>
              </a:rPr>
              <a:t> risks </a:t>
            </a:r>
            <a:r>
              <a:rPr sz="2000" spc="-20" dirty="0">
                <a:latin typeface="Franklin Gothic Medium"/>
                <a:cs typeface="Franklin Gothic Medium"/>
              </a:rPr>
              <a:t>of </a:t>
            </a:r>
            <a:r>
              <a:rPr sz="2000" spc="-35" dirty="0">
                <a:latin typeface="Franklin Gothic Medium"/>
                <a:cs typeface="Franklin Gothic Medium"/>
              </a:rPr>
              <a:t>material misstatement </a:t>
            </a:r>
            <a:r>
              <a:rPr sz="2000" spc="-20" dirty="0">
                <a:latin typeface="Franklin Gothic Medium"/>
                <a:cs typeface="Franklin Gothic Medium"/>
              </a:rPr>
              <a:t>of </a:t>
            </a:r>
            <a:r>
              <a:rPr sz="2000" spc="-15" dirty="0">
                <a:latin typeface="Franklin Gothic Medium"/>
                <a:cs typeface="Franklin Gothic Medium"/>
              </a:rPr>
              <a:t>the financial </a:t>
            </a:r>
            <a:r>
              <a:rPr sz="2000" spc="-20" dirty="0">
                <a:latin typeface="Franklin Gothic Medium"/>
                <a:cs typeface="Franklin Gothic Medium"/>
              </a:rPr>
              <a:t>statements, </a:t>
            </a:r>
            <a:r>
              <a:rPr sz="2000" spc="-25" dirty="0">
                <a:latin typeface="Franklin Gothic Medium"/>
                <a:cs typeface="Franklin Gothic Medium"/>
              </a:rPr>
              <a:t>whether </a:t>
            </a:r>
            <a:r>
              <a:rPr sz="2000" dirty="0">
                <a:latin typeface="Franklin Gothic Medium"/>
                <a:cs typeface="Franklin Gothic Medium"/>
              </a:rPr>
              <a:t>due </a:t>
            </a:r>
            <a:r>
              <a:rPr sz="2000" spc="-40" dirty="0">
                <a:latin typeface="Franklin Gothic Medium"/>
                <a:cs typeface="Franklin Gothic Medium"/>
              </a:rPr>
              <a:t>to </a:t>
            </a:r>
            <a:r>
              <a:rPr sz="2000" spc="-35" dirty="0">
                <a:latin typeface="Franklin Gothic Medium"/>
                <a:cs typeface="Franklin Gothic Medium"/>
              </a:rPr>
              <a:t> </a:t>
            </a:r>
            <a:r>
              <a:rPr sz="2000" spc="-10" dirty="0">
                <a:latin typeface="Franklin Gothic Medium"/>
                <a:cs typeface="Franklin Gothic Medium"/>
              </a:rPr>
              <a:t>fraud </a:t>
            </a:r>
            <a:r>
              <a:rPr sz="2000" spc="-5" dirty="0">
                <a:latin typeface="Franklin Gothic Medium"/>
                <a:cs typeface="Franklin Gothic Medium"/>
              </a:rPr>
              <a:t>or </a:t>
            </a:r>
            <a:r>
              <a:rPr sz="2000" spc="-25" dirty="0">
                <a:latin typeface="Franklin Gothic Medium"/>
                <a:cs typeface="Franklin Gothic Medium"/>
              </a:rPr>
              <a:t>error. </a:t>
            </a:r>
            <a:r>
              <a:rPr sz="2000" spc="-10" dirty="0">
                <a:latin typeface="Franklin Gothic Medium"/>
                <a:cs typeface="Franklin Gothic Medium"/>
              </a:rPr>
              <a:t>In </a:t>
            </a:r>
            <a:r>
              <a:rPr sz="2000" spc="-45" dirty="0">
                <a:latin typeface="Franklin Gothic Medium"/>
                <a:cs typeface="Franklin Gothic Medium"/>
              </a:rPr>
              <a:t>making </a:t>
            </a:r>
            <a:r>
              <a:rPr sz="2000" spc="-10" dirty="0">
                <a:latin typeface="Franklin Gothic Medium"/>
                <a:cs typeface="Franklin Gothic Medium"/>
              </a:rPr>
              <a:t>those </a:t>
            </a:r>
            <a:r>
              <a:rPr sz="2000" spc="-20" dirty="0">
                <a:latin typeface="Franklin Gothic Medium"/>
                <a:cs typeface="Franklin Gothic Medium"/>
              </a:rPr>
              <a:t>risk </a:t>
            </a:r>
            <a:r>
              <a:rPr sz="2000" spc="-10" dirty="0">
                <a:latin typeface="Franklin Gothic Medium"/>
                <a:cs typeface="Franklin Gothic Medium"/>
              </a:rPr>
              <a:t>assessments, </a:t>
            </a:r>
            <a:r>
              <a:rPr sz="2000" spc="-15" dirty="0">
                <a:latin typeface="Franklin Gothic Medium"/>
                <a:cs typeface="Franklin Gothic Medium"/>
              </a:rPr>
              <a:t>the auditor </a:t>
            </a:r>
            <a:r>
              <a:rPr sz="2000" dirty="0">
                <a:latin typeface="Franklin Gothic Medium"/>
                <a:cs typeface="Franklin Gothic Medium"/>
              </a:rPr>
              <a:t>considers </a:t>
            </a:r>
            <a:r>
              <a:rPr sz="2000" spc="5" dirty="0">
                <a:latin typeface="Franklin Gothic Medium"/>
                <a:cs typeface="Franklin Gothic Medium"/>
              </a:rPr>
              <a:t> </a:t>
            </a:r>
            <a:r>
              <a:rPr sz="2000" spc="-15" dirty="0">
                <a:latin typeface="Franklin Gothic Medium"/>
                <a:cs typeface="Franklin Gothic Medium"/>
              </a:rPr>
              <a:t>internal </a:t>
            </a:r>
            <a:r>
              <a:rPr sz="2000" spc="-20" dirty="0">
                <a:latin typeface="Franklin Gothic Medium"/>
                <a:cs typeface="Franklin Gothic Medium"/>
              </a:rPr>
              <a:t>control </a:t>
            </a:r>
            <a:r>
              <a:rPr sz="2000" spc="-15" dirty="0">
                <a:latin typeface="Franklin Gothic Medium"/>
                <a:cs typeface="Franklin Gothic Medium"/>
              </a:rPr>
              <a:t>relevant </a:t>
            </a:r>
            <a:r>
              <a:rPr sz="2000" spc="-40" dirty="0">
                <a:latin typeface="Franklin Gothic Medium"/>
                <a:cs typeface="Franklin Gothic Medium"/>
              </a:rPr>
              <a:t>to </a:t>
            </a:r>
            <a:r>
              <a:rPr sz="2000" spc="-15" dirty="0">
                <a:latin typeface="Franklin Gothic Medium"/>
                <a:cs typeface="Franklin Gothic Medium"/>
              </a:rPr>
              <a:t>the preparation </a:t>
            </a:r>
            <a:r>
              <a:rPr sz="2000" dirty="0">
                <a:latin typeface="Franklin Gothic Medium"/>
                <a:cs typeface="Franklin Gothic Medium"/>
              </a:rPr>
              <a:t>and </a:t>
            </a:r>
            <a:r>
              <a:rPr sz="2000" spc="-20" dirty="0">
                <a:latin typeface="Franklin Gothic Medium"/>
                <a:cs typeface="Franklin Gothic Medium"/>
              </a:rPr>
              <a:t>fair </a:t>
            </a:r>
            <a:r>
              <a:rPr sz="2000" spc="-10" dirty="0">
                <a:latin typeface="Franklin Gothic Medium"/>
                <a:cs typeface="Franklin Gothic Medium"/>
              </a:rPr>
              <a:t>presentation </a:t>
            </a:r>
            <a:r>
              <a:rPr sz="2000" spc="-20" dirty="0">
                <a:latin typeface="Franklin Gothic Medium"/>
                <a:cs typeface="Franklin Gothic Medium"/>
              </a:rPr>
              <a:t>of </a:t>
            </a:r>
            <a:r>
              <a:rPr sz="2000" spc="-15" dirty="0">
                <a:latin typeface="Franklin Gothic Medium"/>
                <a:cs typeface="Franklin Gothic Medium"/>
              </a:rPr>
              <a:t>the </a:t>
            </a:r>
            <a:r>
              <a:rPr sz="2000" spc="-10" dirty="0">
                <a:latin typeface="Franklin Gothic Medium"/>
                <a:cs typeface="Franklin Gothic Medium"/>
              </a:rPr>
              <a:t> </a:t>
            </a:r>
            <a:r>
              <a:rPr sz="2000" spc="-15" dirty="0">
                <a:latin typeface="Franklin Gothic Medium"/>
                <a:cs typeface="Franklin Gothic Medium"/>
              </a:rPr>
              <a:t>financial </a:t>
            </a:r>
            <a:r>
              <a:rPr sz="2000" spc="-25" dirty="0">
                <a:latin typeface="Franklin Gothic Medium"/>
                <a:cs typeface="Franklin Gothic Medium"/>
              </a:rPr>
              <a:t>statements </a:t>
            </a:r>
            <a:r>
              <a:rPr sz="2000" spc="-10" dirty="0">
                <a:latin typeface="Franklin Gothic Medium"/>
                <a:cs typeface="Franklin Gothic Medium"/>
              </a:rPr>
              <a:t>in order </a:t>
            </a:r>
            <a:r>
              <a:rPr sz="2000" spc="-40" dirty="0">
                <a:latin typeface="Franklin Gothic Medium"/>
                <a:cs typeface="Franklin Gothic Medium"/>
              </a:rPr>
              <a:t>to </a:t>
            </a:r>
            <a:r>
              <a:rPr sz="2000" spc="-15" dirty="0">
                <a:latin typeface="Franklin Gothic Medium"/>
                <a:cs typeface="Franklin Gothic Medium"/>
              </a:rPr>
              <a:t>design </a:t>
            </a:r>
            <a:r>
              <a:rPr sz="2000" spc="-10" dirty="0">
                <a:latin typeface="Franklin Gothic Medium"/>
                <a:cs typeface="Franklin Gothic Medium"/>
              </a:rPr>
              <a:t>audit </a:t>
            </a:r>
            <a:r>
              <a:rPr sz="2000" spc="-5" dirty="0">
                <a:latin typeface="Franklin Gothic Medium"/>
                <a:cs typeface="Franklin Gothic Medium"/>
              </a:rPr>
              <a:t>procedures </a:t>
            </a:r>
            <a:r>
              <a:rPr sz="2000" spc="-20" dirty="0">
                <a:latin typeface="Franklin Gothic Medium"/>
                <a:cs typeface="Franklin Gothic Medium"/>
              </a:rPr>
              <a:t>that </a:t>
            </a:r>
            <a:r>
              <a:rPr sz="2000" spc="-10" dirty="0">
                <a:latin typeface="Franklin Gothic Medium"/>
                <a:cs typeface="Franklin Gothic Medium"/>
              </a:rPr>
              <a:t>are </a:t>
            </a:r>
            <a:r>
              <a:rPr sz="2000" spc="-20" dirty="0">
                <a:latin typeface="Franklin Gothic Medium"/>
                <a:cs typeface="Franklin Gothic Medium"/>
              </a:rPr>
              <a:t>appropriate </a:t>
            </a:r>
            <a:r>
              <a:rPr sz="2000" spc="-484" dirty="0">
                <a:latin typeface="Franklin Gothic Medium"/>
                <a:cs typeface="Franklin Gothic Medium"/>
              </a:rPr>
              <a:t> </a:t>
            </a:r>
            <a:r>
              <a:rPr sz="2000" spc="-15" dirty="0">
                <a:latin typeface="Franklin Gothic Medium"/>
                <a:cs typeface="Franklin Gothic Medium"/>
              </a:rPr>
              <a:t>in</a:t>
            </a:r>
            <a:r>
              <a:rPr sz="2000" spc="10" dirty="0">
                <a:latin typeface="Franklin Gothic Medium"/>
                <a:cs typeface="Franklin Gothic Medium"/>
              </a:rPr>
              <a:t> </a:t>
            </a:r>
            <a:r>
              <a:rPr sz="2000" spc="-15" dirty="0">
                <a:latin typeface="Franklin Gothic Medium"/>
                <a:cs typeface="Franklin Gothic Medium"/>
              </a:rPr>
              <a:t>the</a:t>
            </a:r>
            <a:r>
              <a:rPr sz="2000" spc="-20" dirty="0">
                <a:latin typeface="Franklin Gothic Medium"/>
                <a:cs typeface="Franklin Gothic Medium"/>
              </a:rPr>
              <a:t> </a:t>
            </a:r>
            <a:r>
              <a:rPr sz="2000" spc="-15" dirty="0">
                <a:latin typeface="Franklin Gothic Medium"/>
                <a:cs typeface="Franklin Gothic Medium"/>
              </a:rPr>
              <a:t>circumstances</a:t>
            </a:r>
            <a:r>
              <a:rPr sz="2000" spc="-20" dirty="0">
                <a:latin typeface="Franklin Gothic Medium"/>
                <a:cs typeface="Franklin Gothic Medium"/>
              </a:rPr>
              <a:t> </a:t>
            </a:r>
            <a:r>
              <a:rPr sz="2000" spc="-5" dirty="0">
                <a:latin typeface="Franklin Gothic Medium"/>
                <a:cs typeface="Franklin Gothic Medium"/>
              </a:rPr>
              <a:t>but</a:t>
            </a:r>
            <a:r>
              <a:rPr sz="2000" dirty="0">
                <a:latin typeface="Franklin Gothic Medium"/>
                <a:cs typeface="Franklin Gothic Medium"/>
              </a:rPr>
              <a:t> </a:t>
            </a:r>
            <a:r>
              <a:rPr sz="2000" spc="-15" dirty="0">
                <a:latin typeface="Franklin Gothic Medium"/>
                <a:cs typeface="Franklin Gothic Medium"/>
              </a:rPr>
              <a:t>not</a:t>
            </a:r>
            <a:r>
              <a:rPr sz="2000" spc="-25" dirty="0">
                <a:latin typeface="Franklin Gothic Medium"/>
                <a:cs typeface="Franklin Gothic Medium"/>
              </a:rPr>
              <a:t> </a:t>
            </a:r>
            <a:r>
              <a:rPr sz="2000" spc="-30" dirty="0">
                <a:latin typeface="Franklin Gothic Medium"/>
                <a:cs typeface="Franklin Gothic Medium"/>
              </a:rPr>
              <a:t>for</a:t>
            </a:r>
            <a:r>
              <a:rPr sz="2000" spc="-10" dirty="0">
                <a:latin typeface="Franklin Gothic Medium"/>
                <a:cs typeface="Franklin Gothic Medium"/>
              </a:rPr>
              <a:t> </a:t>
            </a:r>
            <a:r>
              <a:rPr sz="2000" spc="-15" dirty="0">
                <a:latin typeface="Franklin Gothic Medium"/>
                <a:cs typeface="Franklin Gothic Medium"/>
              </a:rPr>
              <a:t>the</a:t>
            </a:r>
            <a:r>
              <a:rPr sz="2000" spc="-25" dirty="0">
                <a:latin typeface="Franklin Gothic Medium"/>
                <a:cs typeface="Franklin Gothic Medium"/>
              </a:rPr>
              <a:t> </a:t>
            </a:r>
            <a:r>
              <a:rPr sz="2000" dirty="0">
                <a:latin typeface="Franklin Gothic Medium"/>
                <a:cs typeface="Franklin Gothic Medium"/>
              </a:rPr>
              <a:t>purposes</a:t>
            </a:r>
            <a:r>
              <a:rPr sz="2000" spc="-40" dirty="0">
                <a:latin typeface="Franklin Gothic Medium"/>
                <a:cs typeface="Franklin Gothic Medium"/>
              </a:rPr>
              <a:t> </a:t>
            </a:r>
            <a:r>
              <a:rPr sz="2000" spc="-20" dirty="0">
                <a:latin typeface="Franklin Gothic Medium"/>
                <a:cs typeface="Franklin Gothic Medium"/>
              </a:rPr>
              <a:t>of</a:t>
            </a:r>
            <a:r>
              <a:rPr sz="2000" spc="-10" dirty="0">
                <a:latin typeface="Franklin Gothic Medium"/>
                <a:cs typeface="Franklin Gothic Medium"/>
              </a:rPr>
              <a:t> </a:t>
            </a:r>
            <a:r>
              <a:rPr sz="2000" spc="-15" dirty="0">
                <a:latin typeface="Franklin Gothic Medium"/>
                <a:cs typeface="Franklin Gothic Medium"/>
              </a:rPr>
              <a:t>expressing </a:t>
            </a:r>
            <a:r>
              <a:rPr sz="2000" spc="-10" dirty="0">
                <a:latin typeface="Franklin Gothic Medium"/>
                <a:cs typeface="Franklin Gothic Medium"/>
              </a:rPr>
              <a:t>an</a:t>
            </a:r>
            <a:r>
              <a:rPr sz="2000" spc="15" dirty="0">
                <a:latin typeface="Franklin Gothic Medium"/>
                <a:cs typeface="Franklin Gothic Medium"/>
              </a:rPr>
              <a:t> </a:t>
            </a:r>
            <a:r>
              <a:rPr sz="2000" spc="-15" dirty="0">
                <a:latin typeface="Franklin Gothic Medium"/>
                <a:cs typeface="Franklin Gothic Medium"/>
              </a:rPr>
              <a:t>opinion</a:t>
            </a:r>
            <a:r>
              <a:rPr sz="2000" spc="-10" dirty="0">
                <a:latin typeface="Franklin Gothic Medium"/>
                <a:cs typeface="Franklin Gothic Medium"/>
              </a:rPr>
              <a:t> </a:t>
            </a:r>
            <a:r>
              <a:rPr sz="2000" spc="-5" dirty="0">
                <a:latin typeface="Franklin Gothic Medium"/>
                <a:cs typeface="Franklin Gothic Medium"/>
              </a:rPr>
              <a:t>on </a:t>
            </a:r>
            <a:r>
              <a:rPr sz="2000" dirty="0">
                <a:latin typeface="Franklin Gothic Medium"/>
                <a:cs typeface="Franklin Gothic Medium"/>
              </a:rPr>
              <a:t> </a:t>
            </a:r>
            <a:r>
              <a:rPr sz="2000" spc="-15" dirty="0">
                <a:latin typeface="Franklin Gothic Medium"/>
                <a:cs typeface="Franklin Gothic Medium"/>
              </a:rPr>
              <a:t>the </a:t>
            </a:r>
            <a:r>
              <a:rPr sz="2000" spc="-10" dirty="0">
                <a:latin typeface="Franklin Gothic Medium"/>
                <a:cs typeface="Franklin Gothic Medium"/>
              </a:rPr>
              <a:t>effectiveness </a:t>
            </a:r>
            <a:r>
              <a:rPr sz="2000" spc="-20" dirty="0">
                <a:latin typeface="Franklin Gothic Medium"/>
                <a:cs typeface="Franklin Gothic Medium"/>
              </a:rPr>
              <a:t>of </a:t>
            </a:r>
            <a:r>
              <a:rPr sz="2000" spc="-15" dirty="0">
                <a:latin typeface="Franklin Gothic Medium"/>
                <a:cs typeface="Franklin Gothic Medium"/>
              </a:rPr>
              <a:t>the entity’s internal control. </a:t>
            </a:r>
            <a:r>
              <a:rPr sz="2000" spc="-65" dirty="0">
                <a:latin typeface="Franklin Gothic Medium"/>
                <a:cs typeface="Franklin Gothic Medium"/>
              </a:rPr>
              <a:t>An </a:t>
            </a:r>
            <a:r>
              <a:rPr sz="2000" spc="-10" dirty="0">
                <a:latin typeface="Franklin Gothic Medium"/>
                <a:cs typeface="Franklin Gothic Medium"/>
              </a:rPr>
              <a:t>audit also </a:t>
            </a:r>
            <a:r>
              <a:rPr sz="2000" spc="-5" dirty="0">
                <a:latin typeface="Franklin Gothic Medium"/>
                <a:cs typeface="Franklin Gothic Medium"/>
              </a:rPr>
              <a:t>includes </a:t>
            </a:r>
            <a:r>
              <a:rPr sz="2000" dirty="0">
                <a:latin typeface="Franklin Gothic Medium"/>
                <a:cs typeface="Franklin Gothic Medium"/>
              </a:rPr>
              <a:t> </a:t>
            </a:r>
            <a:r>
              <a:rPr sz="2000" spc="-20" dirty="0">
                <a:latin typeface="Franklin Gothic Medium"/>
                <a:cs typeface="Franklin Gothic Medium"/>
              </a:rPr>
              <a:t>evaluating </a:t>
            </a:r>
            <a:r>
              <a:rPr sz="2000" spc="-15" dirty="0">
                <a:latin typeface="Franklin Gothic Medium"/>
                <a:cs typeface="Franklin Gothic Medium"/>
              </a:rPr>
              <a:t>the appropriateness </a:t>
            </a:r>
            <a:r>
              <a:rPr sz="2000" spc="-20" dirty="0">
                <a:latin typeface="Franklin Gothic Medium"/>
                <a:cs typeface="Franklin Gothic Medium"/>
              </a:rPr>
              <a:t>of </a:t>
            </a:r>
            <a:r>
              <a:rPr sz="2000" spc="-15" dirty="0">
                <a:latin typeface="Franklin Gothic Medium"/>
                <a:cs typeface="Franklin Gothic Medium"/>
              </a:rPr>
              <a:t>accounting </a:t>
            </a:r>
            <a:r>
              <a:rPr sz="2000" spc="-10" dirty="0">
                <a:latin typeface="Franklin Gothic Medium"/>
                <a:cs typeface="Franklin Gothic Medium"/>
              </a:rPr>
              <a:t>policies </a:t>
            </a:r>
            <a:r>
              <a:rPr sz="2000" spc="5" dirty="0">
                <a:latin typeface="Franklin Gothic Medium"/>
                <a:cs typeface="Franklin Gothic Medium"/>
              </a:rPr>
              <a:t>used </a:t>
            </a:r>
            <a:r>
              <a:rPr sz="2000" dirty="0">
                <a:latin typeface="Franklin Gothic Medium"/>
                <a:cs typeface="Franklin Gothic Medium"/>
              </a:rPr>
              <a:t>and </a:t>
            </a:r>
            <a:r>
              <a:rPr sz="2000" spc="-15" dirty="0">
                <a:latin typeface="Franklin Gothic Medium"/>
                <a:cs typeface="Franklin Gothic Medium"/>
              </a:rPr>
              <a:t>the </a:t>
            </a:r>
            <a:r>
              <a:rPr sz="2000" spc="-10" dirty="0">
                <a:latin typeface="Franklin Gothic Medium"/>
                <a:cs typeface="Franklin Gothic Medium"/>
              </a:rPr>
              <a:t> </a:t>
            </a:r>
            <a:r>
              <a:rPr sz="2000" spc="-5" dirty="0">
                <a:latin typeface="Franklin Gothic Medium"/>
                <a:cs typeface="Franklin Gothic Medium"/>
              </a:rPr>
              <a:t>reasonableness </a:t>
            </a:r>
            <a:r>
              <a:rPr sz="2000" spc="-20" dirty="0">
                <a:latin typeface="Franklin Gothic Medium"/>
                <a:cs typeface="Franklin Gothic Medium"/>
              </a:rPr>
              <a:t>of </a:t>
            </a:r>
            <a:r>
              <a:rPr sz="2000" spc="-15" dirty="0">
                <a:latin typeface="Franklin Gothic Medium"/>
                <a:cs typeface="Franklin Gothic Medium"/>
              </a:rPr>
              <a:t>the accounting </a:t>
            </a:r>
            <a:r>
              <a:rPr sz="2000" spc="-30" dirty="0">
                <a:latin typeface="Franklin Gothic Medium"/>
                <a:cs typeface="Franklin Gothic Medium"/>
              </a:rPr>
              <a:t>estimates made </a:t>
            </a:r>
            <a:r>
              <a:rPr sz="2000" spc="-40" dirty="0">
                <a:latin typeface="Franklin Gothic Medium"/>
                <a:cs typeface="Franklin Gothic Medium"/>
              </a:rPr>
              <a:t>by </a:t>
            </a:r>
            <a:r>
              <a:rPr sz="2000" spc="-35" dirty="0">
                <a:latin typeface="Franklin Gothic Medium"/>
                <a:cs typeface="Franklin Gothic Medium"/>
              </a:rPr>
              <a:t>management, </a:t>
            </a:r>
            <a:r>
              <a:rPr sz="2000" dirty="0">
                <a:latin typeface="Franklin Gothic Medium"/>
                <a:cs typeface="Franklin Gothic Medium"/>
              </a:rPr>
              <a:t>as </a:t>
            </a:r>
            <a:r>
              <a:rPr sz="2000" spc="-35" dirty="0">
                <a:latin typeface="Franklin Gothic Medium"/>
                <a:cs typeface="Franklin Gothic Medium"/>
              </a:rPr>
              <a:t>well </a:t>
            </a:r>
            <a:r>
              <a:rPr sz="2000" spc="-30" dirty="0">
                <a:latin typeface="Franklin Gothic Medium"/>
                <a:cs typeface="Franklin Gothic Medium"/>
              </a:rPr>
              <a:t> </a:t>
            </a:r>
            <a:r>
              <a:rPr sz="2000" dirty="0">
                <a:latin typeface="Franklin Gothic Medium"/>
                <a:cs typeface="Franklin Gothic Medium"/>
              </a:rPr>
              <a:t>as</a:t>
            </a:r>
            <a:r>
              <a:rPr sz="2000" spc="-20" dirty="0">
                <a:latin typeface="Franklin Gothic Medium"/>
                <a:cs typeface="Franklin Gothic Medium"/>
              </a:rPr>
              <a:t> evaluating</a:t>
            </a:r>
            <a:r>
              <a:rPr sz="2000" spc="-30" dirty="0">
                <a:latin typeface="Franklin Gothic Medium"/>
                <a:cs typeface="Franklin Gothic Medium"/>
              </a:rPr>
              <a:t> </a:t>
            </a:r>
            <a:r>
              <a:rPr sz="2000" spc="-10" dirty="0">
                <a:latin typeface="Franklin Gothic Medium"/>
                <a:cs typeface="Franklin Gothic Medium"/>
              </a:rPr>
              <a:t>the</a:t>
            </a:r>
            <a:r>
              <a:rPr sz="2000" spc="-45" dirty="0">
                <a:latin typeface="Franklin Gothic Medium"/>
                <a:cs typeface="Franklin Gothic Medium"/>
              </a:rPr>
              <a:t> </a:t>
            </a:r>
            <a:r>
              <a:rPr sz="2000" spc="-20" dirty="0">
                <a:latin typeface="Franklin Gothic Medium"/>
                <a:cs typeface="Franklin Gothic Medium"/>
              </a:rPr>
              <a:t>overall</a:t>
            </a:r>
            <a:r>
              <a:rPr sz="2000" spc="-40" dirty="0">
                <a:latin typeface="Franklin Gothic Medium"/>
                <a:cs typeface="Franklin Gothic Medium"/>
              </a:rPr>
              <a:t> </a:t>
            </a:r>
            <a:r>
              <a:rPr sz="2000" spc="-10" dirty="0">
                <a:latin typeface="Franklin Gothic Medium"/>
                <a:cs typeface="Franklin Gothic Medium"/>
              </a:rPr>
              <a:t>presentation</a:t>
            </a:r>
            <a:r>
              <a:rPr sz="2000" spc="-30" dirty="0">
                <a:latin typeface="Franklin Gothic Medium"/>
                <a:cs typeface="Franklin Gothic Medium"/>
              </a:rPr>
              <a:t> </a:t>
            </a:r>
            <a:r>
              <a:rPr sz="2000" spc="-20" dirty="0">
                <a:latin typeface="Franklin Gothic Medium"/>
                <a:cs typeface="Franklin Gothic Medium"/>
              </a:rPr>
              <a:t>of</a:t>
            </a:r>
            <a:r>
              <a:rPr sz="2000" spc="-25" dirty="0">
                <a:latin typeface="Franklin Gothic Medium"/>
                <a:cs typeface="Franklin Gothic Medium"/>
              </a:rPr>
              <a:t> </a:t>
            </a:r>
            <a:r>
              <a:rPr sz="2000" spc="-10" dirty="0">
                <a:latin typeface="Franklin Gothic Medium"/>
                <a:cs typeface="Franklin Gothic Medium"/>
              </a:rPr>
              <a:t>the</a:t>
            </a:r>
            <a:r>
              <a:rPr sz="2000" spc="-35" dirty="0">
                <a:latin typeface="Franklin Gothic Medium"/>
                <a:cs typeface="Franklin Gothic Medium"/>
              </a:rPr>
              <a:t> </a:t>
            </a:r>
            <a:r>
              <a:rPr sz="2000" spc="-15" dirty="0">
                <a:latin typeface="Franklin Gothic Medium"/>
                <a:cs typeface="Franklin Gothic Medium"/>
              </a:rPr>
              <a:t>financial</a:t>
            </a:r>
            <a:r>
              <a:rPr sz="2000" spc="-45" dirty="0">
                <a:latin typeface="Franklin Gothic Medium"/>
                <a:cs typeface="Franklin Gothic Medium"/>
              </a:rPr>
              <a:t> </a:t>
            </a:r>
            <a:r>
              <a:rPr sz="2000" spc="-20" dirty="0">
                <a:latin typeface="Franklin Gothic Medium"/>
                <a:cs typeface="Franklin Gothic Medium"/>
              </a:rPr>
              <a:t>statements.</a:t>
            </a:r>
            <a:endParaRPr sz="2000">
              <a:latin typeface="Franklin Gothic Medium"/>
              <a:cs typeface="Franklin Gothic Medium"/>
            </a:endParaRPr>
          </a:p>
          <a:p>
            <a:pPr marL="299085" marR="808990" indent="-287020">
              <a:spcBef>
                <a:spcPts val="484"/>
              </a:spcBef>
              <a:tabLst>
                <a:tab pos="299085" algn="l"/>
              </a:tabLst>
            </a:pPr>
            <a:r>
              <a:rPr sz="1400" spc="-45" dirty="0">
                <a:solidFill>
                  <a:srgbClr val="EFA12D"/>
                </a:solidFill>
                <a:latin typeface="Microsoft Sans Serif"/>
                <a:cs typeface="Microsoft Sans Serif"/>
              </a:rPr>
              <a:t>🞤	</a:t>
            </a:r>
            <a:r>
              <a:rPr sz="2000" spc="-85" dirty="0">
                <a:latin typeface="Franklin Gothic Medium"/>
                <a:cs typeface="Franklin Gothic Medium"/>
              </a:rPr>
              <a:t>We </a:t>
            </a:r>
            <a:r>
              <a:rPr sz="2000" spc="-20" dirty="0">
                <a:latin typeface="Franklin Gothic Medium"/>
                <a:cs typeface="Franklin Gothic Medium"/>
              </a:rPr>
              <a:t>believe that </a:t>
            </a:r>
            <a:r>
              <a:rPr sz="2000" spc="-15" dirty="0">
                <a:latin typeface="Franklin Gothic Medium"/>
                <a:cs typeface="Franklin Gothic Medium"/>
              </a:rPr>
              <a:t>the </a:t>
            </a:r>
            <a:r>
              <a:rPr sz="2000" spc="-10" dirty="0">
                <a:latin typeface="Franklin Gothic Medium"/>
                <a:cs typeface="Franklin Gothic Medium"/>
              </a:rPr>
              <a:t>audit evidence </a:t>
            </a:r>
            <a:r>
              <a:rPr sz="2000" spc="-45" dirty="0">
                <a:latin typeface="Franklin Gothic Medium"/>
                <a:cs typeface="Franklin Gothic Medium"/>
              </a:rPr>
              <a:t>we </a:t>
            </a:r>
            <a:r>
              <a:rPr sz="2000" spc="-25" dirty="0">
                <a:latin typeface="Franklin Gothic Medium"/>
                <a:cs typeface="Franklin Gothic Medium"/>
              </a:rPr>
              <a:t>have </a:t>
            </a:r>
            <a:r>
              <a:rPr sz="2000" spc="-15" dirty="0">
                <a:latin typeface="Franklin Gothic Medium"/>
                <a:cs typeface="Franklin Gothic Medium"/>
              </a:rPr>
              <a:t>obtained </a:t>
            </a:r>
            <a:r>
              <a:rPr sz="2000" spc="-5" dirty="0">
                <a:latin typeface="Franklin Gothic Medium"/>
                <a:cs typeface="Franklin Gothic Medium"/>
              </a:rPr>
              <a:t>is sufficient </a:t>
            </a:r>
            <a:r>
              <a:rPr sz="2000" dirty="0">
                <a:latin typeface="Franklin Gothic Medium"/>
                <a:cs typeface="Franklin Gothic Medium"/>
              </a:rPr>
              <a:t>and </a:t>
            </a:r>
            <a:r>
              <a:rPr sz="2000" spc="-484" dirty="0">
                <a:latin typeface="Franklin Gothic Medium"/>
                <a:cs typeface="Franklin Gothic Medium"/>
              </a:rPr>
              <a:t> </a:t>
            </a:r>
            <a:r>
              <a:rPr sz="2000" spc="-20" dirty="0">
                <a:latin typeface="Franklin Gothic Medium"/>
                <a:cs typeface="Franklin Gothic Medium"/>
              </a:rPr>
              <a:t>appropriate</a:t>
            </a:r>
            <a:r>
              <a:rPr sz="2000" spc="-35" dirty="0">
                <a:latin typeface="Franklin Gothic Medium"/>
                <a:cs typeface="Franklin Gothic Medium"/>
              </a:rPr>
              <a:t> </a:t>
            </a:r>
            <a:r>
              <a:rPr sz="2000" spc="-40" dirty="0">
                <a:latin typeface="Franklin Gothic Medium"/>
                <a:cs typeface="Franklin Gothic Medium"/>
              </a:rPr>
              <a:t>to</a:t>
            </a:r>
            <a:r>
              <a:rPr sz="2000" spc="-20" dirty="0">
                <a:latin typeface="Franklin Gothic Medium"/>
                <a:cs typeface="Franklin Gothic Medium"/>
              </a:rPr>
              <a:t> </a:t>
            </a:r>
            <a:r>
              <a:rPr sz="2000" spc="-15" dirty="0">
                <a:latin typeface="Franklin Gothic Medium"/>
                <a:cs typeface="Franklin Gothic Medium"/>
              </a:rPr>
              <a:t>provide</a:t>
            </a:r>
            <a:r>
              <a:rPr sz="2000" spc="-50" dirty="0">
                <a:latin typeface="Franklin Gothic Medium"/>
                <a:cs typeface="Franklin Gothic Medium"/>
              </a:rPr>
              <a:t> </a:t>
            </a:r>
            <a:r>
              <a:rPr sz="2000" spc="-25" dirty="0">
                <a:latin typeface="Franklin Gothic Medium"/>
                <a:cs typeface="Franklin Gothic Medium"/>
              </a:rPr>
              <a:t>a</a:t>
            </a:r>
            <a:r>
              <a:rPr sz="2000" spc="-5" dirty="0">
                <a:latin typeface="Franklin Gothic Medium"/>
                <a:cs typeface="Franklin Gothic Medium"/>
              </a:rPr>
              <a:t> </a:t>
            </a:r>
            <a:r>
              <a:rPr sz="2000" dirty="0">
                <a:latin typeface="Franklin Gothic Medium"/>
                <a:cs typeface="Franklin Gothic Medium"/>
              </a:rPr>
              <a:t>basis</a:t>
            </a:r>
            <a:r>
              <a:rPr sz="2000" spc="-40" dirty="0">
                <a:latin typeface="Franklin Gothic Medium"/>
                <a:cs typeface="Franklin Gothic Medium"/>
              </a:rPr>
              <a:t> </a:t>
            </a:r>
            <a:r>
              <a:rPr sz="2000" spc="-30" dirty="0">
                <a:latin typeface="Franklin Gothic Medium"/>
                <a:cs typeface="Franklin Gothic Medium"/>
              </a:rPr>
              <a:t>for</a:t>
            </a:r>
            <a:r>
              <a:rPr sz="2000" spc="-35" dirty="0">
                <a:latin typeface="Franklin Gothic Medium"/>
                <a:cs typeface="Franklin Gothic Medium"/>
              </a:rPr>
              <a:t> </a:t>
            </a:r>
            <a:r>
              <a:rPr sz="2000" spc="-5" dirty="0">
                <a:latin typeface="Franklin Gothic Medium"/>
                <a:cs typeface="Franklin Gothic Medium"/>
              </a:rPr>
              <a:t>our</a:t>
            </a:r>
            <a:r>
              <a:rPr sz="2000" spc="-20" dirty="0">
                <a:latin typeface="Franklin Gothic Medium"/>
                <a:cs typeface="Franklin Gothic Medium"/>
              </a:rPr>
              <a:t> </a:t>
            </a:r>
            <a:r>
              <a:rPr sz="2000" spc="-10" dirty="0">
                <a:latin typeface="Franklin Gothic Medium"/>
                <a:cs typeface="Franklin Gothic Medium"/>
              </a:rPr>
              <a:t>audit</a:t>
            </a:r>
            <a:r>
              <a:rPr sz="2000" spc="-40" dirty="0">
                <a:latin typeface="Franklin Gothic Medium"/>
                <a:cs typeface="Franklin Gothic Medium"/>
              </a:rPr>
              <a:t> </a:t>
            </a:r>
            <a:r>
              <a:rPr sz="2000" spc="-10" dirty="0">
                <a:latin typeface="Franklin Gothic Medium"/>
                <a:cs typeface="Franklin Gothic Medium"/>
              </a:rPr>
              <a:t>opinion.</a:t>
            </a:r>
            <a:endParaRPr sz="2000">
              <a:latin typeface="Franklin Gothic Medium"/>
              <a:cs typeface="Franklin Gothic Medium"/>
            </a:endParaRPr>
          </a:p>
        </p:txBody>
      </p:sp>
      <p:sp>
        <p:nvSpPr>
          <p:cNvPr id="13" name="object 13"/>
          <p:cNvSpPr txBox="1">
            <a:spLocks noGrp="1"/>
          </p:cNvSpPr>
          <p:nvPr>
            <p:ph type="title"/>
          </p:nvPr>
        </p:nvSpPr>
        <p:spPr>
          <a:xfrm>
            <a:off x="1602740" y="167386"/>
            <a:ext cx="8677275" cy="772160"/>
          </a:xfrm>
          <a:prstGeom prst="rect">
            <a:avLst/>
          </a:prstGeom>
        </p:spPr>
        <p:txBody>
          <a:bodyPr vert="horz" wrap="square" lIns="0" tIns="12065" rIns="0" bIns="0" rtlCol="0" anchor="ctr">
            <a:spAutoFit/>
          </a:bodyPr>
          <a:lstStyle/>
          <a:p>
            <a:pPr marL="12700">
              <a:lnSpc>
                <a:spcPct val="100000"/>
              </a:lnSpc>
              <a:spcBef>
                <a:spcPts val="95"/>
              </a:spcBef>
            </a:pPr>
            <a:r>
              <a:rPr sz="4900" spc="-5" dirty="0">
                <a:solidFill>
                  <a:srgbClr val="C00000"/>
                </a:solidFill>
                <a:latin typeface="Franklin Gothic Medium"/>
                <a:cs typeface="Franklin Gothic Medium"/>
              </a:rPr>
              <a:t>SA</a:t>
            </a:r>
            <a:r>
              <a:rPr sz="4900" spc="-10"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700</a:t>
            </a:r>
            <a:r>
              <a:rPr sz="4900"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a:t>
            </a:r>
            <a:r>
              <a:rPr sz="4900" spc="-10" dirty="0">
                <a:solidFill>
                  <a:srgbClr val="C00000"/>
                </a:solidFill>
                <a:latin typeface="Franklin Gothic Medium"/>
                <a:cs typeface="Franklin Gothic Medium"/>
              </a:rPr>
              <a:t> </a:t>
            </a:r>
            <a:r>
              <a:rPr sz="4900" spc="-55" dirty="0">
                <a:solidFill>
                  <a:srgbClr val="C00000"/>
                </a:solidFill>
                <a:latin typeface="Franklin Gothic Medium"/>
                <a:cs typeface="Franklin Gothic Medium"/>
              </a:rPr>
              <a:t>PARA</a:t>
            </a:r>
            <a:r>
              <a:rPr sz="4900" spc="-10"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3(</a:t>
            </a:r>
            <a:r>
              <a:rPr sz="4300" spc="5" dirty="0">
                <a:solidFill>
                  <a:srgbClr val="C00000"/>
                </a:solidFill>
                <a:latin typeface="Franklin Gothic Medium"/>
                <a:cs typeface="Franklin Gothic Medium"/>
              </a:rPr>
              <a:t>a</a:t>
            </a:r>
            <a:r>
              <a:rPr sz="4900" spc="5" dirty="0">
                <a:solidFill>
                  <a:srgbClr val="C00000"/>
                </a:solidFill>
                <a:latin typeface="Franklin Gothic Medium"/>
                <a:cs typeface="Franklin Gothic Medium"/>
              </a:rPr>
              <a:t>)</a:t>
            </a:r>
            <a:r>
              <a:rPr sz="4900" spc="-40"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a:t>
            </a:r>
            <a:r>
              <a:rPr sz="4900" dirty="0">
                <a:solidFill>
                  <a:srgbClr val="C00000"/>
                </a:solidFill>
                <a:latin typeface="Franklin Gothic Medium"/>
                <a:cs typeface="Franklin Gothic Medium"/>
              </a:rPr>
              <a:t> </a:t>
            </a:r>
            <a:r>
              <a:rPr sz="4900" spc="-25" dirty="0">
                <a:solidFill>
                  <a:srgbClr val="C00000"/>
                </a:solidFill>
                <a:latin typeface="Franklin Gothic Medium"/>
                <a:cs typeface="Franklin Gothic Medium"/>
              </a:rPr>
              <a:t>Form</a:t>
            </a:r>
            <a:r>
              <a:rPr sz="4900" spc="-35" dirty="0">
                <a:solidFill>
                  <a:srgbClr val="C00000"/>
                </a:solidFill>
                <a:latin typeface="Franklin Gothic Medium"/>
                <a:cs typeface="Franklin Gothic Medium"/>
              </a:rPr>
              <a:t> </a:t>
            </a:r>
            <a:r>
              <a:rPr sz="4900" spc="-5" dirty="0">
                <a:solidFill>
                  <a:srgbClr val="C00000"/>
                </a:solidFill>
                <a:latin typeface="Franklin Gothic Medium"/>
                <a:cs typeface="Franklin Gothic Medium"/>
              </a:rPr>
              <a:t>3CB</a:t>
            </a:r>
            <a:endParaRPr sz="4900">
              <a:latin typeface="Franklin Gothic Medium"/>
              <a:cs typeface="Franklin Gothic Medium"/>
            </a:endParaRPr>
          </a:p>
        </p:txBody>
      </p:sp>
      <p:sp>
        <p:nvSpPr>
          <p:cNvPr id="15" name="Footer Placeholder 14">
            <a:extLst>
              <a:ext uri="{FF2B5EF4-FFF2-40B4-BE49-F238E27FC236}">
                <a16:creationId xmlns:a16="http://schemas.microsoft.com/office/drawing/2014/main" id="{EC5CC70A-31D0-0430-0AB8-144DBE43524F}"/>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6660379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0"/>
            <a:ext cx="9144000" cy="6858000"/>
            <a:chOff x="0" y="0"/>
            <a:chExt cx="9144000" cy="6858000"/>
          </a:xfrm>
        </p:grpSpPr>
        <p:pic>
          <p:nvPicPr>
            <p:cNvPr id="3" name="object 3"/>
            <p:cNvPicPr/>
            <p:nvPr/>
          </p:nvPicPr>
          <p:blipFill>
            <a:blip r:embed="rId2" cstate="print"/>
            <a:stretch>
              <a:fillRect/>
            </a:stretch>
          </p:blipFill>
          <p:spPr>
            <a:xfrm>
              <a:off x="515112" y="1046733"/>
              <a:ext cx="8628888" cy="18668"/>
            </a:xfrm>
            <a:prstGeom prst="rect">
              <a:avLst/>
            </a:prstGeom>
          </p:spPr>
        </p:pic>
        <p:pic>
          <p:nvPicPr>
            <p:cNvPr id="4" name="object 4"/>
            <p:cNvPicPr/>
            <p:nvPr/>
          </p:nvPicPr>
          <p:blipFill>
            <a:blip r:embed="rId3" cstate="print"/>
            <a:stretch>
              <a:fillRect/>
            </a:stretch>
          </p:blipFill>
          <p:spPr>
            <a:xfrm>
              <a:off x="0" y="816876"/>
              <a:ext cx="1747266" cy="447281"/>
            </a:xfrm>
            <a:prstGeom prst="rect">
              <a:avLst/>
            </a:prstGeom>
          </p:spPr>
        </p:pic>
        <p:pic>
          <p:nvPicPr>
            <p:cNvPr id="5" name="object 5"/>
            <p:cNvPicPr/>
            <p:nvPr/>
          </p:nvPicPr>
          <p:blipFill>
            <a:blip r:embed="rId4" cstate="print"/>
            <a:stretch>
              <a:fillRect/>
            </a:stretch>
          </p:blipFill>
          <p:spPr>
            <a:xfrm>
              <a:off x="1277111" y="816876"/>
              <a:ext cx="695706" cy="447281"/>
            </a:xfrm>
            <a:prstGeom prst="rect">
              <a:avLst/>
            </a:prstGeom>
          </p:spPr>
        </p:pic>
        <p:pic>
          <p:nvPicPr>
            <p:cNvPr id="6" name="object 6"/>
            <p:cNvPicPr/>
            <p:nvPr/>
          </p:nvPicPr>
          <p:blipFill>
            <a:blip r:embed="rId5" cstate="print"/>
            <a:stretch>
              <a:fillRect/>
            </a:stretch>
          </p:blipFill>
          <p:spPr>
            <a:xfrm>
              <a:off x="1597152" y="816876"/>
              <a:ext cx="1800606" cy="447281"/>
            </a:xfrm>
            <a:prstGeom prst="rect">
              <a:avLst/>
            </a:prstGeom>
          </p:spPr>
        </p:pic>
        <p:pic>
          <p:nvPicPr>
            <p:cNvPr id="7" name="object 7"/>
            <p:cNvPicPr/>
            <p:nvPr/>
          </p:nvPicPr>
          <p:blipFill>
            <a:blip r:embed="rId4" cstate="print"/>
            <a:stretch>
              <a:fillRect/>
            </a:stretch>
          </p:blipFill>
          <p:spPr>
            <a:xfrm>
              <a:off x="2927604" y="816876"/>
              <a:ext cx="695706" cy="447281"/>
            </a:xfrm>
            <a:prstGeom prst="rect">
              <a:avLst/>
            </a:prstGeom>
          </p:spPr>
        </p:pic>
        <p:pic>
          <p:nvPicPr>
            <p:cNvPr id="8" name="object 8"/>
            <p:cNvPicPr/>
            <p:nvPr/>
          </p:nvPicPr>
          <p:blipFill>
            <a:blip r:embed="rId6" cstate="print"/>
            <a:stretch>
              <a:fillRect/>
            </a:stretch>
          </p:blipFill>
          <p:spPr>
            <a:xfrm>
              <a:off x="3247644" y="816876"/>
              <a:ext cx="3926585" cy="447281"/>
            </a:xfrm>
            <a:prstGeom prst="rect">
              <a:avLst/>
            </a:prstGeom>
          </p:spPr>
        </p:pic>
        <p:pic>
          <p:nvPicPr>
            <p:cNvPr id="9" name="object 9"/>
            <p:cNvPicPr/>
            <p:nvPr/>
          </p:nvPicPr>
          <p:blipFill>
            <a:blip r:embed="rId4" cstate="print"/>
            <a:stretch>
              <a:fillRect/>
            </a:stretch>
          </p:blipFill>
          <p:spPr>
            <a:xfrm>
              <a:off x="6704076" y="816876"/>
              <a:ext cx="695705" cy="447281"/>
            </a:xfrm>
            <a:prstGeom prst="rect">
              <a:avLst/>
            </a:prstGeom>
          </p:spPr>
        </p:pic>
        <p:pic>
          <p:nvPicPr>
            <p:cNvPr id="10" name="object 10"/>
            <p:cNvPicPr/>
            <p:nvPr/>
          </p:nvPicPr>
          <p:blipFill>
            <a:blip r:embed="rId7" cstate="print"/>
            <a:stretch>
              <a:fillRect/>
            </a:stretch>
          </p:blipFill>
          <p:spPr>
            <a:xfrm>
              <a:off x="7024116" y="816876"/>
              <a:ext cx="2119883" cy="447281"/>
            </a:xfrm>
            <a:prstGeom prst="rect">
              <a:avLst/>
            </a:prstGeom>
          </p:spPr>
        </p:pic>
      </p:grpSp>
      <p:sp>
        <p:nvSpPr>
          <p:cNvPr id="11" name="object 11"/>
          <p:cNvSpPr txBox="1"/>
          <p:nvPr/>
        </p:nvSpPr>
        <p:spPr>
          <a:xfrm>
            <a:off x="1717039" y="41565"/>
            <a:ext cx="8872220" cy="6736715"/>
          </a:xfrm>
          <a:prstGeom prst="rect">
            <a:avLst/>
          </a:prstGeom>
        </p:spPr>
        <p:txBody>
          <a:bodyPr vert="horz" wrap="square" lIns="0" tIns="45085" rIns="0" bIns="0" rtlCol="0">
            <a:spAutoFit/>
          </a:bodyPr>
          <a:lstStyle/>
          <a:p>
            <a:pPr marR="5080" algn="r">
              <a:spcBef>
                <a:spcPts val="355"/>
              </a:spcBef>
            </a:pPr>
            <a:endParaRPr sz="2400" dirty="0">
              <a:latin typeface="Arial"/>
              <a:cs typeface="Arial"/>
            </a:endParaRPr>
          </a:p>
          <a:p>
            <a:pPr marL="12700">
              <a:spcBef>
                <a:spcPts val="325"/>
              </a:spcBef>
            </a:pPr>
            <a:r>
              <a:rPr sz="3000" spc="-5" dirty="0">
                <a:solidFill>
                  <a:srgbClr val="C00000"/>
                </a:solidFill>
                <a:latin typeface="Franklin Gothic Medium"/>
                <a:cs typeface="Franklin Gothic Medium"/>
              </a:rPr>
              <a:t>SA</a:t>
            </a:r>
            <a:r>
              <a:rPr sz="3000" spc="-25" dirty="0">
                <a:solidFill>
                  <a:srgbClr val="C00000"/>
                </a:solidFill>
                <a:latin typeface="Franklin Gothic Medium"/>
                <a:cs typeface="Franklin Gothic Medium"/>
              </a:rPr>
              <a:t> </a:t>
            </a:r>
            <a:r>
              <a:rPr sz="3000" spc="5" dirty="0">
                <a:solidFill>
                  <a:srgbClr val="C00000"/>
                </a:solidFill>
                <a:latin typeface="Franklin Gothic Medium"/>
                <a:cs typeface="Franklin Gothic Medium"/>
              </a:rPr>
              <a:t>700</a:t>
            </a:r>
            <a:r>
              <a:rPr sz="3000" spc="-20" dirty="0">
                <a:solidFill>
                  <a:srgbClr val="C00000"/>
                </a:solidFill>
                <a:latin typeface="Franklin Gothic Medium"/>
                <a:cs typeface="Franklin Gothic Medium"/>
              </a:rPr>
              <a:t> </a:t>
            </a:r>
            <a:r>
              <a:rPr sz="3000" dirty="0">
                <a:solidFill>
                  <a:srgbClr val="C00000"/>
                </a:solidFill>
                <a:latin typeface="Franklin Gothic Medium"/>
                <a:cs typeface="Franklin Gothic Medium"/>
              </a:rPr>
              <a:t>–</a:t>
            </a:r>
            <a:r>
              <a:rPr sz="3000" spc="5" dirty="0">
                <a:solidFill>
                  <a:srgbClr val="C00000"/>
                </a:solidFill>
                <a:latin typeface="Franklin Gothic Medium"/>
                <a:cs typeface="Franklin Gothic Medium"/>
              </a:rPr>
              <a:t> </a:t>
            </a:r>
            <a:r>
              <a:rPr sz="3000" spc="-30" dirty="0">
                <a:solidFill>
                  <a:srgbClr val="C00000"/>
                </a:solidFill>
                <a:latin typeface="Franklin Gothic Medium"/>
                <a:cs typeface="Franklin Gothic Medium"/>
              </a:rPr>
              <a:t>PARA</a:t>
            </a:r>
            <a:r>
              <a:rPr sz="3000" spc="-25" dirty="0">
                <a:solidFill>
                  <a:srgbClr val="C00000"/>
                </a:solidFill>
                <a:latin typeface="Franklin Gothic Medium"/>
                <a:cs typeface="Franklin Gothic Medium"/>
              </a:rPr>
              <a:t> </a:t>
            </a:r>
            <a:r>
              <a:rPr sz="3000" dirty="0">
                <a:solidFill>
                  <a:srgbClr val="C00000"/>
                </a:solidFill>
                <a:latin typeface="Franklin Gothic Medium"/>
                <a:cs typeface="Franklin Gothic Medium"/>
              </a:rPr>
              <a:t>5</a:t>
            </a:r>
            <a:r>
              <a:rPr sz="3000" spc="-5" dirty="0">
                <a:solidFill>
                  <a:srgbClr val="C00000"/>
                </a:solidFill>
                <a:latin typeface="Franklin Gothic Medium"/>
                <a:cs typeface="Franklin Gothic Medium"/>
              </a:rPr>
              <a:t> </a:t>
            </a:r>
            <a:r>
              <a:rPr sz="3000" dirty="0">
                <a:solidFill>
                  <a:srgbClr val="C00000"/>
                </a:solidFill>
                <a:latin typeface="Franklin Gothic Medium"/>
                <a:cs typeface="Franklin Gothic Medium"/>
              </a:rPr>
              <a:t>–</a:t>
            </a:r>
            <a:r>
              <a:rPr sz="3000" spc="5" dirty="0">
                <a:solidFill>
                  <a:srgbClr val="C00000"/>
                </a:solidFill>
                <a:latin typeface="Franklin Gothic Medium"/>
                <a:cs typeface="Franklin Gothic Medium"/>
              </a:rPr>
              <a:t> </a:t>
            </a:r>
            <a:r>
              <a:rPr sz="3000" spc="-10" dirty="0">
                <a:solidFill>
                  <a:srgbClr val="C00000"/>
                </a:solidFill>
                <a:latin typeface="Franklin Gothic Medium"/>
                <a:cs typeface="Franklin Gothic Medium"/>
              </a:rPr>
              <a:t>FORM</a:t>
            </a:r>
            <a:r>
              <a:rPr sz="3000" spc="-50" dirty="0">
                <a:solidFill>
                  <a:srgbClr val="C00000"/>
                </a:solidFill>
                <a:latin typeface="Franklin Gothic Medium"/>
                <a:cs typeface="Franklin Gothic Medium"/>
              </a:rPr>
              <a:t> </a:t>
            </a:r>
            <a:r>
              <a:rPr sz="3000" spc="5" dirty="0">
                <a:solidFill>
                  <a:srgbClr val="C00000"/>
                </a:solidFill>
                <a:latin typeface="Franklin Gothic Medium"/>
                <a:cs typeface="Franklin Gothic Medium"/>
              </a:rPr>
              <a:t>3CB</a:t>
            </a:r>
            <a:r>
              <a:rPr sz="3000" spc="-20" dirty="0">
                <a:solidFill>
                  <a:srgbClr val="C00000"/>
                </a:solidFill>
                <a:latin typeface="Franklin Gothic Medium"/>
                <a:cs typeface="Franklin Gothic Medium"/>
              </a:rPr>
              <a:t> </a:t>
            </a:r>
            <a:r>
              <a:rPr sz="3000" dirty="0">
                <a:solidFill>
                  <a:srgbClr val="C00000"/>
                </a:solidFill>
                <a:latin typeface="Franklin Gothic Medium"/>
                <a:cs typeface="Franklin Gothic Medium"/>
              </a:rPr>
              <a:t>/</a:t>
            </a:r>
            <a:r>
              <a:rPr sz="3000" spc="-10" dirty="0">
                <a:solidFill>
                  <a:srgbClr val="C00000"/>
                </a:solidFill>
                <a:latin typeface="Franklin Gothic Medium"/>
                <a:cs typeface="Franklin Gothic Medium"/>
              </a:rPr>
              <a:t> </a:t>
            </a:r>
            <a:r>
              <a:rPr sz="3000" spc="-30" dirty="0">
                <a:solidFill>
                  <a:srgbClr val="C00000"/>
                </a:solidFill>
                <a:latin typeface="Franklin Gothic Medium"/>
                <a:cs typeface="Franklin Gothic Medium"/>
              </a:rPr>
              <a:t>PARA </a:t>
            </a:r>
            <a:r>
              <a:rPr sz="3000" dirty="0">
                <a:solidFill>
                  <a:srgbClr val="C00000"/>
                </a:solidFill>
                <a:latin typeface="Franklin Gothic Medium"/>
                <a:cs typeface="Franklin Gothic Medium"/>
              </a:rPr>
              <a:t>3</a:t>
            </a:r>
            <a:r>
              <a:rPr sz="3000" spc="5" dirty="0">
                <a:solidFill>
                  <a:srgbClr val="C00000"/>
                </a:solidFill>
                <a:latin typeface="Franklin Gothic Medium"/>
                <a:cs typeface="Franklin Gothic Medium"/>
              </a:rPr>
              <a:t> </a:t>
            </a:r>
            <a:r>
              <a:rPr sz="3000" dirty="0">
                <a:solidFill>
                  <a:srgbClr val="C00000"/>
                </a:solidFill>
                <a:latin typeface="Franklin Gothic Medium"/>
                <a:cs typeface="Franklin Gothic Medium"/>
              </a:rPr>
              <a:t>–</a:t>
            </a:r>
            <a:r>
              <a:rPr sz="3000" spc="10" dirty="0">
                <a:solidFill>
                  <a:srgbClr val="C00000"/>
                </a:solidFill>
                <a:latin typeface="Franklin Gothic Medium"/>
                <a:cs typeface="Franklin Gothic Medium"/>
              </a:rPr>
              <a:t> </a:t>
            </a:r>
            <a:r>
              <a:rPr sz="3000" spc="-10" dirty="0">
                <a:solidFill>
                  <a:srgbClr val="C00000"/>
                </a:solidFill>
                <a:latin typeface="Franklin Gothic Medium"/>
                <a:cs typeface="Franklin Gothic Medium"/>
              </a:rPr>
              <a:t>FORM</a:t>
            </a:r>
            <a:r>
              <a:rPr sz="3000" spc="-50" dirty="0">
                <a:solidFill>
                  <a:srgbClr val="C00000"/>
                </a:solidFill>
                <a:latin typeface="Franklin Gothic Medium"/>
                <a:cs typeface="Franklin Gothic Medium"/>
              </a:rPr>
              <a:t> </a:t>
            </a:r>
            <a:r>
              <a:rPr sz="3000" dirty="0">
                <a:solidFill>
                  <a:srgbClr val="C00000"/>
                </a:solidFill>
                <a:latin typeface="Franklin Gothic Medium"/>
                <a:cs typeface="Franklin Gothic Medium"/>
              </a:rPr>
              <a:t>3CA</a:t>
            </a:r>
            <a:endParaRPr sz="3000" dirty="0">
              <a:latin typeface="Franklin Gothic Medium"/>
              <a:cs typeface="Franklin Gothic Medium"/>
            </a:endParaRPr>
          </a:p>
          <a:p>
            <a:pPr marL="127000">
              <a:spcBef>
                <a:spcPts val="2765"/>
              </a:spcBef>
            </a:pPr>
            <a:r>
              <a:rPr sz="3200" spc="-5" dirty="0">
                <a:solidFill>
                  <a:srgbClr val="FF0000"/>
                </a:solidFill>
                <a:latin typeface="Franklin Gothic Medium"/>
                <a:cs typeface="Franklin Gothic Medium"/>
              </a:rPr>
              <a:t>Asseessee’s</a:t>
            </a:r>
            <a:r>
              <a:rPr sz="3200" spc="-35" dirty="0">
                <a:solidFill>
                  <a:srgbClr val="FF0000"/>
                </a:solidFill>
                <a:latin typeface="Franklin Gothic Medium"/>
                <a:cs typeface="Franklin Gothic Medium"/>
              </a:rPr>
              <a:t> </a:t>
            </a:r>
            <a:r>
              <a:rPr sz="3200" spc="-5" dirty="0">
                <a:solidFill>
                  <a:srgbClr val="4E3A2F"/>
                </a:solidFill>
                <a:latin typeface="Franklin Gothic Medium"/>
                <a:cs typeface="Franklin Gothic Medium"/>
              </a:rPr>
              <a:t>Responsibility</a:t>
            </a:r>
            <a:r>
              <a:rPr sz="3200" spc="-50" dirty="0">
                <a:solidFill>
                  <a:srgbClr val="4E3A2F"/>
                </a:solidFill>
                <a:latin typeface="Franklin Gothic Medium"/>
                <a:cs typeface="Franklin Gothic Medium"/>
              </a:rPr>
              <a:t> </a:t>
            </a:r>
            <a:r>
              <a:rPr sz="3200" spc="-10" dirty="0">
                <a:solidFill>
                  <a:srgbClr val="4E3A2F"/>
                </a:solidFill>
                <a:latin typeface="Franklin Gothic Medium"/>
                <a:cs typeface="Franklin Gothic Medium"/>
              </a:rPr>
              <a:t>for</a:t>
            </a:r>
            <a:r>
              <a:rPr sz="3200" dirty="0">
                <a:solidFill>
                  <a:srgbClr val="4E3A2F"/>
                </a:solidFill>
                <a:latin typeface="Franklin Gothic Medium"/>
                <a:cs typeface="Franklin Gothic Medium"/>
              </a:rPr>
              <a:t> </a:t>
            </a:r>
            <a:r>
              <a:rPr sz="3200" spc="-10" dirty="0">
                <a:solidFill>
                  <a:srgbClr val="4E3A2F"/>
                </a:solidFill>
                <a:latin typeface="Franklin Gothic Medium"/>
                <a:cs typeface="Franklin Gothic Medium"/>
              </a:rPr>
              <a:t>Form</a:t>
            </a:r>
            <a:r>
              <a:rPr sz="3200" spc="-35" dirty="0">
                <a:solidFill>
                  <a:srgbClr val="4E3A2F"/>
                </a:solidFill>
                <a:latin typeface="Franklin Gothic Medium"/>
                <a:cs typeface="Franklin Gothic Medium"/>
              </a:rPr>
              <a:t> </a:t>
            </a:r>
            <a:r>
              <a:rPr sz="3200" spc="5" dirty="0">
                <a:solidFill>
                  <a:srgbClr val="4E3A2F"/>
                </a:solidFill>
                <a:latin typeface="Franklin Gothic Medium"/>
                <a:cs typeface="Franklin Gothic Medium"/>
              </a:rPr>
              <a:t>3CD</a:t>
            </a:r>
            <a:endParaRPr sz="3200" dirty="0">
              <a:latin typeface="Franklin Gothic Medium"/>
              <a:cs typeface="Franklin Gothic Medium"/>
            </a:endParaRPr>
          </a:p>
          <a:p>
            <a:pPr marL="469900" marR="67945" indent="-342900">
              <a:spcBef>
                <a:spcPts val="770"/>
              </a:spcBef>
            </a:pPr>
            <a:r>
              <a:rPr sz="2250" spc="-75" dirty="0">
                <a:solidFill>
                  <a:srgbClr val="EFA12D"/>
                </a:solidFill>
                <a:latin typeface="Microsoft Sans Serif"/>
                <a:cs typeface="Microsoft Sans Serif"/>
              </a:rPr>
              <a:t>🞭</a:t>
            </a:r>
            <a:r>
              <a:rPr sz="2250" spc="-70" dirty="0">
                <a:solidFill>
                  <a:srgbClr val="EFA12D"/>
                </a:solidFill>
                <a:latin typeface="Microsoft Sans Serif"/>
                <a:cs typeface="Microsoft Sans Serif"/>
              </a:rPr>
              <a:t> </a:t>
            </a:r>
            <a:r>
              <a:rPr sz="3200" spc="5" dirty="0">
                <a:solidFill>
                  <a:srgbClr val="4E3A2F"/>
                </a:solidFill>
                <a:latin typeface="Franklin Gothic Medium"/>
                <a:cs typeface="Franklin Gothic Medium"/>
              </a:rPr>
              <a:t>The </a:t>
            </a:r>
            <a:r>
              <a:rPr sz="3200" dirty="0">
                <a:solidFill>
                  <a:srgbClr val="FF0000"/>
                </a:solidFill>
                <a:latin typeface="Franklin Gothic Medium"/>
                <a:cs typeface="Franklin Gothic Medium"/>
              </a:rPr>
              <a:t>assessee is responsible </a:t>
            </a:r>
            <a:r>
              <a:rPr sz="3200" spc="-10" dirty="0">
                <a:solidFill>
                  <a:srgbClr val="4E3A2F"/>
                </a:solidFill>
                <a:latin typeface="Franklin Gothic Medium"/>
                <a:cs typeface="Franklin Gothic Medium"/>
              </a:rPr>
              <a:t>for </a:t>
            </a:r>
            <a:r>
              <a:rPr sz="3200" spc="5" dirty="0">
                <a:solidFill>
                  <a:srgbClr val="4E3A2F"/>
                </a:solidFill>
                <a:latin typeface="Franklin Gothic Medium"/>
                <a:cs typeface="Franklin Gothic Medium"/>
              </a:rPr>
              <a:t>the </a:t>
            </a:r>
            <a:r>
              <a:rPr sz="3200" dirty="0">
                <a:solidFill>
                  <a:srgbClr val="4E3A2F"/>
                </a:solidFill>
                <a:latin typeface="Franklin Gothic Medium"/>
                <a:cs typeface="Franklin Gothic Medium"/>
              </a:rPr>
              <a:t>preparation </a:t>
            </a:r>
            <a:r>
              <a:rPr sz="3200" spc="5" dirty="0">
                <a:solidFill>
                  <a:srgbClr val="4E3A2F"/>
                </a:solidFill>
                <a:latin typeface="Franklin Gothic Medium"/>
                <a:cs typeface="Franklin Gothic Medium"/>
              </a:rPr>
              <a:t> </a:t>
            </a:r>
            <a:r>
              <a:rPr sz="3200" dirty="0">
                <a:solidFill>
                  <a:srgbClr val="4E3A2F"/>
                </a:solidFill>
                <a:latin typeface="Franklin Gothic Medium"/>
                <a:cs typeface="Franklin Gothic Medium"/>
              </a:rPr>
              <a:t>of </a:t>
            </a:r>
            <a:r>
              <a:rPr sz="3200" spc="5" dirty="0">
                <a:solidFill>
                  <a:srgbClr val="4E3A2F"/>
                </a:solidFill>
                <a:latin typeface="Franklin Gothic Medium"/>
                <a:cs typeface="Franklin Gothic Medium"/>
              </a:rPr>
              <a:t>the </a:t>
            </a:r>
            <a:r>
              <a:rPr sz="3200" spc="-5" dirty="0">
                <a:solidFill>
                  <a:srgbClr val="4E3A2F"/>
                </a:solidFill>
                <a:latin typeface="Franklin Gothic Medium"/>
                <a:cs typeface="Franklin Gothic Medium"/>
              </a:rPr>
              <a:t>statement </a:t>
            </a:r>
            <a:r>
              <a:rPr sz="3200" dirty="0">
                <a:solidFill>
                  <a:srgbClr val="4E3A2F"/>
                </a:solidFill>
                <a:latin typeface="Franklin Gothic Medium"/>
                <a:cs typeface="Franklin Gothic Medium"/>
              </a:rPr>
              <a:t>of </a:t>
            </a:r>
            <a:r>
              <a:rPr sz="3200" spc="10" dirty="0">
                <a:solidFill>
                  <a:srgbClr val="FF0000"/>
                </a:solidFill>
                <a:latin typeface="Franklin Gothic Medium"/>
                <a:cs typeface="Franklin Gothic Medium"/>
              </a:rPr>
              <a:t>particulars </a:t>
            </a:r>
            <a:r>
              <a:rPr sz="3200" dirty="0">
                <a:solidFill>
                  <a:srgbClr val="FF0000"/>
                </a:solidFill>
                <a:latin typeface="Franklin Gothic Medium"/>
                <a:cs typeface="Franklin Gothic Medium"/>
              </a:rPr>
              <a:t>required </a:t>
            </a:r>
            <a:r>
              <a:rPr sz="3200" spc="-25" dirty="0">
                <a:solidFill>
                  <a:srgbClr val="FF0000"/>
                </a:solidFill>
                <a:latin typeface="Franklin Gothic Medium"/>
                <a:cs typeface="Franklin Gothic Medium"/>
              </a:rPr>
              <a:t>to </a:t>
            </a:r>
            <a:r>
              <a:rPr sz="3200" spc="5" dirty="0">
                <a:solidFill>
                  <a:srgbClr val="FF0000"/>
                </a:solidFill>
                <a:latin typeface="Franklin Gothic Medium"/>
                <a:cs typeface="Franklin Gothic Medium"/>
              </a:rPr>
              <a:t>be </a:t>
            </a:r>
            <a:r>
              <a:rPr sz="3200" spc="10" dirty="0">
                <a:solidFill>
                  <a:srgbClr val="FF0000"/>
                </a:solidFill>
                <a:latin typeface="Franklin Gothic Medium"/>
                <a:cs typeface="Franklin Gothic Medium"/>
              </a:rPr>
              <a:t> </a:t>
            </a:r>
            <a:r>
              <a:rPr sz="3200" dirty="0">
                <a:solidFill>
                  <a:srgbClr val="FF0000"/>
                </a:solidFill>
                <a:latin typeface="Franklin Gothic Medium"/>
                <a:cs typeface="Franklin Gothic Medium"/>
              </a:rPr>
              <a:t>furnished</a:t>
            </a:r>
            <a:r>
              <a:rPr sz="3200" spc="-35" dirty="0">
                <a:solidFill>
                  <a:srgbClr val="FF0000"/>
                </a:solidFill>
                <a:latin typeface="Franklin Gothic Medium"/>
                <a:cs typeface="Franklin Gothic Medium"/>
              </a:rPr>
              <a:t> </a:t>
            </a:r>
            <a:r>
              <a:rPr sz="3200" spc="5" dirty="0">
                <a:solidFill>
                  <a:srgbClr val="FF0000"/>
                </a:solidFill>
                <a:latin typeface="Franklin Gothic Medium"/>
                <a:cs typeface="Franklin Gothic Medium"/>
              </a:rPr>
              <a:t>under</a:t>
            </a:r>
            <a:r>
              <a:rPr sz="3200" spc="-40" dirty="0">
                <a:solidFill>
                  <a:srgbClr val="FF0000"/>
                </a:solidFill>
                <a:latin typeface="Franklin Gothic Medium"/>
                <a:cs typeface="Franklin Gothic Medium"/>
              </a:rPr>
              <a:t> </a:t>
            </a:r>
            <a:r>
              <a:rPr sz="3200" dirty="0">
                <a:solidFill>
                  <a:srgbClr val="FF0000"/>
                </a:solidFill>
                <a:latin typeface="Franklin Gothic Medium"/>
                <a:cs typeface="Franklin Gothic Medium"/>
              </a:rPr>
              <a:t>section</a:t>
            </a:r>
            <a:r>
              <a:rPr sz="3200" spc="-45" dirty="0">
                <a:solidFill>
                  <a:srgbClr val="FF0000"/>
                </a:solidFill>
                <a:latin typeface="Franklin Gothic Medium"/>
                <a:cs typeface="Franklin Gothic Medium"/>
              </a:rPr>
              <a:t> </a:t>
            </a:r>
            <a:r>
              <a:rPr sz="3200" spc="5" dirty="0">
                <a:solidFill>
                  <a:srgbClr val="FF0000"/>
                </a:solidFill>
                <a:latin typeface="Franklin Gothic Medium"/>
                <a:cs typeface="Franklin Gothic Medium"/>
              </a:rPr>
              <a:t>44AB</a:t>
            </a:r>
            <a:r>
              <a:rPr sz="3200" spc="-10" dirty="0">
                <a:solidFill>
                  <a:srgbClr val="FF0000"/>
                </a:solidFill>
                <a:latin typeface="Franklin Gothic Medium"/>
                <a:cs typeface="Franklin Gothic Medium"/>
              </a:rPr>
              <a:t> </a:t>
            </a:r>
            <a:r>
              <a:rPr sz="3200" dirty="0">
                <a:solidFill>
                  <a:srgbClr val="4E3A2F"/>
                </a:solidFill>
                <a:latin typeface="Franklin Gothic Medium"/>
                <a:cs typeface="Franklin Gothic Medium"/>
              </a:rPr>
              <a:t>of</a:t>
            </a:r>
            <a:r>
              <a:rPr sz="3200" spc="-15" dirty="0">
                <a:solidFill>
                  <a:srgbClr val="4E3A2F"/>
                </a:solidFill>
                <a:latin typeface="Franklin Gothic Medium"/>
                <a:cs typeface="Franklin Gothic Medium"/>
              </a:rPr>
              <a:t> </a:t>
            </a:r>
            <a:r>
              <a:rPr sz="3200" spc="5" dirty="0">
                <a:solidFill>
                  <a:srgbClr val="4E3A2F"/>
                </a:solidFill>
                <a:latin typeface="Franklin Gothic Medium"/>
                <a:cs typeface="Franklin Gothic Medium"/>
              </a:rPr>
              <a:t>the</a:t>
            </a:r>
            <a:r>
              <a:rPr sz="3200" spc="-30" dirty="0">
                <a:solidFill>
                  <a:srgbClr val="4E3A2F"/>
                </a:solidFill>
                <a:latin typeface="Franklin Gothic Medium"/>
                <a:cs typeface="Franklin Gothic Medium"/>
              </a:rPr>
              <a:t> </a:t>
            </a:r>
            <a:r>
              <a:rPr sz="3200" spc="5" dirty="0">
                <a:solidFill>
                  <a:srgbClr val="4E3A2F"/>
                </a:solidFill>
                <a:latin typeface="Franklin Gothic Medium"/>
                <a:cs typeface="Franklin Gothic Medium"/>
              </a:rPr>
              <a:t>Income-tax </a:t>
            </a:r>
            <a:r>
              <a:rPr sz="3200" spc="-785" dirty="0">
                <a:solidFill>
                  <a:srgbClr val="4E3A2F"/>
                </a:solidFill>
                <a:latin typeface="Franklin Gothic Medium"/>
                <a:cs typeface="Franklin Gothic Medium"/>
              </a:rPr>
              <a:t> </a:t>
            </a:r>
            <a:r>
              <a:rPr sz="3200" dirty="0">
                <a:solidFill>
                  <a:srgbClr val="4E3A2F"/>
                </a:solidFill>
                <a:latin typeface="Franklin Gothic Medium"/>
                <a:cs typeface="Franklin Gothic Medium"/>
              </a:rPr>
              <a:t>Act, </a:t>
            </a:r>
            <a:r>
              <a:rPr sz="3200" spc="-15" dirty="0">
                <a:solidFill>
                  <a:srgbClr val="4E3A2F"/>
                </a:solidFill>
                <a:latin typeface="Franklin Gothic Medium"/>
                <a:cs typeface="Franklin Gothic Medium"/>
              </a:rPr>
              <a:t>1961 </a:t>
            </a:r>
            <a:r>
              <a:rPr sz="3200" spc="-10" dirty="0">
                <a:solidFill>
                  <a:srgbClr val="4E3A2F"/>
                </a:solidFill>
                <a:latin typeface="Franklin Gothic Medium"/>
                <a:cs typeface="Franklin Gothic Medium"/>
              </a:rPr>
              <a:t>annexed </a:t>
            </a:r>
            <a:r>
              <a:rPr sz="3200" spc="-5" dirty="0">
                <a:solidFill>
                  <a:srgbClr val="4E3A2F"/>
                </a:solidFill>
                <a:latin typeface="Franklin Gothic Medium"/>
                <a:cs typeface="Franklin Gothic Medium"/>
              </a:rPr>
              <a:t>herewith </a:t>
            </a:r>
            <a:r>
              <a:rPr sz="3200" dirty="0">
                <a:solidFill>
                  <a:srgbClr val="4E3A2F"/>
                </a:solidFill>
                <a:latin typeface="Franklin Gothic Medium"/>
                <a:cs typeface="Franklin Gothic Medium"/>
              </a:rPr>
              <a:t>in </a:t>
            </a:r>
            <a:r>
              <a:rPr sz="3200" spc="-5" dirty="0">
                <a:solidFill>
                  <a:srgbClr val="FF0000"/>
                </a:solidFill>
                <a:latin typeface="Franklin Gothic Medium"/>
                <a:cs typeface="Franklin Gothic Medium"/>
              </a:rPr>
              <a:t>Form </a:t>
            </a:r>
            <a:r>
              <a:rPr sz="3200" spc="5" dirty="0">
                <a:solidFill>
                  <a:srgbClr val="FF0000"/>
                </a:solidFill>
                <a:latin typeface="Franklin Gothic Medium"/>
                <a:cs typeface="Franklin Gothic Medium"/>
              </a:rPr>
              <a:t>No. </a:t>
            </a:r>
            <a:r>
              <a:rPr sz="3200" spc="10" dirty="0">
                <a:solidFill>
                  <a:srgbClr val="FF0000"/>
                </a:solidFill>
                <a:latin typeface="Franklin Gothic Medium"/>
                <a:cs typeface="Franklin Gothic Medium"/>
              </a:rPr>
              <a:t>3CD </a:t>
            </a:r>
            <a:r>
              <a:rPr sz="3200" spc="15" dirty="0">
                <a:solidFill>
                  <a:srgbClr val="FF0000"/>
                </a:solidFill>
                <a:latin typeface="Franklin Gothic Medium"/>
                <a:cs typeface="Franklin Gothic Medium"/>
              </a:rPr>
              <a:t> </a:t>
            </a:r>
            <a:r>
              <a:rPr sz="3200" spc="5" dirty="0">
                <a:solidFill>
                  <a:srgbClr val="4E3A2F"/>
                </a:solidFill>
                <a:latin typeface="Franklin Gothic Medium"/>
                <a:cs typeface="Franklin Gothic Medium"/>
              </a:rPr>
              <a:t>read with </a:t>
            </a:r>
            <a:r>
              <a:rPr sz="3200" dirty="0">
                <a:solidFill>
                  <a:srgbClr val="4E3A2F"/>
                </a:solidFill>
                <a:latin typeface="Franklin Gothic Medium"/>
                <a:cs typeface="Franklin Gothic Medium"/>
              </a:rPr>
              <a:t>Rule 6G(1)(b) </a:t>
            </a:r>
            <a:r>
              <a:rPr sz="3200" dirty="0">
                <a:solidFill>
                  <a:srgbClr val="006FC0"/>
                </a:solidFill>
                <a:latin typeface="Franklin Gothic Medium"/>
                <a:cs typeface="Franklin Gothic Medium"/>
              </a:rPr>
              <a:t>[3CB] </a:t>
            </a:r>
            <a:r>
              <a:rPr sz="3200" dirty="0">
                <a:solidFill>
                  <a:srgbClr val="4E3A2F"/>
                </a:solidFill>
                <a:latin typeface="Franklin Gothic Medium"/>
                <a:cs typeface="Franklin Gothic Medium"/>
              </a:rPr>
              <a:t>/ </a:t>
            </a:r>
            <a:r>
              <a:rPr sz="3200" spc="-5" dirty="0">
                <a:solidFill>
                  <a:srgbClr val="4E3A2F"/>
                </a:solidFill>
                <a:latin typeface="Franklin Gothic Medium"/>
                <a:cs typeface="Franklin Gothic Medium"/>
              </a:rPr>
              <a:t>Rule 6G(1)(a) </a:t>
            </a:r>
            <a:r>
              <a:rPr sz="3200" dirty="0">
                <a:solidFill>
                  <a:srgbClr val="4E3A2F"/>
                </a:solidFill>
                <a:latin typeface="Franklin Gothic Medium"/>
                <a:cs typeface="Franklin Gothic Medium"/>
              </a:rPr>
              <a:t> </a:t>
            </a:r>
            <a:r>
              <a:rPr sz="3200" dirty="0">
                <a:solidFill>
                  <a:srgbClr val="006FC0"/>
                </a:solidFill>
                <a:latin typeface="Franklin Gothic Medium"/>
                <a:cs typeface="Franklin Gothic Medium"/>
              </a:rPr>
              <a:t>[3CA] </a:t>
            </a:r>
            <a:r>
              <a:rPr sz="3200" dirty="0">
                <a:solidFill>
                  <a:srgbClr val="4E3A2F"/>
                </a:solidFill>
                <a:latin typeface="Franklin Gothic Medium"/>
                <a:cs typeface="Franklin Gothic Medium"/>
              </a:rPr>
              <a:t>of Income </a:t>
            </a:r>
            <a:r>
              <a:rPr sz="3200" spc="-55" dirty="0">
                <a:solidFill>
                  <a:srgbClr val="4E3A2F"/>
                </a:solidFill>
                <a:latin typeface="Franklin Gothic Medium"/>
                <a:cs typeface="Franklin Gothic Medium"/>
              </a:rPr>
              <a:t>Tax </a:t>
            </a:r>
            <a:r>
              <a:rPr sz="3200" dirty="0">
                <a:solidFill>
                  <a:srgbClr val="4E3A2F"/>
                </a:solidFill>
                <a:latin typeface="Franklin Gothic Medium"/>
                <a:cs typeface="Franklin Gothic Medium"/>
              </a:rPr>
              <a:t>Rules, 1962 </a:t>
            </a:r>
            <a:r>
              <a:rPr sz="3200" spc="5" dirty="0">
                <a:solidFill>
                  <a:srgbClr val="4E3A2F"/>
                </a:solidFill>
                <a:latin typeface="Franklin Gothic Medium"/>
                <a:cs typeface="Franklin Gothic Medium"/>
              </a:rPr>
              <a:t>that </a:t>
            </a:r>
            <a:r>
              <a:rPr sz="3200" dirty="0">
                <a:solidFill>
                  <a:srgbClr val="4E3A2F"/>
                </a:solidFill>
                <a:latin typeface="Franklin Gothic Medium"/>
                <a:cs typeface="Franklin Gothic Medium"/>
              </a:rPr>
              <a:t>give </a:t>
            </a:r>
            <a:r>
              <a:rPr sz="3200" spc="5" dirty="0">
                <a:solidFill>
                  <a:srgbClr val="4E3A2F"/>
                </a:solidFill>
                <a:latin typeface="Franklin Gothic Medium"/>
                <a:cs typeface="Franklin Gothic Medium"/>
              </a:rPr>
              <a:t>true </a:t>
            </a:r>
            <a:r>
              <a:rPr sz="3200" spc="10" dirty="0">
                <a:solidFill>
                  <a:srgbClr val="4E3A2F"/>
                </a:solidFill>
                <a:latin typeface="Franklin Gothic Medium"/>
                <a:cs typeface="Franklin Gothic Medium"/>
              </a:rPr>
              <a:t> </a:t>
            </a:r>
            <a:r>
              <a:rPr sz="3200" spc="5" dirty="0">
                <a:solidFill>
                  <a:srgbClr val="4E3A2F"/>
                </a:solidFill>
                <a:latin typeface="Franklin Gothic Medium"/>
                <a:cs typeface="Franklin Gothic Medium"/>
              </a:rPr>
              <a:t>and </a:t>
            </a:r>
            <a:r>
              <a:rPr sz="3200" dirty="0">
                <a:solidFill>
                  <a:srgbClr val="4E3A2F"/>
                </a:solidFill>
                <a:latin typeface="Franklin Gothic Medium"/>
                <a:cs typeface="Franklin Gothic Medium"/>
              </a:rPr>
              <a:t>correct </a:t>
            </a:r>
            <a:r>
              <a:rPr sz="3200" spc="10" dirty="0">
                <a:solidFill>
                  <a:srgbClr val="4E3A2F"/>
                </a:solidFill>
                <a:latin typeface="Franklin Gothic Medium"/>
                <a:cs typeface="Franklin Gothic Medium"/>
              </a:rPr>
              <a:t>particulars </a:t>
            </a:r>
            <a:r>
              <a:rPr sz="3200" dirty="0">
                <a:solidFill>
                  <a:srgbClr val="4E3A2F"/>
                </a:solidFill>
                <a:latin typeface="Franklin Gothic Medium"/>
                <a:cs typeface="Franklin Gothic Medium"/>
              </a:rPr>
              <a:t>as per </a:t>
            </a:r>
            <a:r>
              <a:rPr sz="3200" spc="5" dirty="0">
                <a:solidFill>
                  <a:srgbClr val="4E3A2F"/>
                </a:solidFill>
                <a:latin typeface="Franklin Gothic Medium"/>
                <a:cs typeface="Franklin Gothic Medium"/>
              </a:rPr>
              <a:t>the </a:t>
            </a:r>
            <a:r>
              <a:rPr sz="3200" spc="-5" dirty="0">
                <a:solidFill>
                  <a:srgbClr val="4E3A2F"/>
                </a:solidFill>
                <a:latin typeface="Franklin Gothic Medium"/>
                <a:cs typeface="Franklin Gothic Medium"/>
              </a:rPr>
              <a:t>provisions </a:t>
            </a:r>
            <a:r>
              <a:rPr sz="3200" dirty="0">
                <a:solidFill>
                  <a:srgbClr val="4E3A2F"/>
                </a:solidFill>
                <a:latin typeface="Franklin Gothic Medium"/>
                <a:cs typeface="Franklin Gothic Medium"/>
              </a:rPr>
              <a:t>of </a:t>
            </a:r>
            <a:r>
              <a:rPr sz="3200" spc="5" dirty="0">
                <a:solidFill>
                  <a:srgbClr val="4E3A2F"/>
                </a:solidFill>
                <a:latin typeface="Franklin Gothic Medium"/>
                <a:cs typeface="Franklin Gothic Medium"/>
              </a:rPr>
              <a:t> the Income-tax </a:t>
            </a:r>
            <a:r>
              <a:rPr sz="3200" dirty="0">
                <a:solidFill>
                  <a:srgbClr val="4E3A2F"/>
                </a:solidFill>
                <a:latin typeface="Franklin Gothic Medium"/>
                <a:cs typeface="Franklin Gothic Medium"/>
              </a:rPr>
              <a:t>Act, </a:t>
            </a:r>
            <a:r>
              <a:rPr sz="3200" spc="-20" dirty="0">
                <a:solidFill>
                  <a:srgbClr val="4E3A2F"/>
                </a:solidFill>
                <a:latin typeface="Franklin Gothic Medium"/>
                <a:cs typeface="Franklin Gothic Medium"/>
              </a:rPr>
              <a:t>1961 </a:t>
            </a:r>
            <a:r>
              <a:rPr sz="3200" spc="5" dirty="0">
                <a:solidFill>
                  <a:srgbClr val="4E3A2F"/>
                </a:solidFill>
                <a:latin typeface="Franklin Gothic Medium"/>
                <a:cs typeface="Franklin Gothic Medium"/>
              </a:rPr>
              <a:t>read with </a:t>
            </a:r>
            <a:r>
              <a:rPr sz="3200" dirty="0">
                <a:solidFill>
                  <a:srgbClr val="4E3A2F"/>
                </a:solidFill>
                <a:latin typeface="Franklin Gothic Medium"/>
                <a:cs typeface="Franklin Gothic Medium"/>
              </a:rPr>
              <a:t>Rules, </a:t>
            </a:r>
            <a:r>
              <a:rPr sz="3200" spc="5" dirty="0">
                <a:solidFill>
                  <a:srgbClr val="4E3A2F"/>
                </a:solidFill>
                <a:latin typeface="Franklin Gothic Medium"/>
                <a:cs typeface="Franklin Gothic Medium"/>
              </a:rPr>
              <a:t> </a:t>
            </a:r>
            <a:r>
              <a:rPr sz="3200" dirty="0">
                <a:solidFill>
                  <a:srgbClr val="4E3A2F"/>
                </a:solidFill>
                <a:latin typeface="Franklin Gothic Medium"/>
                <a:cs typeface="Franklin Gothic Medium"/>
              </a:rPr>
              <a:t>Notifications , </a:t>
            </a:r>
            <a:r>
              <a:rPr sz="3200" spc="5" dirty="0">
                <a:solidFill>
                  <a:srgbClr val="4E3A2F"/>
                </a:solidFill>
                <a:latin typeface="Franklin Gothic Medium"/>
                <a:cs typeface="Franklin Gothic Medium"/>
              </a:rPr>
              <a:t>circulars </a:t>
            </a:r>
            <a:r>
              <a:rPr sz="3200" spc="-5" dirty="0">
                <a:solidFill>
                  <a:srgbClr val="4E3A2F"/>
                </a:solidFill>
                <a:latin typeface="Franklin Gothic Medium"/>
                <a:cs typeface="Franklin Gothic Medium"/>
              </a:rPr>
              <a:t>etc </a:t>
            </a:r>
            <a:r>
              <a:rPr sz="3200" spc="5" dirty="0">
                <a:solidFill>
                  <a:srgbClr val="4E3A2F"/>
                </a:solidFill>
                <a:latin typeface="Franklin Gothic Medium"/>
                <a:cs typeface="Franklin Gothic Medium"/>
              </a:rPr>
              <a:t>that are </a:t>
            </a:r>
            <a:r>
              <a:rPr sz="3200" spc="-25" dirty="0">
                <a:solidFill>
                  <a:srgbClr val="4E3A2F"/>
                </a:solidFill>
                <a:latin typeface="Franklin Gothic Medium"/>
                <a:cs typeface="Franklin Gothic Medium"/>
              </a:rPr>
              <a:t>to </a:t>
            </a:r>
            <a:r>
              <a:rPr sz="3200" spc="5" dirty="0">
                <a:solidFill>
                  <a:srgbClr val="4E3A2F"/>
                </a:solidFill>
                <a:latin typeface="Franklin Gothic Medium"/>
                <a:cs typeface="Franklin Gothic Medium"/>
              </a:rPr>
              <a:t>be </a:t>
            </a:r>
            <a:r>
              <a:rPr sz="3200" spc="10" dirty="0">
                <a:solidFill>
                  <a:srgbClr val="4E3A2F"/>
                </a:solidFill>
                <a:latin typeface="Franklin Gothic Medium"/>
                <a:cs typeface="Franklin Gothic Medium"/>
              </a:rPr>
              <a:t> </a:t>
            </a:r>
            <a:r>
              <a:rPr sz="3200" dirty="0">
                <a:solidFill>
                  <a:srgbClr val="4E3A2F"/>
                </a:solidFill>
                <a:latin typeface="Franklin Gothic Medium"/>
                <a:cs typeface="Franklin Gothic Medium"/>
              </a:rPr>
              <a:t>included</a:t>
            </a:r>
            <a:r>
              <a:rPr sz="3200" spc="-45" dirty="0">
                <a:solidFill>
                  <a:srgbClr val="4E3A2F"/>
                </a:solidFill>
                <a:latin typeface="Franklin Gothic Medium"/>
                <a:cs typeface="Franklin Gothic Medium"/>
              </a:rPr>
              <a:t> </a:t>
            </a:r>
            <a:r>
              <a:rPr sz="3200" dirty="0">
                <a:solidFill>
                  <a:srgbClr val="4E3A2F"/>
                </a:solidFill>
                <a:latin typeface="Franklin Gothic Medium"/>
                <a:cs typeface="Franklin Gothic Medium"/>
              </a:rPr>
              <a:t>in</a:t>
            </a:r>
            <a:r>
              <a:rPr sz="3200" spc="-5" dirty="0">
                <a:solidFill>
                  <a:srgbClr val="4E3A2F"/>
                </a:solidFill>
                <a:latin typeface="Franklin Gothic Medium"/>
                <a:cs typeface="Franklin Gothic Medium"/>
              </a:rPr>
              <a:t> </a:t>
            </a:r>
            <a:r>
              <a:rPr sz="3200" spc="5" dirty="0">
                <a:solidFill>
                  <a:srgbClr val="4E3A2F"/>
                </a:solidFill>
                <a:latin typeface="Franklin Gothic Medium"/>
                <a:cs typeface="Franklin Gothic Medium"/>
              </a:rPr>
              <a:t>the</a:t>
            </a:r>
            <a:r>
              <a:rPr sz="3200" spc="-40" dirty="0">
                <a:solidFill>
                  <a:srgbClr val="4E3A2F"/>
                </a:solidFill>
                <a:latin typeface="Franklin Gothic Medium"/>
                <a:cs typeface="Franklin Gothic Medium"/>
              </a:rPr>
              <a:t> </a:t>
            </a:r>
            <a:r>
              <a:rPr sz="3200" dirty="0">
                <a:solidFill>
                  <a:srgbClr val="4E3A2F"/>
                </a:solidFill>
                <a:latin typeface="Franklin Gothic Medium"/>
                <a:cs typeface="Franklin Gothic Medium"/>
              </a:rPr>
              <a:t>Statement</a:t>
            </a:r>
            <a:r>
              <a:rPr sz="3200" i="1" dirty="0">
                <a:solidFill>
                  <a:srgbClr val="4E3A2F"/>
                </a:solidFill>
                <a:latin typeface="Franklin Gothic Medium"/>
                <a:cs typeface="Franklin Gothic Medium"/>
              </a:rPr>
              <a:t>.</a:t>
            </a:r>
            <a:endParaRPr sz="3200" dirty="0">
              <a:latin typeface="Franklin Gothic Medium"/>
              <a:cs typeface="Franklin Gothic Medium"/>
            </a:endParaRPr>
          </a:p>
        </p:txBody>
      </p:sp>
      <p:sp>
        <p:nvSpPr>
          <p:cNvPr id="13" name="Footer Placeholder 12">
            <a:extLst>
              <a:ext uri="{FF2B5EF4-FFF2-40B4-BE49-F238E27FC236}">
                <a16:creationId xmlns:a16="http://schemas.microsoft.com/office/drawing/2014/main" id="{4E1C1E4D-9EF8-8ED3-8E63-3816CBCA02DB}"/>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4799261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0"/>
            <a:ext cx="9144000" cy="6858000"/>
            <a:chOff x="0" y="0"/>
            <a:chExt cx="9144000" cy="6858000"/>
          </a:xfrm>
        </p:grpSpPr>
        <p:pic>
          <p:nvPicPr>
            <p:cNvPr id="3" name="object 3"/>
            <p:cNvPicPr/>
            <p:nvPr/>
          </p:nvPicPr>
          <p:blipFill>
            <a:blip r:embed="rId2" cstate="print"/>
            <a:stretch>
              <a:fillRect/>
            </a:stretch>
          </p:blipFill>
          <p:spPr>
            <a:xfrm>
              <a:off x="515112" y="1046733"/>
              <a:ext cx="8628888" cy="18668"/>
            </a:xfrm>
            <a:prstGeom prst="rect">
              <a:avLst/>
            </a:prstGeom>
          </p:spPr>
        </p:pic>
        <p:pic>
          <p:nvPicPr>
            <p:cNvPr id="4" name="object 4"/>
            <p:cNvPicPr/>
            <p:nvPr/>
          </p:nvPicPr>
          <p:blipFill>
            <a:blip r:embed="rId3" cstate="print"/>
            <a:stretch>
              <a:fillRect/>
            </a:stretch>
          </p:blipFill>
          <p:spPr>
            <a:xfrm>
              <a:off x="208787" y="694944"/>
              <a:ext cx="1657350" cy="418338"/>
            </a:xfrm>
            <a:prstGeom prst="rect">
              <a:avLst/>
            </a:prstGeom>
          </p:spPr>
        </p:pic>
        <p:pic>
          <p:nvPicPr>
            <p:cNvPr id="5" name="object 5"/>
            <p:cNvPicPr/>
            <p:nvPr/>
          </p:nvPicPr>
          <p:blipFill>
            <a:blip r:embed="rId4" cstate="print"/>
            <a:stretch>
              <a:fillRect/>
            </a:stretch>
          </p:blipFill>
          <p:spPr>
            <a:xfrm>
              <a:off x="1426464" y="694944"/>
              <a:ext cx="649986" cy="418338"/>
            </a:xfrm>
            <a:prstGeom prst="rect">
              <a:avLst/>
            </a:prstGeom>
          </p:spPr>
        </p:pic>
        <p:pic>
          <p:nvPicPr>
            <p:cNvPr id="6" name="object 6"/>
            <p:cNvPicPr/>
            <p:nvPr/>
          </p:nvPicPr>
          <p:blipFill>
            <a:blip r:embed="rId5" cstate="print"/>
            <a:stretch>
              <a:fillRect/>
            </a:stretch>
          </p:blipFill>
          <p:spPr>
            <a:xfrm>
              <a:off x="1723643" y="694944"/>
              <a:ext cx="1680209" cy="418338"/>
            </a:xfrm>
            <a:prstGeom prst="rect">
              <a:avLst/>
            </a:prstGeom>
          </p:spPr>
        </p:pic>
        <p:pic>
          <p:nvPicPr>
            <p:cNvPr id="7" name="object 7"/>
            <p:cNvPicPr/>
            <p:nvPr/>
          </p:nvPicPr>
          <p:blipFill>
            <a:blip r:embed="rId4" cstate="print"/>
            <a:stretch>
              <a:fillRect/>
            </a:stretch>
          </p:blipFill>
          <p:spPr>
            <a:xfrm>
              <a:off x="2964180" y="694944"/>
              <a:ext cx="649985" cy="418338"/>
            </a:xfrm>
            <a:prstGeom prst="rect">
              <a:avLst/>
            </a:prstGeom>
          </p:spPr>
        </p:pic>
        <p:pic>
          <p:nvPicPr>
            <p:cNvPr id="8" name="object 8"/>
            <p:cNvPicPr/>
            <p:nvPr/>
          </p:nvPicPr>
          <p:blipFill>
            <a:blip r:embed="rId6" cstate="print"/>
            <a:stretch>
              <a:fillRect/>
            </a:stretch>
          </p:blipFill>
          <p:spPr>
            <a:xfrm>
              <a:off x="3259836" y="694944"/>
              <a:ext cx="3662934" cy="418338"/>
            </a:xfrm>
            <a:prstGeom prst="rect">
              <a:avLst/>
            </a:prstGeom>
          </p:spPr>
        </p:pic>
        <p:pic>
          <p:nvPicPr>
            <p:cNvPr id="9" name="object 9"/>
            <p:cNvPicPr/>
            <p:nvPr/>
          </p:nvPicPr>
          <p:blipFill>
            <a:blip r:embed="rId4" cstate="print"/>
            <a:stretch>
              <a:fillRect/>
            </a:stretch>
          </p:blipFill>
          <p:spPr>
            <a:xfrm>
              <a:off x="6483095" y="694944"/>
              <a:ext cx="649985" cy="418338"/>
            </a:xfrm>
            <a:prstGeom prst="rect">
              <a:avLst/>
            </a:prstGeom>
          </p:spPr>
        </p:pic>
        <p:pic>
          <p:nvPicPr>
            <p:cNvPr id="10" name="object 10"/>
            <p:cNvPicPr/>
            <p:nvPr/>
          </p:nvPicPr>
          <p:blipFill>
            <a:blip r:embed="rId7" cstate="print"/>
            <a:stretch>
              <a:fillRect/>
            </a:stretch>
          </p:blipFill>
          <p:spPr>
            <a:xfrm>
              <a:off x="6780276" y="694944"/>
              <a:ext cx="2074926" cy="418338"/>
            </a:xfrm>
            <a:prstGeom prst="rect">
              <a:avLst/>
            </a:prstGeom>
          </p:spPr>
        </p:pic>
      </p:grpSp>
      <p:sp>
        <p:nvSpPr>
          <p:cNvPr id="11" name="object 11"/>
          <p:cNvSpPr txBox="1"/>
          <p:nvPr/>
        </p:nvSpPr>
        <p:spPr>
          <a:xfrm>
            <a:off x="1831340" y="35792"/>
            <a:ext cx="8757920" cy="6887209"/>
          </a:xfrm>
          <a:prstGeom prst="rect">
            <a:avLst/>
          </a:prstGeom>
        </p:spPr>
        <p:txBody>
          <a:bodyPr vert="horz" wrap="square" lIns="0" tIns="12700" rIns="0" bIns="0" rtlCol="0">
            <a:spAutoFit/>
          </a:bodyPr>
          <a:lstStyle/>
          <a:p>
            <a:pPr marR="5080" algn="r">
              <a:lnSpc>
                <a:spcPts val="2655"/>
              </a:lnSpc>
              <a:spcBef>
                <a:spcPts val="100"/>
              </a:spcBef>
            </a:pPr>
            <a:endParaRPr sz="2400" dirty="0">
              <a:latin typeface="Arial"/>
              <a:cs typeface="Arial"/>
            </a:endParaRPr>
          </a:p>
          <a:p>
            <a:pPr marL="122555">
              <a:lnSpc>
                <a:spcPts val="3135"/>
              </a:lnSpc>
            </a:pPr>
            <a:r>
              <a:rPr sz="2800" spc="-5" dirty="0">
                <a:solidFill>
                  <a:srgbClr val="C00000"/>
                </a:solidFill>
                <a:latin typeface="Franklin Gothic Medium"/>
                <a:cs typeface="Franklin Gothic Medium"/>
              </a:rPr>
              <a:t>SA</a:t>
            </a:r>
            <a:r>
              <a:rPr sz="2800" spc="-25" dirty="0">
                <a:solidFill>
                  <a:srgbClr val="C00000"/>
                </a:solidFill>
                <a:latin typeface="Franklin Gothic Medium"/>
                <a:cs typeface="Franklin Gothic Medium"/>
              </a:rPr>
              <a:t> </a:t>
            </a:r>
            <a:r>
              <a:rPr sz="2800" spc="5" dirty="0">
                <a:solidFill>
                  <a:srgbClr val="C00000"/>
                </a:solidFill>
                <a:latin typeface="Franklin Gothic Medium"/>
                <a:cs typeface="Franklin Gothic Medium"/>
              </a:rPr>
              <a:t>700</a:t>
            </a:r>
            <a:r>
              <a:rPr sz="2800" spc="-30" dirty="0">
                <a:solidFill>
                  <a:srgbClr val="C00000"/>
                </a:solidFill>
                <a:latin typeface="Franklin Gothic Medium"/>
                <a:cs typeface="Franklin Gothic Medium"/>
              </a:rPr>
              <a:t> </a:t>
            </a:r>
            <a:r>
              <a:rPr sz="2800" spc="-5" dirty="0">
                <a:solidFill>
                  <a:srgbClr val="C00000"/>
                </a:solidFill>
                <a:latin typeface="Franklin Gothic Medium"/>
                <a:cs typeface="Franklin Gothic Medium"/>
              </a:rPr>
              <a:t>– </a:t>
            </a:r>
            <a:r>
              <a:rPr sz="2800" spc="-25" dirty="0">
                <a:solidFill>
                  <a:srgbClr val="C00000"/>
                </a:solidFill>
                <a:latin typeface="Franklin Gothic Medium"/>
                <a:cs typeface="Franklin Gothic Medium"/>
              </a:rPr>
              <a:t>PARA</a:t>
            </a:r>
            <a:r>
              <a:rPr sz="2800" spc="-40" dirty="0">
                <a:solidFill>
                  <a:srgbClr val="C00000"/>
                </a:solidFill>
                <a:latin typeface="Franklin Gothic Medium"/>
                <a:cs typeface="Franklin Gothic Medium"/>
              </a:rPr>
              <a:t> </a:t>
            </a:r>
            <a:r>
              <a:rPr sz="2800" spc="-5" dirty="0">
                <a:solidFill>
                  <a:srgbClr val="C00000"/>
                </a:solidFill>
                <a:latin typeface="Franklin Gothic Medium"/>
                <a:cs typeface="Franklin Gothic Medium"/>
              </a:rPr>
              <a:t>5 –</a:t>
            </a:r>
            <a:r>
              <a:rPr sz="2800" spc="-15" dirty="0">
                <a:solidFill>
                  <a:srgbClr val="C00000"/>
                </a:solidFill>
                <a:latin typeface="Franklin Gothic Medium"/>
                <a:cs typeface="Franklin Gothic Medium"/>
              </a:rPr>
              <a:t> </a:t>
            </a:r>
            <a:r>
              <a:rPr sz="2800" spc="-10" dirty="0">
                <a:solidFill>
                  <a:srgbClr val="C00000"/>
                </a:solidFill>
                <a:latin typeface="Franklin Gothic Medium"/>
                <a:cs typeface="Franklin Gothic Medium"/>
              </a:rPr>
              <a:t>FORM</a:t>
            </a:r>
            <a:r>
              <a:rPr sz="2800" spc="-45" dirty="0">
                <a:solidFill>
                  <a:srgbClr val="C00000"/>
                </a:solidFill>
                <a:latin typeface="Franklin Gothic Medium"/>
                <a:cs typeface="Franklin Gothic Medium"/>
              </a:rPr>
              <a:t> </a:t>
            </a:r>
            <a:r>
              <a:rPr sz="2800" dirty="0">
                <a:solidFill>
                  <a:srgbClr val="C00000"/>
                </a:solidFill>
                <a:latin typeface="Franklin Gothic Medium"/>
                <a:cs typeface="Franklin Gothic Medium"/>
              </a:rPr>
              <a:t>3CB</a:t>
            </a:r>
            <a:r>
              <a:rPr sz="2800" spc="-30" dirty="0">
                <a:solidFill>
                  <a:srgbClr val="C00000"/>
                </a:solidFill>
                <a:latin typeface="Franklin Gothic Medium"/>
                <a:cs typeface="Franklin Gothic Medium"/>
              </a:rPr>
              <a:t> </a:t>
            </a:r>
            <a:r>
              <a:rPr sz="2800" spc="-5" dirty="0">
                <a:solidFill>
                  <a:srgbClr val="C00000"/>
                </a:solidFill>
                <a:latin typeface="Franklin Gothic Medium"/>
                <a:cs typeface="Franklin Gothic Medium"/>
              </a:rPr>
              <a:t>/ </a:t>
            </a:r>
            <a:r>
              <a:rPr sz="2800" spc="-25" dirty="0">
                <a:solidFill>
                  <a:srgbClr val="C00000"/>
                </a:solidFill>
                <a:latin typeface="Franklin Gothic Medium"/>
                <a:cs typeface="Franklin Gothic Medium"/>
              </a:rPr>
              <a:t>PARA</a:t>
            </a:r>
            <a:r>
              <a:rPr sz="2800" spc="-40" dirty="0">
                <a:solidFill>
                  <a:srgbClr val="C00000"/>
                </a:solidFill>
                <a:latin typeface="Franklin Gothic Medium"/>
                <a:cs typeface="Franklin Gothic Medium"/>
              </a:rPr>
              <a:t> </a:t>
            </a:r>
            <a:r>
              <a:rPr sz="2800" spc="-5" dirty="0">
                <a:solidFill>
                  <a:srgbClr val="C00000"/>
                </a:solidFill>
                <a:latin typeface="Franklin Gothic Medium"/>
                <a:cs typeface="Franklin Gothic Medium"/>
              </a:rPr>
              <a:t>3</a:t>
            </a:r>
            <a:r>
              <a:rPr sz="2800" spc="10" dirty="0">
                <a:solidFill>
                  <a:srgbClr val="C00000"/>
                </a:solidFill>
                <a:latin typeface="Franklin Gothic Medium"/>
                <a:cs typeface="Franklin Gothic Medium"/>
              </a:rPr>
              <a:t> </a:t>
            </a:r>
            <a:r>
              <a:rPr sz="2800" spc="-5" dirty="0">
                <a:solidFill>
                  <a:srgbClr val="C00000"/>
                </a:solidFill>
                <a:latin typeface="Franklin Gothic Medium"/>
                <a:cs typeface="Franklin Gothic Medium"/>
              </a:rPr>
              <a:t>–</a:t>
            </a:r>
            <a:r>
              <a:rPr sz="2800" dirty="0">
                <a:solidFill>
                  <a:srgbClr val="C00000"/>
                </a:solidFill>
                <a:latin typeface="Franklin Gothic Medium"/>
                <a:cs typeface="Franklin Gothic Medium"/>
              </a:rPr>
              <a:t> </a:t>
            </a:r>
            <a:r>
              <a:rPr sz="2800" spc="-15" dirty="0">
                <a:solidFill>
                  <a:srgbClr val="C00000"/>
                </a:solidFill>
                <a:latin typeface="Franklin Gothic Medium"/>
                <a:cs typeface="Franklin Gothic Medium"/>
              </a:rPr>
              <a:t>FORM</a:t>
            </a:r>
            <a:r>
              <a:rPr sz="2800" spc="-25" dirty="0">
                <a:solidFill>
                  <a:srgbClr val="C00000"/>
                </a:solidFill>
                <a:latin typeface="Franklin Gothic Medium"/>
                <a:cs typeface="Franklin Gothic Medium"/>
              </a:rPr>
              <a:t> </a:t>
            </a:r>
            <a:r>
              <a:rPr sz="2800" spc="-5" dirty="0">
                <a:solidFill>
                  <a:srgbClr val="C00000"/>
                </a:solidFill>
                <a:latin typeface="Franklin Gothic Medium"/>
                <a:cs typeface="Franklin Gothic Medium"/>
              </a:rPr>
              <a:t>3CA</a:t>
            </a:r>
            <a:endParaRPr sz="2800" dirty="0">
              <a:latin typeface="Franklin Gothic Medium"/>
              <a:cs typeface="Franklin Gothic Medium"/>
            </a:endParaRPr>
          </a:p>
          <a:p>
            <a:pPr marL="12700">
              <a:spcBef>
                <a:spcPts val="1375"/>
              </a:spcBef>
            </a:pPr>
            <a:r>
              <a:rPr sz="3200" spc="-55" dirty="0">
                <a:solidFill>
                  <a:srgbClr val="FF0000"/>
                </a:solidFill>
                <a:latin typeface="Franklin Gothic Medium"/>
                <a:cs typeface="Franklin Gothic Medium"/>
              </a:rPr>
              <a:t>Tax</a:t>
            </a:r>
            <a:r>
              <a:rPr sz="3200" spc="-25" dirty="0">
                <a:solidFill>
                  <a:srgbClr val="FF0000"/>
                </a:solidFill>
                <a:latin typeface="Franklin Gothic Medium"/>
                <a:cs typeface="Franklin Gothic Medium"/>
              </a:rPr>
              <a:t> </a:t>
            </a:r>
            <a:r>
              <a:rPr sz="3200" spc="-5" dirty="0">
                <a:solidFill>
                  <a:srgbClr val="FF0000"/>
                </a:solidFill>
                <a:latin typeface="Franklin Gothic Medium"/>
                <a:cs typeface="Franklin Gothic Medium"/>
              </a:rPr>
              <a:t>auditor</a:t>
            </a:r>
            <a:r>
              <a:rPr sz="3200" spc="-40" dirty="0">
                <a:solidFill>
                  <a:srgbClr val="FF0000"/>
                </a:solidFill>
                <a:latin typeface="Franklin Gothic Medium"/>
                <a:cs typeface="Franklin Gothic Medium"/>
              </a:rPr>
              <a:t> </a:t>
            </a:r>
            <a:r>
              <a:rPr sz="3200" spc="-5" dirty="0">
                <a:solidFill>
                  <a:srgbClr val="FF0000"/>
                </a:solidFill>
                <a:latin typeface="Franklin Gothic Medium"/>
                <a:cs typeface="Franklin Gothic Medium"/>
              </a:rPr>
              <a:t>responsibility</a:t>
            </a:r>
            <a:endParaRPr sz="3200" dirty="0">
              <a:latin typeface="Franklin Gothic Medium"/>
              <a:cs typeface="Franklin Gothic Medium"/>
            </a:endParaRPr>
          </a:p>
          <a:p>
            <a:pPr marL="355600" marR="600075" indent="-342900">
              <a:spcBef>
                <a:spcPts val="770"/>
              </a:spcBef>
            </a:pPr>
            <a:r>
              <a:rPr sz="2250" spc="-75" dirty="0">
                <a:solidFill>
                  <a:srgbClr val="EFA12D"/>
                </a:solidFill>
                <a:latin typeface="Microsoft Sans Serif"/>
                <a:cs typeface="Microsoft Sans Serif"/>
              </a:rPr>
              <a:t>🞭</a:t>
            </a:r>
            <a:r>
              <a:rPr sz="2250" spc="-70" dirty="0">
                <a:solidFill>
                  <a:srgbClr val="EFA12D"/>
                </a:solidFill>
                <a:latin typeface="Microsoft Sans Serif"/>
                <a:cs typeface="Microsoft Sans Serif"/>
              </a:rPr>
              <a:t> </a:t>
            </a:r>
            <a:r>
              <a:rPr sz="3200" spc="-35" dirty="0">
                <a:solidFill>
                  <a:srgbClr val="4E3A2F"/>
                </a:solidFill>
                <a:latin typeface="Franklin Gothic Medium"/>
                <a:cs typeface="Franklin Gothic Medium"/>
              </a:rPr>
              <a:t>We </a:t>
            </a:r>
            <a:r>
              <a:rPr sz="3200" spc="5" dirty="0">
                <a:solidFill>
                  <a:srgbClr val="4E3A2F"/>
                </a:solidFill>
                <a:latin typeface="Franklin Gothic Medium"/>
                <a:cs typeface="Franklin Gothic Medium"/>
              </a:rPr>
              <a:t>are </a:t>
            </a:r>
            <a:r>
              <a:rPr sz="3200" dirty="0">
                <a:solidFill>
                  <a:srgbClr val="4E3A2F"/>
                </a:solidFill>
                <a:latin typeface="Franklin Gothic Medium"/>
                <a:cs typeface="Franklin Gothic Medium"/>
              </a:rPr>
              <a:t>also </a:t>
            </a:r>
            <a:r>
              <a:rPr sz="3200" dirty="0">
                <a:solidFill>
                  <a:srgbClr val="FF0000"/>
                </a:solidFill>
                <a:latin typeface="Franklin Gothic Medium"/>
                <a:cs typeface="Franklin Gothic Medium"/>
              </a:rPr>
              <a:t>responsible </a:t>
            </a:r>
            <a:r>
              <a:rPr sz="3200" spc="-10" dirty="0">
                <a:solidFill>
                  <a:srgbClr val="FF0000"/>
                </a:solidFill>
                <a:latin typeface="Franklin Gothic Medium"/>
                <a:cs typeface="Franklin Gothic Medium"/>
              </a:rPr>
              <a:t>for </a:t>
            </a:r>
            <a:r>
              <a:rPr sz="3200" spc="-5" dirty="0">
                <a:solidFill>
                  <a:srgbClr val="FF0000"/>
                </a:solidFill>
                <a:latin typeface="Franklin Gothic Medium"/>
                <a:cs typeface="Franklin Gothic Medium"/>
              </a:rPr>
              <a:t>verifying </a:t>
            </a:r>
            <a:r>
              <a:rPr sz="3200" spc="5" dirty="0">
                <a:solidFill>
                  <a:srgbClr val="FF0000"/>
                </a:solidFill>
                <a:latin typeface="Franklin Gothic Medium"/>
                <a:cs typeface="Franklin Gothic Medium"/>
              </a:rPr>
              <a:t>the </a:t>
            </a:r>
            <a:r>
              <a:rPr sz="3200" spc="10" dirty="0">
                <a:solidFill>
                  <a:srgbClr val="FF0000"/>
                </a:solidFill>
                <a:latin typeface="Franklin Gothic Medium"/>
                <a:cs typeface="Franklin Gothic Medium"/>
              </a:rPr>
              <a:t> </a:t>
            </a:r>
            <a:r>
              <a:rPr sz="3200" spc="-5" dirty="0">
                <a:solidFill>
                  <a:srgbClr val="FF0000"/>
                </a:solidFill>
                <a:latin typeface="Franklin Gothic Medium"/>
                <a:cs typeface="Franklin Gothic Medium"/>
              </a:rPr>
              <a:t>statement </a:t>
            </a:r>
            <a:r>
              <a:rPr sz="3200" dirty="0">
                <a:solidFill>
                  <a:srgbClr val="FF0000"/>
                </a:solidFill>
                <a:latin typeface="Franklin Gothic Medium"/>
                <a:cs typeface="Franklin Gothic Medium"/>
              </a:rPr>
              <a:t>of </a:t>
            </a:r>
            <a:r>
              <a:rPr sz="3200" spc="10" dirty="0">
                <a:solidFill>
                  <a:srgbClr val="4E3A2F"/>
                </a:solidFill>
                <a:latin typeface="Franklin Gothic Medium"/>
                <a:cs typeface="Franklin Gothic Medium"/>
              </a:rPr>
              <a:t>particulars </a:t>
            </a:r>
            <a:r>
              <a:rPr sz="3200" dirty="0">
                <a:solidFill>
                  <a:srgbClr val="4E3A2F"/>
                </a:solidFill>
                <a:latin typeface="Franklin Gothic Medium"/>
                <a:cs typeface="Franklin Gothic Medium"/>
              </a:rPr>
              <a:t>required </a:t>
            </a:r>
            <a:r>
              <a:rPr sz="3200" spc="-25" dirty="0">
                <a:solidFill>
                  <a:srgbClr val="4E3A2F"/>
                </a:solidFill>
                <a:latin typeface="Franklin Gothic Medium"/>
                <a:cs typeface="Franklin Gothic Medium"/>
              </a:rPr>
              <a:t>to </a:t>
            </a:r>
            <a:r>
              <a:rPr sz="3200" dirty="0">
                <a:solidFill>
                  <a:srgbClr val="4E3A2F"/>
                </a:solidFill>
                <a:latin typeface="Franklin Gothic Medium"/>
                <a:cs typeface="Franklin Gothic Medium"/>
              </a:rPr>
              <a:t>be </a:t>
            </a:r>
            <a:r>
              <a:rPr sz="3200" spc="5" dirty="0">
                <a:solidFill>
                  <a:srgbClr val="4E3A2F"/>
                </a:solidFill>
                <a:latin typeface="Franklin Gothic Medium"/>
                <a:cs typeface="Franklin Gothic Medium"/>
              </a:rPr>
              <a:t> </a:t>
            </a:r>
            <a:r>
              <a:rPr sz="3200" dirty="0">
                <a:solidFill>
                  <a:srgbClr val="4E3A2F"/>
                </a:solidFill>
                <a:latin typeface="Franklin Gothic Medium"/>
                <a:cs typeface="Franklin Gothic Medium"/>
              </a:rPr>
              <a:t>furnished</a:t>
            </a:r>
            <a:r>
              <a:rPr sz="3200" spc="-40" dirty="0">
                <a:solidFill>
                  <a:srgbClr val="4E3A2F"/>
                </a:solidFill>
                <a:latin typeface="Franklin Gothic Medium"/>
                <a:cs typeface="Franklin Gothic Medium"/>
              </a:rPr>
              <a:t> </a:t>
            </a:r>
            <a:r>
              <a:rPr sz="3200" spc="5" dirty="0">
                <a:solidFill>
                  <a:srgbClr val="4E3A2F"/>
                </a:solidFill>
                <a:latin typeface="Franklin Gothic Medium"/>
                <a:cs typeface="Franklin Gothic Medium"/>
              </a:rPr>
              <a:t>under</a:t>
            </a:r>
            <a:r>
              <a:rPr sz="3200" spc="-40" dirty="0">
                <a:solidFill>
                  <a:srgbClr val="4E3A2F"/>
                </a:solidFill>
                <a:latin typeface="Franklin Gothic Medium"/>
                <a:cs typeface="Franklin Gothic Medium"/>
              </a:rPr>
              <a:t> </a:t>
            </a:r>
            <a:r>
              <a:rPr sz="3200" dirty="0">
                <a:solidFill>
                  <a:srgbClr val="4E3A2F"/>
                </a:solidFill>
                <a:latin typeface="Franklin Gothic Medium"/>
                <a:cs typeface="Franklin Gothic Medium"/>
              </a:rPr>
              <a:t>section</a:t>
            </a:r>
            <a:r>
              <a:rPr sz="3200" spc="-45" dirty="0">
                <a:solidFill>
                  <a:srgbClr val="4E3A2F"/>
                </a:solidFill>
                <a:latin typeface="Franklin Gothic Medium"/>
                <a:cs typeface="Franklin Gothic Medium"/>
              </a:rPr>
              <a:t> </a:t>
            </a:r>
            <a:r>
              <a:rPr sz="3200" spc="5" dirty="0">
                <a:solidFill>
                  <a:srgbClr val="4E3A2F"/>
                </a:solidFill>
                <a:latin typeface="Franklin Gothic Medium"/>
                <a:cs typeface="Franklin Gothic Medium"/>
              </a:rPr>
              <a:t>44AB</a:t>
            </a:r>
            <a:r>
              <a:rPr sz="3200" spc="-30" dirty="0">
                <a:solidFill>
                  <a:srgbClr val="4E3A2F"/>
                </a:solidFill>
                <a:latin typeface="Franklin Gothic Medium"/>
                <a:cs typeface="Franklin Gothic Medium"/>
              </a:rPr>
              <a:t> </a:t>
            </a:r>
            <a:r>
              <a:rPr sz="3200" dirty="0">
                <a:solidFill>
                  <a:srgbClr val="4E3A2F"/>
                </a:solidFill>
                <a:latin typeface="Franklin Gothic Medium"/>
                <a:cs typeface="Franklin Gothic Medium"/>
              </a:rPr>
              <a:t>of</a:t>
            </a:r>
            <a:r>
              <a:rPr sz="3200" spc="-15" dirty="0">
                <a:solidFill>
                  <a:srgbClr val="4E3A2F"/>
                </a:solidFill>
                <a:latin typeface="Franklin Gothic Medium"/>
                <a:cs typeface="Franklin Gothic Medium"/>
              </a:rPr>
              <a:t> </a:t>
            </a:r>
            <a:r>
              <a:rPr sz="3200" spc="5" dirty="0">
                <a:solidFill>
                  <a:srgbClr val="4E3A2F"/>
                </a:solidFill>
                <a:latin typeface="Franklin Gothic Medium"/>
                <a:cs typeface="Franklin Gothic Medium"/>
              </a:rPr>
              <a:t>the</a:t>
            </a:r>
            <a:r>
              <a:rPr sz="3200" spc="-30" dirty="0">
                <a:solidFill>
                  <a:srgbClr val="4E3A2F"/>
                </a:solidFill>
                <a:latin typeface="Franklin Gothic Medium"/>
                <a:cs typeface="Franklin Gothic Medium"/>
              </a:rPr>
              <a:t> </a:t>
            </a:r>
            <a:r>
              <a:rPr sz="3200" spc="10" dirty="0">
                <a:solidFill>
                  <a:srgbClr val="4E3A2F"/>
                </a:solidFill>
                <a:latin typeface="Franklin Gothic Medium"/>
                <a:cs typeface="Franklin Gothic Medium"/>
              </a:rPr>
              <a:t>Income- </a:t>
            </a:r>
            <a:r>
              <a:rPr sz="3200" spc="-785" dirty="0">
                <a:solidFill>
                  <a:srgbClr val="4E3A2F"/>
                </a:solidFill>
                <a:latin typeface="Franklin Gothic Medium"/>
                <a:cs typeface="Franklin Gothic Medium"/>
              </a:rPr>
              <a:t> </a:t>
            </a:r>
            <a:r>
              <a:rPr sz="3200" dirty="0">
                <a:solidFill>
                  <a:srgbClr val="4E3A2F"/>
                </a:solidFill>
                <a:latin typeface="Franklin Gothic Medium"/>
                <a:cs typeface="Franklin Gothic Medium"/>
              </a:rPr>
              <a:t>tax</a:t>
            </a:r>
            <a:r>
              <a:rPr sz="3200" spc="-5" dirty="0">
                <a:solidFill>
                  <a:srgbClr val="4E3A2F"/>
                </a:solidFill>
                <a:latin typeface="Franklin Gothic Medium"/>
                <a:cs typeface="Franklin Gothic Medium"/>
              </a:rPr>
              <a:t> </a:t>
            </a:r>
            <a:r>
              <a:rPr sz="3200" dirty="0">
                <a:solidFill>
                  <a:srgbClr val="4E3A2F"/>
                </a:solidFill>
                <a:latin typeface="Franklin Gothic Medium"/>
                <a:cs typeface="Franklin Gothic Medium"/>
              </a:rPr>
              <a:t>Act,</a:t>
            </a:r>
            <a:r>
              <a:rPr sz="3200" spc="-25" dirty="0">
                <a:solidFill>
                  <a:srgbClr val="4E3A2F"/>
                </a:solidFill>
                <a:latin typeface="Franklin Gothic Medium"/>
                <a:cs typeface="Franklin Gothic Medium"/>
              </a:rPr>
              <a:t> </a:t>
            </a:r>
            <a:r>
              <a:rPr sz="3200" spc="-20" dirty="0">
                <a:solidFill>
                  <a:srgbClr val="4E3A2F"/>
                </a:solidFill>
                <a:latin typeface="Franklin Gothic Medium"/>
                <a:cs typeface="Franklin Gothic Medium"/>
              </a:rPr>
              <a:t>1961</a:t>
            </a:r>
            <a:r>
              <a:rPr sz="3200" spc="-55" dirty="0">
                <a:solidFill>
                  <a:srgbClr val="4E3A2F"/>
                </a:solidFill>
                <a:latin typeface="Franklin Gothic Medium"/>
                <a:cs typeface="Franklin Gothic Medium"/>
              </a:rPr>
              <a:t> </a:t>
            </a:r>
            <a:r>
              <a:rPr sz="3200" spc="-10" dirty="0">
                <a:solidFill>
                  <a:srgbClr val="4E3A2F"/>
                </a:solidFill>
                <a:latin typeface="Franklin Gothic Medium"/>
                <a:cs typeface="Franklin Gothic Medium"/>
              </a:rPr>
              <a:t>annexed</a:t>
            </a:r>
            <a:r>
              <a:rPr sz="3200" spc="-25" dirty="0">
                <a:solidFill>
                  <a:srgbClr val="4E3A2F"/>
                </a:solidFill>
                <a:latin typeface="Franklin Gothic Medium"/>
                <a:cs typeface="Franklin Gothic Medium"/>
              </a:rPr>
              <a:t> </a:t>
            </a:r>
            <a:r>
              <a:rPr sz="3200" spc="-5" dirty="0">
                <a:solidFill>
                  <a:srgbClr val="4E3A2F"/>
                </a:solidFill>
                <a:latin typeface="Franklin Gothic Medium"/>
                <a:cs typeface="Franklin Gothic Medium"/>
              </a:rPr>
              <a:t>herewith</a:t>
            </a:r>
            <a:r>
              <a:rPr sz="3200" spc="-20" dirty="0">
                <a:solidFill>
                  <a:srgbClr val="4E3A2F"/>
                </a:solidFill>
                <a:latin typeface="Franklin Gothic Medium"/>
                <a:cs typeface="Franklin Gothic Medium"/>
              </a:rPr>
              <a:t> </a:t>
            </a:r>
            <a:r>
              <a:rPr sz="3200" dirty="0">
                <a:solidFill>
                  <a:srgbClr val="4E3A2F"/>
                </a:solidFill>
                <a:latin typeface="Franklin Gothic Medium"/>
                <a:cs typeface="Franklin Gothic Medium"/>
              </a:rPr>
              <a:t>in</a:t>
            </a:r>
            <a:r>
              <a:rPr sz="3200" spc="20" dirty="0">
                <a:solidFill>
                  <a:srgbClr val="4E3A2F"/>
                </a:solidFill>
                <a:latin typeface="Franklin Gothic Medium"/>
                <a:cs typeface="Franklin Gothic Medium"/>
              </a:rPr>
              <a:t> </a:t>
            </a:r>
            <a:r>
              <a:rPr sz="3200" spc="-10" dirty="0">
                <a:solidFill>
                  <a:srgbClr val="FF0000"/>
                </a:solidFill>
                <a:latin typeface="Franklin Gothic Medium"/>
                <a:cs typeface="Franklin Gothic Medium"/>
              </a:rPr>
              <a:t>Form</a:t>
            </a:r>
            <a:r>
              <a:rPr sz="3200" spc="-30" dirty="0">
                <a:solidFill>
                  <a:srgbClr val="FF0000"/>
                </a:solidFill>
                <a:latin typeface="Franklin Gothic Medium"/>
                <a:cs typeface="Franklin Gothic Medium"/>
              </a:rPr>
              <a:t> </a:t>
            </a:r>
            <a:r>
              <a:rPr sz="3200" spc="5" dirty="0">
                <a:solidFill>
                  <a:srgbClr val="FF0000"/>
                </a:solidFill>
                <a:latin typeface="Franklin Gothic Medium"/>
                <a:cs typeface="Franklin Gothic Medium"/>
              </a:rPr>
              <a:t>No.</a:t>
            </a:r>
            <a:endParaRPr sz="3200" dirty="0">
              <a:latin typeface="Franklin Gothic Medium"/>
              <a:cs typeface="Franklin Gothic Medium"/>
            </a:endParaRPr>
          </a:p>
          <a:p>
            <a:pPr marL="355600" marR="458470">
              <a:spcBef>
                <a:spcPts val="5"/>
              </a:spcBef>
            </a:pPr>
            <a:r>
              <a:rPr sz="3200" dirty="0">
                <a:solidFill>
                  <a:srgbClr val="FF0000"/>
                </a:solidFill>
                <a:latin typeface="Franklin Gothic Medium"/>
                <a:cs typeface="Franklin Gothic Medium"/>
              </a:rPr>
              <a:t>3CD </a:t>
            </a:r>
            <a:r>
              <a:rPr sz="3200" spc="5" dirty="0">
                <a:solidFill>
                  <a:srgbClr val="4E3A2F"/>
                </a:solidFill>
                <a:latin typeface="Franklin Gothic Medium"/>
                <a:cs typeface="Franklin Gothic Medium"/>
              </a:rPr>
              <a:t>read with </a:t>
            </a:r>
            <a:r>
              <a:rPr sz="3200" dirty="0">
                <a:solidFill>
                  <a:srgbClr val="4E3A2F"/>
                </a:solidFill>
                <a:latin typeface="Franklin Gothic Medium"/>
                <a:cs typeface="Franklin Gothic Medium"/>
              </a:rPr>
              <a:t>Rule 6G(1)(b) </a:t>
            </a:r>
            <a:r>
              <a:rPr sz="3200" dirty="0">
                <a:solidFill>
                  <a:srgbClr val="006FC0"/>
                </a:solidFill>
                <a:latin typeface="Franklin Gothic Medium"/>
                <a:cs typeface="Franklin Gothic Medium"/>
              </a:rPr>
              <a:t>[3CB] </a:t>
            </a:r>
            <a:r>
              <a:rPr sz="3200" dirty="0">
                <a:solidFill>
                  <a:srgbClr val="4E3A2F"/>
                </a:solidFill>
                <a:latin typeface="Franklin Gothic Medium"/>
                <a:cs typeface="Franklin Gothic Medium"/>
              </a:rPr>
              <a:t>/ </a:t>
            </a:r>
            <a:r>
              <a:rPr sz="3200" spc="-5" dirty="0">
                <a:solidFill>
                  <a:srgbClr val="4E3A2F"/>
                </a:solidFill>
                <a:latin typeface="Franklin Gothic Medium"/>
                <a:cs typeface="Franklin Gothic Medium"/>
              </a:rPr>
              <a:t>Rule </a:t>
            </a:r>
            <a:r>
              <a:rPr sz="3200" dirty="0">
                <a:solidFill>
                  <a:srgbClr val="4E3A2F"/>
                </a:solidFill>
                <a:latin typeface="Franklin Gothic Medium"/>
                <a:cs typeface="Franklin Gothic Medium"/>
              </a:rPr>
              <a:t> 6G(1)(a)</a:t>
            </a:r>
            <a:r>
              <a:rPr sz="3200" spc="-45" dirty="0">
                <a:solidFill>
                  <a:srgbClr val="4E3A2F"/>
                </a:solidFill>
                <a:latin typeface="Franklin Gothic Medium"/>
                <a:cs typeface="Franklin Gothic Medium"/>
              </a:rPr>
              <a:t> </a:t>
            </a:r>
            <a:r>
              <a:rPr sz="3200" spc="-45" dirty="0">
                <a:solidFill>
                  <a:srgbClr val="006FC0"/>
                </a:solidFill>
                <a:latin typeface="Franklin Gothic Medium"/>
                <a:cs typeface="Franklin Gothic Medium"/>
              </a:rPr>
              <a:t>[3CA]</a:t>
            </a:r>
            <a:r>
              <a:rPr sz="3200" spc="-40" dirty="0">
                <a:solidFill>
                  <a:srgbClr val="006FC0"/>
                </a:solidFill>
                <a:latin typeface="Franklin Gothic Medium"/>
                <a:cs typeface="Franklin Gothic Medium"/>
              </a:rPr>
              <a:t> </a:t>
            </a:r>
            <a:r>
              <a:rPr sz="3200" dirty="0">
                <a:solidFill>
                  <a:srgbClr val="4E3A2F"/>
                </a:solidFill>
                <a:latin typeface="Franklin Gothic Medium"/>
                <a:cs typeface="Franklin Gothic Medium"/>
              </a:rPr>
              <a:t>of</a:t>
            </a:r>
            <a:r>
              <a:rPr sz="3200" spc="10" dirty="0">
                <a:solidFill>
                  <a:srgbClr val="4E3A2F"/>
                </a:solidFill>
                <a:latin typeface="Franklin Gothic Medium"/>
                <a:cs typeface="Franklin Gothic Medium"/>
              </a:rPr>
              <a:t> </a:t>
            </a:r>
            <a:r>
              <a:rPr sz="3200" dirty="0">
                <a:solidFill>
                  <a:srgbClr val="4E3A2F"/>
                </a:solidFill>
                <a:latin typeface="Franklin Gothic Medium"/>
                <a:cs typeface="Franklin Gothic Medium"/>
              </a:rPr>
              <a:t>Income-tax</a:t>
            </a:r>
            <a:r>
              <a:rPr sz="3200" spc="-45" dirty="0">
                <a:solidFill>
                  <a:srgbClr val="4E3A2F"/>
                </a:solidFill>
                <a:latin typeface="Franklin Gothic Medium"/>
                <a:cs typeface="Franklin Gothic Medium"/>
              </a:rPr>
              <a:t> </a:t>
            </a:r>
            <a:r>
              <a:rPr sz="3200" dirty="0">
                <a:solidFill>
                  <a:srgbClr val="4E3A2F"/>
                </a:solidFill>
                <a:latin typeface="Franklin Gothic Medium"/>
                <a:cs typeface="Franklin Gothic Medium"/>
              </a:rPr>
              <a:t>Rules,</a:t>
            </a:r>
            <a:r>
              <a:rPr sz="3200" spc="-30" dirty="0">
                <a:solidFill>
                  <a:srgbClr val="4E3A2F"/>
                </a:solidFill>
                <a:latin typeface="Franklin Gothic Medium"/>
                <a:cs typeface="Franklin Gothic Medium"/>
              </a:rPr>
              <a:t> </a:t>
            </a:r>
            <a:r>
              <a:rPr sz="3200" dirty="0">
                <a:solidFill>
                  <a:srgbClr val="4E3A2F"/>
                </a:solidFill>
                <a:latin typeface="Franklin Gothic Medium"/>
                <a:cs typeface="Franklin Gothic Medium"/>
              </a:rPr>
              <a:t>1962.</a:t>
            </a:r>
            <a:r>
              <a:rPr sz="3200" spc="-35" dirty="0">
                <a:solidFill>
                  <a:srgbClr val="4E3A2F"/>
                </a:solidFill>
                <a:latin typeface="Franklin Gothic Medium"/>
                <a:cs typeface="Franklin Gothic Medium"/>
              </a:rPr>
              <a:t> We </a:t>
            </a:r>
            <a:r>
              <a:rPr sz="3200" spc="-785" dirty="0">
                <a:solidFill>
                  <a:srgbClr val="4E3A2F"/>
                </a:solidFill>
                <a:latin typeface="Franklin Gothic Medium"/>
                <a:cs typeface="Franklin Gothic Medium"/>
              </a:rPr>
              <a:t> </a:t>
            </a:r>
            <a:r>
              <a:rPr sz="3200" spc="-10" dirty="0">
                <a:solidFill>
                  <a:srgbClr val="4E3A2F"/>
                </a:solidFill>
                <a:latin typeface="Franklin Gothic Medium"/>
                <a:cs typeface="Franklin Gothic Medium"/>
              </a:rPr>
              <a:t>have </a:t>
            </a:r>
            <a:r>
              <a:rPr sz="3200" spc="-5" dirty="0">
                <a:solidFill>
                  <a:srgbClr val="FF0000"/>
                </a:solidFill>
                <a:latin typeface="Franklin Gothic Medium"/>
                <a:cs typeface="Franklin Gothic Medium"/>
              </a:rPr>
              <a:t>conducted my/our verification </a:t>
            </a:r>
            <a:r>
              <a:rPr sz="3200" dirty="0">
                <a:solidFill>
                  <a:srgbClr val="FF0000"/>
                </a:solidFill>
                <a:latin typeface="Franklin Gothic Medium"/>
                <a:cs typeface="Franklin Gothic Medium"/>
              </a:rPr>
              <a:t>of </a:t>
            </a:r>
            <a:r>
              <a:rPr sz="3200" spc="5" dirty="0">
                <a:solidFill>
                  <a:srgbClr val="FF0000"/>
                </a:solidFill>
                <a:latin typeface="Franklin Gothic Medium"/>
                <a:cs typeface="Franklin Gothic Medium"/>
              </a:rPr>
              <a:t>the </a:t>
            </a:r>
            <a:r>
              <a:rPr sz="3200" spc="10" dirty="0">
                <a:solidFill>
                  <a:srgbClr val="FF0000"/>
                </a:solidFill>
                <a:latin typeface="Franklin Gothic Medium"/>
                <a:cs typeface="Franklin Gothic Medium"/>
              </a:rPr>
              <a:t> </a:t>
            </a:r>
            <a:r>
              <a:rPr sz="3200" spc="-5" dirty="0">
                <a:solidFill>
                  <a:srgbClr val="FF0000"/>
                </a:solidFill>
                <a:latin typeface="Franklin Gothic Medium"/>
                <a:cs typeface="Franklin Gothic Medium"/>
              </a:rPr>
              <a:t>statement </a:t>
            </a:r>
            <a:r>
              <a:rPr sz="3200" dirty="0">
                <a:solidFill>
                  <a:srgbClr val="FF0000"/>
                </a:solidFill>
                <a:latin typeface="Franklin Gothic Medium"/>
                <a:cs typeface="Franklin Gothic Medium"/>
              </a:rPr>
              <a:t>in accordance </a:t>
            </a:r>
            <a:r>
              <a:rPr sz="3200" spc="5" dirty="0">
                <a:solidFill>
                  <a:srgbClr val="FF0000"/>
                </a:solidFill>
                <a:latin typeface="Franklin Gothic Medium"/>
                <a:cs typeface="Franklin Gothic Medium"/>
              </a:rPr>
              <a:t>with </a:t>
            </a:r>
            <a:r>
              <a:rPr sz="3200" dirty="0">
                <a:solidFill>
                  <a:srgbClr val="FF0000"/>
                </a:solidFill>
                <a:latin typeface="Franklin Gothic Medium"/>
                <a:cs typeface="Franklin Gothic Medium"/>
              </a:rPr>
              <a:t>Guidance </a:t>
            </a:r>
            <a:r>
              <a:rPr sz="3200" spc="-10" dirty="0">
                <a:solidFill>
                  <a:srgbClr val="FF0000"/>
                </a:solidFill>
                <a:latin typeface="Franklin Gothic Medium"/>
                <a:cs typeface="Franklin Gothic Medium"/>
              </a:rPr>
              <a:t>Note </a:t>
            </a:r>
            <a:r>
              <a:rPr sz="3200" spc="-5" dirty="0">
                <a:solidFill>
                  <a:srgbClr val="FF0000"/>
                </a:solidFill>
                <a:latin typeface="Franklin Gothic Medium"/>
                <a:cs typeface="Franklin Gothic Medium"/>
              </a:rPr>
              <a:t> </a:t>
            </a:r>
            <a:r>
              <a:rPr sz="3200" dirty="0">
                <a:solidFill>
                  <a:srgbClr val="FF0000"/>
                </a:solidFill>
                <a:latin typeface="Franklin Gothic Medium"/>
                <a:cs typeface="Franklin Gothic Medium"/>
              </a:rPr>
              <a:t>on </a:t>
            </a:r>
            <a:r>
              <a:rPr sz="3200" spc="-55" dirty="0">
                <a:solidFill>
                  <a:srgbClr val="FF0000"/>
                </a:solidFill>
                <a:latin typeface="Franklin Gothic Medium"/>
                <a:cs typeface="Franklin Gothic Medium"/>
              </a:rPr>
              <a:t>Tax </a:t>
            </a:r>
            <a:r>
              <a:rPr sz="3200" dirty="0">
                <a:solidFill>
                  <a:srgbClr val="FF0000"/>
                </a:solidFill>
                <a:latin typeface="Franklin Gothic Medium"/>
                <a:cs typeface="Franklin Gothic Medium"/>
              </a:rPr>
              <a:t>Audit </a:t>
            </a:r>
            <a:r>
              <a:rPr sz="3200" spc="5" dirty="0">
                <a:solidFill>
                  <a:srgbClr val="4E3A2F"/>
                </a:solidFill>
                <a:latin typeface="Franklin Gothic Medium"/>
                <a:cs typeface="Franklin Gothic Medium"/>
              </a:rPr>
              <a:t>under </a:t>
            </a:r>
            <a:r>
              <a:rPr sz="3200" dirty="0">
                <a:solidFill>
                  <a:srgbClr val="4E3A2F"/>
                </a:solidFill>
                <a:latin typeface="Franklin Gothic Medium"/>
                <a:cs typeface="Franklin Gothic Medium"/>
              </a:rPr>
              <a:t>section 44AB of </a:t>
            </a:r>
            <a:r>
              <a:rPr sz="3200" spc="5" dirty="0">
                <a:solidFill>
                  <a:srgbClr val="4E3A2F"/>
                </a:solidFill>
                <a:latin typeface="Franklin Gothic Medium"/>
                <a:cs typeface="Franklin Gothic Medium"/>
              </a:rPr>
              <a:t>the </a:t>
            </a:r>
            <a:r>
              <a:rPr sz="3200" spc="10" dirty="0">
                <a:solidFill>
                  <a:srgbClr val="4E3A2F"/>
                </a:solidFill>
                <a:latin typeface="Franklin Gothic Medium"/>
                <a:cs typeface="Franklin Gothic Medium"/>
              </a:rPr>
              <a:t> </a:t>
            </a:r>
            <a:r>
              <a:rPr sz="3200" dirty="0">
                <a:solidFill>
                  <a:srgbClr val="4E3A2F"/>
                </a:solidFill>
                <a:latin typeface="Franklin Gothic Medium"/>
                <a:cs typeface="Franklin Gothic Medium"/>
              </a:rPr>
              <a:t>Income-tax Act, 1961, issued </a:t>
            </a:r>
            <a:r>
              <a:rPr sz="3200" spc="-15" dirty="0">
                <a:solidFill>
                  <a:srgbClr val="4E3A2F"/>
                </a:solidFill>
                <a:latin typeface="Franklin Gothic Medium"/>
                <a:cs typeface="Franklin Gothic Medium"/>
              </a:rPr>
              <a:t>by </a:t>
            </a:r>
            <a:r>
              <a:rPr sz="3200" spc="5" dirty="0">
                <a:solidFill>
                  <a:srgbClr val="4E3A2F"/>
                </a:solidFill>
                <a:latin typeface="Franklin Gothic Medium"/>
                <a:cs typeface="Franklin Gothic Medium"/>
              </a:rPr>
              <a:t>the </a:t>
            </a:r>
            <a:r>
              <a:rPr sz="3200" spc="-5" dirty="0">
                <a:solidFill>
                  <a:srgbClr val="4E3A2F"/>
                </a:solidFill>
                <a:latin typeface="Franklin Gothic Medium"/>
                <a:cs typeface="Franklin Gothic Medium"/>
              </a:rPr>
              <a:t>Institute </a:t>
            </a:r>
            <a:r>
              <a:rPr sz="3200" dirty="0">
                <a:solidFill>
                  <a:srgbClr val="4E3A2F"/>
                </a:solidFill>
                <a:latin typeface="Franklin Gothic Medium"/>
                <a:cs typeface="Franklin Gothic Medium"/>
              </a:rPr>
              <a:t> of</a:t>
            </a:r>
            <a:r>
              <a:rPr sz="3200" spc="15" dirty="0">
                <a:solidFill>
                  <a:srgbClr val="4E3A2F"/>
                </a:solidFill>
                <a:latin typeface="Franklin Gothic Medium"/>
                <a:cs typeface="Franklin Gothic Medium"/>
              </a:rPr>
              <a:t> </a:t>
            </a:r>
            <a:r>
              <a:rPr sz="3200" dirty="0">
                <a:solidFill>
                  <a:srgbClr val="4E3A2F"/>
                </a:solidFill>
                <a:latin typeface="Franklin Gothic Medium"/>
                <a:cs typeface="Franklin Gothic Medium"/>
              </a:rPr>
              <a:t>Chartered</a:t>
            </a:r>
            <a:r>
              <a:rPr sz="3200" spc="-55" dirty="0">
                <a:solidFill>
                  <a:srgbClr val="4E3A2F"/>
                </a:solidFill>
                <a:latin typeface="Franklin Gothic Medium"/>
                <a:cs typeface="Franklin Gothic Medium"/>
              </a:rPr>
              <a:t> </a:t>
            </a:r>
            <a:r>
              <a:rPr sz="3200" dirty="0">
                <a:solidFill>
                  <a:srgbClr val="4E3A2F"/>
                </a:solidFill>
                <a:latin typeface="Franklin Gothic Medium"/>
                <a:cs typeface="Franklin Gothic Medium"/>
              </a:rPr>
              <a:t>Accountants</a:t>
            </a:r>
            <a:r>
              <a:rPr sz="3200" spc="-35" dirty="0">
                <a:solidFill>
                  <a:srgbClr val="4E3A2F"/>
                </a:solidFill>
                <a:latin typeface="Franklin Gothic Medium"/>
                <a:cs typeface="Franklin Gothic Medium"/>
              </a:rPr>
              <a:t> </a:t>
            </a:r>
            <a:r>
              <a:rPr sz="3200" dirty="0">
                <a:solidFill>
                  <a:srgbClr val="4E3A2F"/>
                </a:solidFill>
                <a:latin typeface="Franklin Gothic Medium"/>
                <a:cs typeface="Franklin Gothic Medium"/>
              </a:rPr>
              <a:t>of</a:t>
            </a:r>
            <a:r>
              <a:rPr sz="3200" spc="15" dirty="0">
                <a:solidFill>
                  <a:srgbClr val="4E3A2F"/>
                </a:solidFill>
                <a:latin typeface="Franklin Gothic Medium"/>
                <a:cs typeface="Franklin Gothic Medium"/>
              </a:rPr>
              <a:t> </a:t>
            </a:r>
            <a:r>
              <a:rPr sz="3200" dirty="0">
                <a:solidFill>
                  <a:srgbClr val="4E3A2F"/>
                </a:solidFill>
                <a:latin typeface="Franklin Gothic Medium"/>
                <a:cs typeface="Franklin Gothic Medium"/>
              </a:rPr>
              <a:t>India.</a:t>
            </a:r>
            <a:endParaRPr sz="3200" dirty="0">
              <a:latin typeface="Franklin Gothic Medium"/>
              <a:cs typeface="Franklin Gothic Medium"/>
            </a:endParaRPr>
          </a:p>
        </p:txBody>
      </p:sp>
      <p:sp>
        <p:nvSpPr>
          <p:cNvPr id="13" name="Footer Placeholder 12">
            <a:extLst>
              <a:ext uri="{FF2B5EF4-FFF2-40B4-BE49-F238E27FC236}">
                <a16:creationId xmlns:a16="http://schemas.microsoft.com/office/drawing/2014/main" id="{E916D90E-8E1B-C702-7D0C-8BF10C237E73}"/>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4540476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A0CD5-60F8-D2FB-091B-793C9212D0B2}"/>
              </a:ext>
            </a:extLst>
          </p:cNvPr>
          <p:cNvSpPr>
            <a:spLocks noGrp="1"/>
          </p:cNvSpPr>
          <p:nvPr>
            <p:ph type="title"/>
          </p:nvPr>
        </p:nvSpPr>
        <p:spPr/>
        <p:txBody>
          <a:bodyPr/>
          <a:lstStyle/>
          <a:p>
            <a:r>
              <a:rPr lang="en-US" dirty="0"/>
              <a:t>3. Common observations why not reported ?:</a:t>
            </a:r>
          </a:p>
        </p:txBody>
      </p:sp>
      <p:sp>
        <p:nvSpPr>
          <p:cNvPr id="3" name="Content Placeholder 2">
            <a:extLst>
              <a:ext uri="{FF2B5EF4-FFF2-40B4-BE49-F238E27FC236}">
                <a16:creationId xmlns:a16="http://schemas.microsoft.com/office/drawing/2014/main" id="{C9CF6A11-4901-256A-A16A-2D459ECF8A05}"/>
              </a:ext>
            </a:extLst>
          </p:cNvPr>
          <p:cNvSpPr>
            <a:spLocks noGrp="1"/>
          </p:cNvSpPr>
          <p:nvPr>
            <p:ph idx="1"/>
          </p:nvPr>
        </p:nvSpPr>
        <p:spPr/>
        <p:txBody>
          <a:bodyPr>
            <a:normAutofit fontScale="92500" lnSpcReduction="20000"/>
          </a:bodyPr>
          <a:lstStyle/>
          <a:p>
            <a:r>
              <a:rPr lang="en-US" dirty="0"/>
              <a:t>1. Stock records, verification and valuation(SA 501)</a:t>
            </a:r>
          </a:p>
          <a:p>
            <a:r>
              <a:rPr lang="en-US" dirty="0"/>
              <a:t>2. Verification of sundry creditors/debtors(SA 505)</a:t>
            </a:r>
          </a:p>
          <a:p>
            <a:r>
              <a:rPr lang="en-US" dirty="0"/>
              <a:t>3. Verification of cash and Bank(GN)</a:t>
            </a:r>
          </a:p>
          <a:p>
            <a:r>
              <a:rPr lang="en-US" dirty="0"/>
              <a:t>4. Any other non compliance of AS like-</a:t>
            </a:r>
          </a:p>
          <a:p>
            <a:r>
              <a:rPr lang="en-US" dirty="0"/>
              <a:t>Disclosure of Accounting Policies (AS1)</a:t>
            </a:r>
          </a:p>
          <a:p>
            <a:r>
              <a:rPr lang="en-US" dirty="0"/>
              <a:t>Valuation of Inventories (AS2)</a:t>
            </a:r>
          </a:p>
          <a:p>
            <a:r>
              <a:rPr lang="en-US" dirty="0"/>
              <a:t>Employees Benefits(AS15), </a:t>
            </a:r>
          </a:p>
          <a:p>
            <a:r>
              <a:rPr lang="en-US" dirty="0"/>
              <a:t>Government Grants(AS12 ) </a:t>
            </a:r>
          </a:p>
          <a:p>
            <a:r>
              <a:rPr lang="en-US" dirty="0"/>
              <a:t>Accounting for Taxes(AS22) </a:t>
            </a:r>
          </a:p>
          <a:p>
            <a:r>
              <a:rPr lang="en-US" dirty="0"/>
              <a:t>Foreign Exchange Transactions(AS 11) </a:t>
            </a:r>
          </a:p>
        </p:txBody>
      </p:sp>
      <p:sp>
        <p:nvSpPr>
          <p:cNvPr id="5" name="Footer Placeholder 4">
            <a:extLst>
              <a:ext uri="{FF2B5EF4-FFF2-40B4-BE49-F238E27FC236}">
                <a16:creationId xmlns:a16="http://schemas.microsoft.com/office/drawing/2014/main" id="{6644B51A-4C0A-EB5F-4FF4-93FF4A7CE9AF}"/>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83467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865A2-BF8A-D069-673C-7D2C682B0E20}"/>
              </a:ext>
            </a:extLst>
          </p:cNvPr>
          <p:cNvSpPr>
            <a:spLocks noGrp="1"/>
          </p:cNvSpPr>
          <p:nvPr>
            <p:ph type="title"/>
          </p:nvPr>
        </p:nvSpPr>
        <p:spPr>
          <a:xfrm>
            <a:off x="838200" y="365126"/>
            <a:ext cx="10515600" cy="1119546"/>
          </a:xfrm>
        </p:spPr>
        <p:txBody>
          <a:bodyPr>
            <a:normAutofit fontScale="90000"/>
          </a:bodyPr>
          <a:lstStyle/>
          <a:p>
            <a:r>
              <a:rPr lang="en-US" sz="3600" b="1" dirty="0"/>
              <a:t>4. </a:t>
            </a:r>
            <a:r>
              <a:rPr lang="en-US" sz="3200" b="1" dirty="0"/>
              <a:t>Clause -8 -</a:t>
            </a:r>
            <a:r>
              <a:rPr lang="en-US" sz="3200" b="1" dirty="0">
                <a:effectLst/>
                <a:latin typeface="Verdana" panose="020B0604030504040204" pitchFamily="34" charset="0"/>
              </a:rPr>
              <a:t> </a:t>
            </a:r>
            <a:r>
              <a:rPr lang="en-US" sz="2800" dirty="0">
                <a:effectLst/>
                <a:latin typeface="Verdana" panose="020B0604030504040204" pitchFamily="34" charset="0"/>
              </a:rPr>
              <a:t>Indicate the relevant clause of section 44AB under which the audit has been conducted</a:t>
            </a:r>
            <a:r>
              <a:rPr lang="en-US" sz="4000" dirty="0">
                <a:effectLst/>
                <a:latin typeface="Verdana" panose="020B0604030504040204" pitchFamily="34" charset="0"/>
              </a:rPr>
              <a:t> </a:t>
            </a:r>
            <a:endParaRPr lang="en-US" sz="4000" dirty="0"/>
          </a:p>
        </p:txBody>
      </p:sp>
      <p:pic>
        <p:nvPicPr>
          <p:cNvPr id="9" name="Picture 8">
            <a:extLst>
              <a:ext uri="{FF2B5EF4-FFF2-40B4-BE49-F238E27FC236}">
                <a16:creationId xmlns:a16="http://schemas.microsoft.com/office/drawing/2014/main" id="{4A228F3C-D262-79CC-3998-01FB41E57738}"/>
              </a:ext>
            </a:extLst>
          </p:cNvPr>
          <p:cNvPicPr>
            <a:picLocks noChangeAspect="1"/>
          </p:cNvPicPr>
          <p:nvPr/>
        </p:nvPicPr>
        <p:blipFill>
          <a:blip r:embed="rId2"/>
          <a:stretch>
            <a:fillRect/>
          </a:stretch>
        </p:blipFill>
        <p:spPr>
          <a:xfrm>
            <a:off x="690716" y="558434"/>
            <a:ext cx="10515600" cy="5236803"/>
          </a:xfrm>
          <a:prstGeom prst="rect">
            <a:avLst/>
          </a:prstGeom>
        </p:spPr>
      </p:pic>
      <p:sp>
        <p:nvSpPr>
          <p:cNvPr id="4" name="Footer Placeholder 3">
            <a:extLst>
              <a:ext uri="{FF2B5EF4-FFF2-40B4-BE49-F238E27FC236}">
                <a16:creationId xmlns:a16="http://schemas.microsoft.com/office/drawing/2014/main" id="{2CB7A9B9-172C-335C-D675-C827C8FFF797}"/>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1300745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C900F-C791-B211-B277-99A16401BF7E}"/>
              </a:ext>
            </a:extLst>
          </p:cNvPr>
          <p:cNvSpPr>
            <a:spLocks noGrp="1"/>
          </p:cNvSpPr>
          <p:nvPr>
            <p:ph type="title"/>
          </p:nvPr>
        </p:nvSpPr>
        <p:spPr/>
        <p:txBody>
          <a:bodyPr>
            <a:normAutofit/>
          </a:bodyPr>
          <a:lstStyle/>
          <a:p>
            <a:r>
              <a:rPr lang="en-US" sz="6600" b="1" u="sng" dirty="0"/>
              <a:t>4. Tax Audit Applicability</a:t>
            </a:r>
          </a:p>
        </p:txBody>
      </p:sp>
      <p:sp>
        <p:nvSpPr>
          <p:cNvPr id="3" name="Content Placeholder 2">
            <a:extLst>
              <a:ext uri="{FF2B5EF4-FFF2-40B4-BE49-F238E27FC236}">
                <a16:creationId xmlns:a16="http://schemas.microsoft.com/office/drawing/2014/main" id="{68829C76-0CB8-616D-79E7-28C27159CC5D}"/>
              </a:ext>
            </a:extLst>
          </p:cNvPr>
          <p:cNvSpPr>
            <a:spLocks noGrp="1"/>
          </p:cNvSpPr>
          <p:nvPr>
            <p:ph idx="1"/>
          </p:nvPr>
        </p:nvSpPr>
        <p:spPr/>
        <p:txBody>
          <a:bodyPr>
            <a:normAutofit lnSpcReduction="10000"/>
          </a:bodyPr>
          <a:lstStyle/>
          <a:p>
            <a:r>
              <a:rPr lang="en-US" dirty="0"/>
              <a:t>1. Turnover exceeds one Crore </a:t>
            </a:r>
          </a:p>
          <a:p>
            <a:pPr marL="0" indent="0">
              <a:buNone/>
            </a:pPr>
            <a:r>
              <a:rPr lang="en-US" dirty="0"/>
              <a:t>Provided cash receipts and payments does not exceed 5% of aggregate receipts and payments-limit is 10 Cr (Both conditions cumulative)</a:t>
            </a:r>
          </a:p>
          <a:p>
            <a:pPr algn="l"/>
            <a:r>
              <a:rPr lang="en-US" dirty="0"/>
              <a:t>2. Professional receipts exceeds 50Lacs</a:t>
            </a:r>
            <a:endParaRPr lang="en-US" sz="1800" b="0" i="0" u="none" strike="noStrike" baseline="0" dirty="0">
              <a:latin typeface="Franklin Gothic Medium" panose="020B0603020102020204" pitchFamily="34" charset="0"/>
            </a:endParaRPr>
          </a:p>
          <a:p>
            <a:pPr marL="0" indent="0">
              <a:buNone/>
            </a:pPr>
            <a:r>
              <a:rPr lang="en-US" dirty="0"/>
              <a:t>3. Lower income declared as compare to deeming 44AE (goods Carriage), 44BB(Exploration of Mineral Oil), 44BBB (foreign Company Civil Construction)</a:t>
            </a:r>
          </a:p>
          <a:p>
            <a:pPr marL="0" indent="0">
              <a:buNone/>
            </a:pPr>
            <a:r>
              <a:rPr lang="en-US" dirty="0"/>
              <a:t>4. Professional income less than 44ADA and </a:t>
            </a:r>
            <a:r>
              <a:rPr lang="en-US" sz="2800" b="0" i="0" u="none" strike="noStrike" baseline="0" dirty="0">
                <a:latin typeface="Franklin Gothic Medium" panose="020B0603020102020204" pitchFamily="34" charset="0"/>
              </a:rPr>
              <a:t>TI &gt; MANCT(Minimum amount not chargeable to Tax)</a:t>
            </a:r>
            <a:endParaRPr lang="en-US" dirty="0"/>
          </a:p>
          <a:p>
            <a:pPr marL="0" indent="0">
              <a:buNone/>
            </a:pPr>
            <a:r>
              <a:rPr lang="en-US" dirty="0"/>
              <a:t>5. 44AD(4) are applicable and </a:t>
            </a:r>
            <a:r>
              <a:rPr lang="en-US" sz="2800" b="0" i="0" u="none" strike="noStrike" baseline="0" dirty="0">
                <a:latin typeface="Franklin Gothic Medium" panose="020B0603020102020204" pitchFamily="34" charset="0"/>
              </a:rPr>
              <a:t>TI &gt; MANCT</a:t>
            </a:r>
            <a:endParaRPr lang="en-US" dirty="0"/>
          </a:p>
        </p:txBody>
      </p:sp>
      <p:sp>
        <p:nvSpPr>
          <p:cNvPr id="4" name="Footer Placeholder 3">
            <a:extLst>
              <a:ext uri="{FF2B5EF4-FFF2-40B4-BE49-F238E27FC236}">
                <a16:creationId xmlns:a16="http://schemas.microsoft.com/office/drawing/2014/main" id="{30C2C0E3-9E1E-9D3D-2F99-A5993B65C7F4}"/>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67244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00A0-7FAF-91F7-8445-41CE257927B6}"/>
              </a:ext>
            </a:extLst>
          </p:cNvPr>
          <p:cNvSpPr>
            <a:spLocks noGrp="1"/>
          </p:cNvSpPr>
          <p:nvPr>
            <p:ph type="title"/>
          </p:nvPr>
        </p:nvSpPr>
        <p:spPr>
          <a:xfrm>
            <a:off x="838200" y="365126"/>
            <a:ext cx="10515600" cy="804914"/>
          </a:xfrm>
        </p:spPr>
        <p:txBody>
          <a:bodyPr/>
          <a:lstStyle/>
          <a:p>
            <a:r>
              <a:rPr lang="en-US" b="0" i="0" u="sng" strike="noStrike" baseline="0" dirty="0">
                <a:latin typeface="Franklin Gothic Medium" panose="020B0603020102020204" pitchFamily="34" charset="0"/>
              </a:rPr>
              <a:t> 5. SECTION 44AD and 44ADA ESSENTIALS</a:t>
            </a:r>
            <a:endParaRPr lang="en-US" dirty="0"/>
          </a:p>
        </p:txBody>
      </p:sp>
      <p:sp>
        <p:nvSpPr>
          <p:cNvPr id="3" name="Content Placeholder 2">
            <a:extLst>
              <a:ext uri="{FF2B5EF4-FFF2-40B4-BE49-F238E27FC236}">
                <a16:creationId xmlns:a16="http://schemas.microsoft.com/office/drawing/2014/main" id="{12A0DF91-1BFA-80BD-286C-3BF131B121A0}"/>
              </a:ext>
            </a:extLst>
          </p:cNvPr>
          <p:cNvSpPr>
            <a:spLocks noGrp="1"/>
          </p:cNvSpPr>
          <p:nvPr>
            <p:ph idx="1"/>
          </p:nvPr>
        </p:nvSpPr>
        <p:spPr>
          <a:xfrm>
            <a:off x="838200" y="1258529"/>
            <a:ext cx="10515600" cy="4918434"/>
          </a:xfrm>
        </p:spPr>
        <p:txBody>
          <a:bodyPr/>
          <a:lstStyle/>
          <a:p>
            <a:pPr algn="l"/>
            <a:r>
              <a:rPr lang="en-US" b="1" i="0" u="sng" strike="noStrike" baseline="0" dirty="0">
                <a:solidFill>
                  <a:srgbClr val="000000"/>
                </a:solidFill>
                <a:latin typeface="Franklin Gothic Medium" panose="020B0603020102020204" pitchFamily="34" charset="0"/>
              </a:rPr>
              <a:t>Section 44AD-</a:t>
            </a:r>
          </a:p>
          <a:p>
            <a:r>
              <a:rPr lang="en-US" b="1" i="0" u="none" strike="noStrike" baseline="0" dirty="0">
                <a:latin typeface="Franklin Gothic Medium" panose="020B0603020102020204" pitchFamily="34" charset="0"/>
              </a:rPr>
              <a:t>Should be eligible </a:t>
            </a:r>
            <a:r>
              <a:rPr lang="en-US" b="1" i="0" u="none" strike="noStrike" baseline="0" dirty="0" err="1">
                <a:latin typeface="Franklin Gothic Medium" panose="020B0603020102020204" pitchFamily="34" charset="0"/>
              </a:rPr>
              <a:t>assessee</a:t>
            </a:r>
            <a:r>
              <a:rPr lang="en-US" b="1" i="0" u="none" strike="noStrike" baseline="0" dirty="0">
                <a:latin typeface="Franklin Gothic Medium" panose="020B0603020102020204" pitchFamily="34" charset="0"/>
              </a:rPr>
              <a:t> - Ind., HUF, Firm (except LLP); and 	No s. 10A, 10AA, 10B, 10BA &amp; </a:t>
            </a:r>
            <a:r>
              <a:rPr lang="en-US" b="1" i="0" u="none" strike="noStrike" baseline="0" dirty="0" err="1">
                <a:latin typeface="Franklin Gothic Medium" panose="020B0603020102020204" pitchFamily="34" charset="0"/>
              </a:rPr>
              <a:t>ChpVIA</a:t>
            </a:r>
            <a:r>
              <a:rPr lang="en-US" b="1" i="0" u="none" strike="noStrike" baseline="0" dirty="0">
                <a:latin typeface="Franklin Gothic Medium" panose="020B0603020102020204" pitchFamily="34" charset="0"/>
              </a:rPr>
              <a:t> Part C</a:t>
            </a:r>
          </a:p>
          <a:p>
            <a:r>
              <a:rPr lang="en-US" b="1" i="0" u="none" strike="noStrike" baseline="0" dirty="0">
                <a:latin typeface="Franklin Gothic Medium" panose="020B0603020102020204" pitchFamily="34" charset="0"/>
              </a:rPr>
              <a:t>Should be doing eligible business -Any except 44AE; and Turnover &lt; 2 </a:t>
            </a:r>
            <a:r>
              <a:rPr lang="en-US" b="1" i="0" u="none" strike="noStrike" baseline="0" dirty="0" err="1">
                <a:latin typeface="Franklin Gothic Medium" panose="020B0603020102020204" pitchFamily="34" charset="0"/>
              </a:rPr>
              <a:t>Crs</a:t>
            </a:r>
            <a:endParaRPr lang="en-US" b="1" i="0" u="none" strike="noStrike" baseline="0" dirty="0">
              <a:latin typeface="Franklin Gothic Medium" panose="020B0603020102020204" pitchFamily="34" charset="0"/>
            </a:endParaRPr>
          </a:p>
          <a:p>
            <a:r>
              <a:rPr lang="en-US" b="1" i="0" u="none" strike="noStrike" baseline="0" dirty="0">
                <a:latin typeface="Franklin Gothic Medium" panose="020B0603020102020204" pitchFamily="34" charset="0"/>
              </a:rPr>
              <a:t>Section not applicable to a person carrying: Profession u/s 44AA(1), Commission or brokerage Agency business</a:t>
            </a:r>
          </a:p>
          <a:p>
            <a:r>
              <a:rPr lang="en-US" b="1" i="0" u="none" strike="noStrike" baseline="0" dirty="0">
                <a:latin typeface="Franklin Gothic Medium" panose="020B0603020102020204" pitchFamily="34" charset="0"/>
              </a:rPr>
              <a:t>Deemed profit 8% / 6% or more (Check Drs and </a:t>
            </a:r>
            <a:r>
              <a:rPr lang="en-US" b="1" i="0" u="none" strike="noStrike" baseline="0" dirty="0" err="1">
                <a:latin typeface="Franklin Gothic Medium" panose="020B0603020102020204" pitchFamily="34" charset="0"/>
              </a:rPr>
              <a:t>Crs</a:t>
            </a:r>
            <a:r>
              <a:rPr lang="en-US" b="1" i="0" u="none" strike="noStrike" baseline="0" dirty="0">
                <a:latin typeface="Franklin Gothic Medium" panose="020B0603020102020204" pitchFamily="34" charset="0"/>
              </a:rPr>
              <a:t>)</a:t>
            </a:r>
          </a:p>
          <a:p>
            <a:pPr marL="0" indent="0">
              <a:buNone/>
            </a:pPr>
            <a:endParaRPr lang="en-US" dirty="0"/>
          </a:p>
        </p:txBody>
      </p:sp>
      <p:sp>
        <p:nvSpPr>
          <p:cNvPr id="5" name="Footer Placeholder 4">
            <a:extLst>
              <a:ext uri="{FF2B5EF4-FFF2-40B4-BE49-F238E27FC236}">
                <a16:creationId xmlns:a16="http://schemas.microsoft.com/office/drawing/2014/main" id="{7C56E737-2E3A-EBF0-E1FD-790EE42EA8FE}"/>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23142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A44A5-69CD-CD7E-3961-D414AE045974}"/>
              </a:ext>
            </a:extLst>
          </p:cNvPr>
          <p:cNvSpPr>
            <a:spLocks noGrp="1"/>
          </p:cNvSpPr>
          <p:nvPr>
            <p:ph type="title"/>
          </p:nvPr>
        </p:nvSpPr>
        <p:spPr/>
        <p:txBody>
          <a:bodyPr>
            <a:normAutofit/>
          </a:bodyPr>
          <a:lstStyle/>
          <a:p>
            <a:pPr algn="l"/>
            <a:br>
              <a:rPr lang="en-US" sz="1800" b="0" i="0" u="none" strike="noStrike" baseline="0" dirty="0">
                <a:solidFill>
                  <a:srgbClr val="000000"/>
                </a:solidFill>
                <a:latin typeface="Franklin Gothic Medium" panose="020B0603020102020204" pitchFamily="34" charset="0"/>
              </a:rPr>
            </a:br>
            <a:r>
              <a:rPr lang="en-US" b="0" i="0" u="sng" strike="noStrike" baseline="0" dirty="0">
                <a:latin typeface="Franklin Gothic Medium" panose="020B0603020102020204" pitchFamily="34" charset="0"/>
              </a:rPr>
              <a:t>SECTION 44AD and 44ADA ESSENTIALS</a:t>
            </a:r>
            <a:endParaRPr lang="en-US" u="sng" dirty="0"/>
          </a:p>
        </p:txBody>
      </p:sp>
      <p:sp>
        <p:nvSpPr>
          <p:cNvPr id="3" name="Content Placeholder 2">
            <a:extLst>
              <a:ext uri="{FF2B5EF4-FFF2-40B4-BE49-F238E27FC236}">
                <a16:creationId xmlns:a16="http://schemas.microsoft.com/office/drawing/2014/main" id="{180F0C06-6297-74CB-EBCD-5973FEEA0E7C}"/>
              </a:ext>
            </a:extLst>
          </p:cNvPr>
          <p:cNvSpPr>
            <a:spLocks noGrp="1"/>
          </p:cNvSpPr>
          <p:nvPr>
            <p:ph idx="1"/>
          </p:nvPr>
        </p:nvSpPr>
        <p:spPr/>
        <p:txBody>
          <a:bodyPr>
            <a:normAutofit lnSpcReduction="10000"/>
          </a:bodyPr>
          <a:lstStyle/>
          <a:p>
            <a:r>
              <a:rPr lang="en-US" sz="5400" b="1" dirty="0"/>
              <a:t>Section 44ADA-</a:t>
            </a:r>
          </a:p>
          <a:p>
            <a:r>
              <a:rPr lang="en-US" sz="4000" b="1" i="0" u="none" strike="noStrike" baseline="0" dirty="0">
                <a:latin typeface="Franklin Gothic Medium" panose="020B0603020102020204" pitchFamily="34" charset="0"/>
              </a:rPr>
              <a:t>Applicable to Individual, </a:t>
            </a:r>
            <a:r>
              <a:rPr lang="en-US" sz="4000" b="1" i="0" u="none" strike="sngStrike" baseline="0" dirty="0">
                <a:latin typeface="Franklin Gothic Medium" panose="020B0603020102020204" pitchFamily="34" charset="0"/>
              </a:rPr>
              <a:t>HUF</a:t>
            </a:r>
            <a:r>
              <a:rPr lang="en-US" sz="4000" b="1" i="0" u="none" strike="noStrike" baseline="0" dirty="0">
                <a:latin typeface="Franklin Gothic Medium" panose="020B0603020102020204" pitchFamily="34" charset="0"/>
              </a:rPr>
              <a:t>, Firm (excluding LLP)</a:t>
            </a:r>
          </a:p>
          <a:p>
            <a:r>
              <a:rPr lang="en-US" sz="4000" b="1" i="0" u="none" strike="noStrike" baseline="0" dirty="0">
                <a:solidFill>
                  <a:srgbClr val="000000"/>
                </a:solidFill>
                <a:latin typeface="Arial" panose="020B0604020202020204" pitchFamily="34" charset="0"/>
              </a:rPr>
              <a:t>•</a:t>
            </a:r>
            <a:r>
              <a:rPr lang="en-US" sz="4000" b="1" i="0" u="none" strike="noStrike" baseline="0" dirty="0">
                <a:solidFill>
                  <a:srgbClr val="000000"/>
                </a:solidFill>
                <a:latin typeface="Franklin Gothic Medium" panose="020B0603020102020204" pitchFamily="34" charset="0"/>
              </a:rPr>
              <a:t>Should be engaged in profession –section 44AA(1) read with rule 6F</a:t>
            </a:r>
          </a:p>
          <a:p>
            <a:r>
              <a:rPr lang="en-US" sz="4000" b="1" i="0" u="none" strike="noStrike" baseline="0" dirty="0">
                <a:solidFill>
                  <a:srgbClr val="000000"/>
                </a:solidFill>
                <a:latin typeface="Arial" panose="020B0604020202020204" pitchFamily="34" charset="0"/>
              </a:rPr>
              <a:t>•</a:t>
            </a:r>
            <a:r>
              <a:rPr lang="en-US" sz="4000" b="1" i="0" u="none" strike="noStrike" baseline="0" dirty="0">
                <a:solidFill>
                  <a:srgbClr val="000000"/>
                </a:solidFill>
                <a:latin typeface="Franklin Gothic Medium" panose="020B0603020102020204" pitchFamily="34" charset="0"/>
              </a:rPr>
              <a:t>Gross receipt &lt; 50 Lakhs</a:t>
            </a:r>
          </a:p>
          <a:p>
            <a:r>
              <a:rPr lang="en-US" sz="4000" b="1" i="0" u="none" strike="noStrike" baseline="0" dirty="0">
                <a:solidFill>
                  <a:srgbClr val="000000"/>
                </a:solidFill>
                <a:latin typeface="Arial" panose="020B0604020202020204" pitchFamily="34" charset="0"/>
              </a:rPr>
              <a:t>•</a:t>
            </a:r>
            <a:r>
              <a:rPr lang="en-US" sz="4000" b="1" i="0" u="none" strike="noStrike" baseline="0" dirty="0">
                <a:solidFill>
                  <a:srgbClr val="000000"/>
                </a:solidFill>
                <a:latin typeface="Franklin Gothic Medium" panose="020B0603020102020204" pitchFamily="34" charset="0"/>
              </a:rPr>
              <a:t>Deemed profit 50% or more</a:t>
            </a:r>
          </a:p>
          <a:p>
            <a:pPr marL="0" indent="0">
              <a:buNone/>
            </a:pPr>
            <a:endParaRPr lang="en-US" sz="1800" b="0" i="0" u="none" strike="noStrike" baseline="0" dirty="0">
              <a:solidFill>
                <a:srgbClr val="000000"/>
              </a:solidFill>
              <a:latin typeface="Franklin Gothic Medium" panose="020B0603020102020204" pitchFamily="34" charset="0"/>
            </a:endParaRPr>
          </a:p>
          <a:p>
            <a:endParaRPr lang="en-US" dirty="0"/>
          </a:p>
        </p:txBody>
      </p:sp>
      <p:sp>
        <p:nvSpPr>
          <p:cNvPr id="4" name="Footer Placeholder 3">
            <a:extLst>
              <a:ext uri="{FF2B5EF4-FFF2-40B4-BE49-F238E27FC236}">
                <a16:creationId xmlns:a16="http://schemas.microsoft.com/office/drawing/2014/main" id="{C57ED402-F002-3E4C-4409-E1EEC11EB52B}"/>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471795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18640" y="1758862"/>
            <a:ext cx="8688070" cy="4564069"/>
          </a:xfrm>
          <a:prstGeom prst="rect">
            <a:avLst/>
          </a:prstGeom>
        </p:spPr>
        <p:txBody>
          <a:bodyPr vert="horz" wrap="square" lIns="0" tIns="110489" rIns="0" bIns="0" rtlCol="0">
            <a:spAutoFit/>
          </a:bodyPr>
          <a:lstStyle/>
          <a:p>
            <a:pPr marL="25400">
              <a:spcBef>
                <a:spcPts val="869"/>
              </a:spcBef>
            </a:pPr>
            <a:r>
              <a:rPr sz="2250" spc="-75" dirty="0">
                <a:solidFill>
                  <a:srgbClr val="EFA12D"/>
                </a:solidFill>
                <a:latin typeface="Microsoft Sans Serif"/>
                <a:cs typeface="Microsoft Sans Serif"/>
              </a:rPr>
              <a:t>🞭</a:t>
            </a:r>
            <a:r>
              <a:rPr sz="2250" spc="55" dirty="0">
                <a:solidFill>
                  <a:srgbClr val="EFA12D"/>
                </a:solidFill>
                <a:latin typeface="Microsoft Sans Serif"/>
                <a:cs typeface="Microsoft Sans Serif"/>
              </a:rPr>
              <a:t> </a:t>
            </a:r>
            <a:r>
              <a:rPr sz="3200" spc="5" dirty="0">
                <a:latin typeface="Franklin Gothic Medium"/>
                <a:cs typeface="Franklin Gothic Medium"/>
              </a:rPr>
              <a:t>S.</a:t>
            </a:r>
            <a:r>
              <a:rPr sz="3200" spc="-70" dirty="0">
                <a:latin typeface="Franklin Gothic Medium"/>
                <a:cs typeface="Franklin Gothic Medium"/>
              </a:rPr>
              <a:t> </a:t>
            </a:r>
            <a:r>
              <a:rPr sz="3200" spc="5" dirty="0">
                <a:latin typeface="Franklin Gothic Medium"/>
                <a:cs typeface="Franklin Gothic Medium"/>
              </a:rPr>
              <a:t>44AD</a:t>
            </a:r>
            <a:endParaRPr sz="3200" dirty="0">
              <a:latin typeface="Franklin Gothic Medium"/>
              <a:cs typeface="Franklin Gothic Medium"/>
            </a:endParaRPr>
          </a:p>
          <a:p>
            <a:pPr marL="482600">
              <a:spcBef>
                <a:spcPts val="770"/>
              </a:spcBef>
            </a:pPr>
            <a:r>
              <a:rPr sz="2250" spc="-254" dirty="0">
                <a:solidFill>
                  <a:srgbClr val="EFA12D"/>
                </a:solidFill>
                <a:latin typeface="Microsoft Sans Serif"/>
                <a:cs typeface="Microsoft Sans Serif"/>
              </a:rPr>
              <a:t>🞤</a:t>
            </a:r>
            <a:r>
              <a:rPr sz="2250" spc="-340" dirty="0">
                <a:solidFill>
                  <a:srgbClr val="EFA12D"/>
                </a:solidFill>
                <a:latin typeface="Microsoft Sans Serif"/>
                <a:cs typeface="Microsoft Sans Serif"/>
              </a:rPr>
              <a:t> </a:t>
            </a:r>
            <a:r>
              <a:rPr sz="3200" spc="10" dirty="0">
                <a:latin typeface="Franklin Gothic Medium"/>
                <a:cs typeface="Franklin Gothic Medium"/>
              </a:rPr>
              <a:t>8</a:t>
            </a:r>
            <a:r>
              <a:rPr sz="3200" dirty="0">
                <a:latin typeface="Franklin Gothic Medium"/>
                <a:cs typeface="Franklin Gothic Medium"/>
              </a:rPr>
              <a:t>%</a:t>
            </a:r>
            <a:r>
              <a:rPr sz="3200" spc="-25" dirty="0">
                <a:latin typeface="Franklin Gothic Medium"/>
                <a:cs typeface="Franklin Gothic Medium"/>
              </a:rPr>
              <a:t> </a:t>
            </a:r>
            <a:r>
              <a:rPr sz="3200" dirty="0">
                <a:latin typeface="Franklin Gothic Medium"/>
                <a:cs typeface="Franklin Gothic Medium"/>
              </a:rPr>
              <a:t>/</a:t>
            </a:r>
            <a:r>
              <a:rPr sz="3200" spc="10" dirty="0">
                <a:latin typeface="Franklin Gothic Medium"/>
                <a:cs typeface="Franklin Gothic Medium"/>
              </a:rPr>
              <a:t> </a:t>
            </a:r>
            <a:r>
              <a:rPr sz="3200" spc="-5" dirty="0">
                <a:latin typeface="Franklin Gothic Medium"/>
                <a:cs typeface="Franklin Gothic Medium"/>
              </a:rPr>
              <a:t>6</a:t>
            </a:r>
            <a:r>
              <a:rPr sz="3200" dirty="0">
                <a:latin typeface="Franklin Gothic Medium"/>
                <a:cs typeface="Franklin Gothic Medium"/>
              </a:rPr>
              <a:t>%</a:t>
            </a:r>
            <a:r>
              <a:rPr sz="3200" spc="-5" dirty="0">
                <a:latin typeface="Franklin Gothic Medium"/>
                <a:cs typeface="Franklin Gothic Medium"/>
              </a:rPr>
              <a:t> </a:t>
            </a:r>
            <a:r>
              <a:rPr sz="3200" spc="5" dirty="0">
                <a:latin typeface="Franklin Gothic Medium"/>
                <a:cs typeface="Franklin Gothic Medium"/>
              </a:rPr>
              <a:t>u</a:t>
            </a:r>
            <a:r>
              <a:rPr sz="3200" spc="10" dirty="0">
                <a:latin typeface="Franklin Gothic Medium"/>
                <a:cs typeface="Franklin Gothic Medium"/>
              </a:rPr>
              <a:t>p</a:t>
            </a:r>
            <a:r>
              <a:rPr sz="3200" spc="-50" dirty="0">
                <a:latin typeface="Franklin Gothic Medium"/>
                <a:cs typeface="Franklin Gothic Medium"/>
              </a:rPr>
              <a:t>t</a:t>
            </a:r>
            <a:r>
              <a:rPr sz="3200" dirty="0">
                <a:latin typeface="Franklin Gothic Medium"/>
                <a:cs typeface="Franklin Gothic Medium"/>
              </a:rPr>
              <a:t>o</a:t>
            </a:r>
            <a:r>
              <a:rPr sz="3200" spc="-15" dirty="0">
                <a:latin typeface="Franklin Gothic Medium"/>
                <a:cs typeface="Franklin Gothic Medium"/>
              </a:rPr>
              <a:t> </a:t>
            </a:r>
            <a:r>
              <a:rPr sz="3200" dirty="0">
                <a:latin typeface="Franklin Gothic Medium"/>
                <a:cs typeface="Franklin Gothic Medium"/>
              </a:rPr>
              <a:t>2</a:t>
            </a:r>
            <a:r>
              <a:rPr sz="3200" spc="-10" dirty="0">
                <a:latin typeface="Franklin Gothic Medium"/>
                <a:cs typeface="Franklin Gothic Medium"/>
              </a:rPr>
              <a:t> </a:t>
            </a:r>
            <a:r>
              <a:rPr sz="3200" spc="10" dirty="0">
                <a:latin typeface="Franklin Gothic Medium"/>
                <a:cs typeface="Franklin Gothic Medium"/>
              </a:rPr>
              <a:t>C</a:t>
            </a:r>
            <a:r>
              <a:rPr sz="3200" dirty="0">
                <a:latin typeface="Franklin Gothic Medium"/>
                <a:cs typeface="Franklin Gothic Medium"/>
              </a:rPr>
              <a:t>r</a:t>
            </a:r>
          </a:p>
          <a:p>
            <a:pPr marL="768985" marR="17780" indent="-287020">
              <a:spcBef>
                <a:spcPts val="770"/>
              </a:spcBef>
              <a:tabLst>
                <a:tab pos="6503670" algn="l"/>
              </a:tabLst>
            </a:pPr>
            <a:r>
              <a:rPr sz="2250" spc="-75" dirty="0">
                <a:solidFill>
                  <a:srgbClr val="EFA12D"/>
                </a:solidFill>
                <a:latin typeface="Microsoft Sans Serif"/>
                <a:cs typeface="Microsoft Sans Serif"/>
              </a:rPr>
              <a:t>🞤 </a:t>
            </a:r>
            <a:r>
              <a:rPr sz="3200" dirty="0">
                <a:latin typeface="Franklin Gothic Medium"/>
                <a:cs typeface="Franklin Gothic Medium"/>
              </a:rPr>
              <a:t>2 </a:t>
            </a:r>
            <a:r>
              <a:rPr sz="3200" spc="5" dirty="0">
                <a:latin typeface="Franklin Gothic Medium"/>
                <a:cs typeface="Franklin Gothic Medium"/>
              </a:rPr>
              <a:t>Cr </a:t>
            </a:r>
            <a:r>
              <a:rPr sz="3200" spc="-25" dirty="0">
                <a:latin typeface="Franklin Gothic Medium"/>
                <a:cs typeface="Franklin Gothic Medium"/>
              </a:rPr>
              <a:t>to </a:t>
            </a:r>
            <a:r>
              <a:rPr sz="3200" dirty="0">
                <a:latin typeface="Franklin Gothic Medium"/>
                <a:cs typeface="Franklin Gothic Medium"/>
              </a:rPr>
              <a:t>3 </a:t>
            </a:r>
            <a:r>
              <a:rPr sz="3200" spc="-35" dirty="0">
                <a:latin typeface="Franklin Gothic Medium"/>
                <a:cs typeface="Franklin Gothic Medium"/>
              </a:rPr>
              <a:t>Cr, </a:t>
            </a:r>
            <a:r>
              <a:rPr sz="3200" dirty="0">
                <a:latin typeface="Franklin Gothic Medium"/>
                <a:cs typeface="Franklin Gothic Medium"/>
              </a:rPr>
              <a:t>if </a:t>
            </a:r>
            <a:r>
              <a:rPr sz="3200" spc="-5" dirty="0">
                <a:latin typeface="Franklin Gothic Medium"/>
                <a:cs typeface="Franklin Gothic Medium"/>
              </a:rPr>
              <a:t>aggregate </a:t>
            </a:r>
            <a:r>
              <a:rPr sz="3200" dirty="0">
                <a:latin typeface="Franklin Gothic Medium"/>
                <a:cs typeface="Franklin Gothic Medium"/>
              </a:rPr>
              <a:t>of amounts </a:t>
            </a:r>
            <a:r>
              <a:rPr sz="3200" spc="-5" dirty="0">
                <a:latin typeface="Franklin Gothic Medium"/>
                <a:cs typeface="Franklin Gothic Medium"/>
              </a:rPr>
              <a:t>received </a:t>
            </a:r>
            <a:r>
              <a:rPr sz="3200" dirty="0">
                <a:latin typeface="Franklin Gothic Medium"/>
                <a:cs typeface="Franklin Gothic Medium"/>
              </a:rPr>
              <a:t> </a:t>
            </a:r>
            <a:r>
              <a:rPr sz="3200" spc="5" dirty="0">
                <a:latin typeface="Franklin Gothic Medium"/>
                <a:cs typeface="Franklin Gothic Medium"/>
              </a:rPr>
              <a:t>during</a:t>
            </a:r>
            <a:r>
              <a:rPr sz="3200" spc="-20" dirty="0">
                <a:latin typeface="Franklin Gothic Medium"/>
                <a:cs typeface="Franklin Gothic Medium"/>
              </a:rPr>
              <a:t> </a:t>
            </a:r>
            <a:r>
              <a:rPr sz="3200" spc="5" dirty="0">
                <a:latin typeface="Franklin Gothic Medium"/>
                <a:cs typeface="Franklin Gothic Medium"/>
              </a:rPr>
              <a:t>PY</a:t>
            </a:r>
            <a:r>
              <a:rPr sz="3200" spc="-15" dirty="0">
                <a:latin typeface="Franklin Gothic Medium"/>
                <a:cs typeface="Franklin Gothic Medium"/>
              </a:rPr>
              <a:t> </a:t>
            </a:r>
            <a:r>
              <a:rPr sz="3200" dirty="0">
                <a:latin typeface="Franklin Gothic Medium"/>
                <a:cs typeface="Franklin Gothic Medium"/>
              </a:rPr>
              <a:t>in cash</a:t>
            </a:r>
            <a:r>
              <a:rPr sz="3200" spc="-20" dirty="0">
                <a:latin typeface="Franklin Gothic Medium"/>
                <a:cs typeface="Franklin Gothic Medium"/>
              </a:rPr>
              <a:t> </a:t>
            </a:r>
            <a:r>
              <a:rPr sz="3200" spc="5" dirty="0">
                <a:latin typeface="Franklin Gothic Medium"/>
                <a:cs typeface="Franklin Gothic Medium"/>
              </a:rPr>
              <a:t>do</a:t>
            </a:r>
            <a:r>
              <a:rPr sz="3200" spc="-5" dirty="0">
                <a:latin typeface="Franklin Gothic Medium"/>
                <a:cs typeface="Franklin Gothic Medium"/>
              </a:rPr>
              <a:t> </a:t>
            </a:r>
            <a:r>
              <a:rPr sz="3200" spc="5" dirty="0">
                <a:latin typeface="Franklin Gothic Medium"/>
                <a:cs typeface="Franklin Gothic Medium"/>
              </a:rPr>
              <a:t>not</a:t>
            </a:r>
            <a:r>
              <a:rPr sz="3200" spc="-20" dirty="0">
                <a:latin typeface="Franklin Gothic Medium"/>
                <a:cs typeface="Franklin Gothic Medium"/>
              </a:rPr>
              <a:t> </a:t>
            </a:r>
            <a:r>
              <a:rPr sz="3200" spc="-10" dirty="0">
                <a:latin typeface="Franklin Gothic Medium"/>
                <a:cs typeface="Franklin Gothic Medium"/>
              </a:rPr>
              <a:t>exceed	</a:t>
            </a:r>
            <a:r>
              <a:rPr sz="3200" spc="5" dirty="0">
                <a:latin typeface="Franklin Gothic Medium"/>
                <a:cs typeface="Franklin Gothic Medium"/>
              </a:rPr>
              <a:t>5% </a:t>
            </a:r>
            <a:r>
              <a:rPr sz="3200" dirty="0">
                <a:latin typeface="Franklin Gothic Medium"/>
                <a:cs typeface="Franklin Gothic Medium"/>
              </a:rPr>
              <a:t>of </a:t>
            </a:r>
            <a:r>
              <a:rPr sz="3200" spc="-10" dirty="0">
                <a:latin typeface="Franklin Gothic Medium"/>
                <a:cs typeface="Franklin Gothic Medium"/>
              </a:rPr>
              <a:t>total </a:t>
            </a:r>
            <a:r>
              <a:rPr sz="3200" spc="-5" dirty="0">
                <a:latin typeface="Franklin Gothic Medium"/>
                <a:cs typeface="Franklin Gothic Medium"/>
              </a:rPr>
              <a:t> </a:t>
            </a:r>
            <a:r>
              <a:rPr sz="3200" spc="-10" dirty="0">
                <a:latin typeface="Franklin Gothic Medium"/>
                <a:cs typeface="Franklin Gothic Medium"/>
              </a:rPr>
              <a:t>turnover</a:t>
            </a:r>
            <a:r>
              <a:rPr sz="3200" spc="-50" dirty="0">
                <a:latin typeface="Franklin Gothic Medium"/>
                <a:cs typeface="Franklin Gothic Medium"/>
              </a:rPr>
              <a:t> </a:t>
            </a:r>
            <a:r>
              <a:rPr sz="3200" dirty="0">
                <a:latin typeface="Franklin Gothic Medium"/>
                <a:cs typeface="Franklin Gothic Medium"/>
              </a:rPr>
              <a:t>or </a:t>
            </a:r>
            <a:r>
              <a:rPr sz="3200" spc="-5" dirty="0">
                <a:latin typeface="Franklin Gothic Medium"/>
                <a:cs typeface="Franklin Gothic Medium"/>
              </a:rPr>
              <a:t>gross</a:t>
            </a:r>
            <a:r>
              <a:rPr sz="3200" spc="-30" dirty="0">
                <a:latin typeface="Franklin Gothic Medium"/>
                <a:cs typeface="Franklin Gothic Medium"/>
              </a:rPr>
              <a:t> </a:t>
            </a:r>
            <a:r>
              <a:rPr sz="3200" dirty="0">
                <a:latin typeface="Franklin Gothic Medium"/>
                <a:cs typeface="Franklin Gothic Medium"/>
              </a:rPr>
              <a:t>receipts</a:t>
            </a:r>
            <a:endParaRPr lang="en-US" sz="3200" dirty="0">
              <a:latin typeface="Franklin Gothic Medium"/>
              <a:cs typeface="Franklin Gothic Medium"/>
            </a:endParaRPr>
          </a:p>
          <a:p>
            <a:pPr marL="768985" marR="17780" indent="-287020">
              <a:spcBef>
                <a:spcPts val="770"/>
              </a:spcBef>
              <a:tabLst>
                <a:tab pos="6503670" algn="l"/>
              </a:tabLst>
            </a:pPr>
            <a:r>
              <a:rPr sz="3200" spc="5" dirty="0">
                <a:latin typeface="Franklin Gothic Medium"/>
                <a:cs typeface="Franklin Gothic Medium"/>
              </a:rPr>
              <a:t>S.</a:t>
            </a:r>
            <a:r>
              <a:rPr sz="3200" spc="-55" dirty="0">
                <a:latin typeface="Franklin Gothic Medium"/>
                <a:cs typeface="Franklin Gothic Medium"/>
              </a:rPr>
              <a:t> </a:t>
            </a:r>
            <a:r>
              <a:rPr sz="3200" spc="-10" dirty="0">
                <a:latin typeface="Franklin Gothic Medium"/>
                <a:cs typeface="Franklin Gothic Medium"/>
              </a:rPr>
              <a:t>44ADA</a:t>
            </a:r>
            <a:endParaRPr sz="3200" dirty="0">
              <a:latin typeface="Franklin Gothic Medium"/>
              <a:cs typeface="Franklin Gothic Medium"/>
            </a:endParaRPr>
          </a:p>
          <a:p>
            <a:pPr marL="482600">
              <a:spcBef>
                <a:spcPts val="765"/>
              </a:spcBef>
            </a:pPr>
            <a:r>
              <a:rPr sz="2250" spc="-250" dirty="0">
                <a:solidFill>
                  <a:srgbClr val="EFA12D"/>
                </a:solidFill>
                <a:latin typeface="Microsoft Sans Serif"/>
                <a:cs typeface="Microsoft Sans Serif"/>
              </a:rPr>
              <a:t>🞤</a:t>
            </a:r>
            <a:r>
              <a:rPr sz="2250" spc="-345" dirty="0">
                <a:solidFill>
                  <a:srgbClr val="EFA12D"/>
                </a:solidFill>
                <a:latin typeface="Microsoft Sans Serif"/>
                <a:cs typeface="Microsoft Sans Serif"/>
              </a:rPr>
              <a:t> </a:t>
            </a:r>
            <a:r>
              <a:rPr sz="3200" spc="10" dirty="0">
                <a:latin typeface="Franklin Gothic Medium"/>
                <a:cs typeface="Franklin Gothic Medium"/>
              </a:rPr>
              <a:t>5</a:t>
            </a:r>
            <a:r>
              <a:rPr sz="3200" dirty="0">
                <a:latin typeface="Franklin Gothic Medium"/>
                <a:cs typeface="Franklin Gothic Medium"/>
              </a:rPr>
              <a:t>0</a:t>
            </a:r>
            <a:r>
              <a:rPr sz="3200" spc="-30" dirty="0">
                <a:latin typeface="Franklin Gothic Medium"/>
                <a:cs typeface="Franklin Gothic Medium"/>
              </a:rPr>
              <a:t> </a:t>
            </a:r>
            <a:r>
              <a:rPr sz="3200" dirty="0">
                <a:latin typeface="Franklin Gothic Medium"/>
                <a:cs typeface="Franklin Gothic Medium"/>
              </a:rPr>
              <a:t>L </a:t>
            </a:r>
            <a:r>
              <a:rPr sz="3200" spc="-55" dirty="0">
                <a:latin typeface="Franklin Gothic Medium"/>
                <a:cs typeface="Franklin Gothic Medium"/>
              </a:rPr>
              <a:t>t</a:t>
            </a:r>
            <a:r>
              <a:rPr sz="3200" dirty="0">
                <a:latin typeface="Franklin Gothic Medium"/>
                <a:cs typeface="Franklin Gothic Medium"/>
              </a:rPr>
              <a:t>o </a:t>
            </a:r>
            <a:r>
              <a:rPr sz="3200" spc="10" dirty="0">
                <a:latin typeface="Franklin Gothic Medium"/>
                <a:cs typeface="Franklin Gothic Medium"/>
              </a:rPr>
              <a:t>7</a:t>
            </a:r>
            <a:r>
              <a:rPr sz="3200" dirty="0">
                <a:latin typeface="Franklin Gothic Medium"/>
                <a:cs typeface="Franklin Gothic Medium"/>
              </a:rPr>
              <a:t>5</a:t>
            </a:r>
            <a:r>
              <a:rPr sz="3200" spc="-35" dirty="0">
                <a:latin typeface="Franklin Gothic Medium"/>
                <a:cs typeface="Franklin Gothic Medium"/>
              </a:rPr>
              <a:t> </a:t>
            </a:r>
            <a:r>
              <a:rPr sz="3200" dirty="0">
                <a:latin typeface="Franklin Gothic Medium"/>
                <a:cs typeface="Franklin Gothic Medium"/>
              </a:rPr>
              <a:t>L</a:t>
            </a:r>
            <a:r>
              <a:rPr sz="3200" spc="15" dirty="0">
                <a:latin typeface="Franklin Gothic Medium"/>
                <a:cs typeface="Franklin Gothic Medium"/>
              </a:rPr>
              <a:t> </a:t>
            </a:r>
            <a:r>
              <a:rPr sz="3200" dirty="0">
                <a:latin typeface="Franklin Gothic Medium"/>
                <a:cs typeface="Franklin Gothic Medium"/>
              </a:rPr>
              <a:t>–</a:t>
            </a:r>
            <a:r>
              <a:rPr sz="3200" spc="-5" dirty="0">
                <a:latin typeface="Franklin Gothic Medium"/>
                <a:cs typeface="Franklin Gothic Medium"/>
              </a:rPr>
              <a:t> s</a:t>
            </a:r>
            <a:r>
              <a:rPr sz="3200" spc="5" dirty="0">
                <a:latin typeface="Franklin Gothic Medium"/>
                <a:cs typeface="Franklin Gothic Medium"/>
              </a:rPr>
              <a:t>a</a:t>
            </a:r>
            <a:r>
              <a:rPr sz="3200" dirty="0">
                <a:latin typeface="Franklin Gothic Medium"/>
                <a:cs typeface="Franklin Gothic Medium"/>
              </a:rPr>
              <a:t>me</a:t>
            </a:r>
            <a:r>
              <a:rPr sz="3200" spc="-30" dirty="0">
                <a:latin typeface="Franklin Gothic Medium"/>
                <a:cs typeface="Franklin Gothic Medium"/>
              </a:rPr>
              <a:t> </a:t>
            </a:r>
            <a:r>
              <a:rPr sz="3200" spc="10" dirty="0">
                <a:latin typeface="Franklin Gothic Medium"/>
                <a:cs typeface="Franklin Gothic Medium"/>
              </a:rPr>
              <a:t>b</a:t>
            </a:r>
            <a:r>
              <a:rPr sz="3200" dirty="0">
                <a:latin typeface="Franklin Gothic Medium"/>
                <a:cs typeface="Franklin Gothic Medium"/>
              </a:rPr>
              <a:t>a</a:t>
            </a:r>
            <a:r>
              <a:rPr sz="3200" spc="10" dirty="0">
                <a:latin typeface="Franklin Gothic Medium"/>
                <a:cs typeface="Franklin Gothic Medium"/>
              </a:rPr>
              <a:t>s</a:t>
            </a:r>
            <a:r>
              <a:rPr sz="3200" dirty="0">
                <a:latin typeface="Franklin Gothic Medium"/>
                <a:cs typeface="Franklin Gothic Medium"/>
              </a:rPr>
              <a:t>is</a:t>
            </a:r>
          </a:p>
          <a:p>
            <a:pPr marL="25400">
              <a:spcBef>
                <a:spcPts val="770"/>
              </a:spcBef>
            </a:pPr>
            <a:r>
              <a:rPr sz="2250" spc="-75" dirty="0">
                <a:solidFill>
                  <a:srgbClr val="EFA12D"/>
                </a:solidFill>
                <a:latin typeface="Microsoft Sans Serif"/>
                <a:cs typeface="Microsoft Sans Serif"/>
              </a:rPr>
              <a:t>🞭</a:t>
            </a:r>
            <a:r>
              <a:rPr sz="2250" spc="95" dirty="0">
                <a:solidFill>
                  <a:srgbClr val="EFA12D"/>
                </a:solidFill>
                <a:latin typeface="Microsoft Sans Serif"/>
                <a:cs typeface="Microsoft Sans Serif"/>
              </a:rPr>
              <a:t> </a:t>
            </a:r>
            <a:r>
              <a:rPr sz="3200" spc="5" dirty="0">
                <a:latin typeface="Franklin Gothic Medium"/>
                <a:cs typeface="Franklin Gothic Medium"/>
              </a:rPr>
              <a:t>S.</a:t>
            </a:r>
            <a:r>
              <a:rPr sz="3200" spc="-25" dirty="0">
                <a:latin typeface="Franklin Gothic Medium"/>
                <a:cs typeface="Franklin Gothic Medium"/>
              </a:rPr>
              <a:t> </a:t>
            </a:r>
            <a:r>
              <a:rPr sz="3200" spc="5" dirty="0">
                <a:latin typeface="Franklin Gothic Medium"/>
                <a:cs typeface="Franklin Gothic Medium"/>
              </a:rPr>
              <a:t>44AB</a:t>
            </a:r>
            <a:r>
              <a:rPr sz="3200" spc="-30" dirty="0">
                <a:latin typeface="Franklin Gothic Medium"/>
                <a:cs typeface="Franklin Gothic Medium"/>
              </a:rPr>
              <a:t> </a:t>
            </a:r>
            <a:r>
              <a:rPr sz="3200" dirty="0">
                <a:latin typeface="Franklin Gothic Medium"/>
                <a:cs typeface="Franklin Gothic Medium"/>
              </a:rPr>
              <a:t>–</a:t>
            </a:r>
            <a:r>
              <a:rPr sz="3200" spc="-10" dirty="0">
                <a:latin typeface="Franklin Gothic Medium"/>
                <a:cs typeface="Franklin Gothic Medium"/>
              </a:rPr>
              <a:t> </a:t>
            </a:r>
            <a:r>
              <a:rPr sz="3200" spc="15" dirty="0">
                <a:latin typeface="Franklin Gothic Medium"/>
                <a:cs typeface="Franklin Gothic Medium"/>
              </a:rPr>
              <a:t>1</a:t>
            </a:r>
            <a:r>
              <a:rPr sz="3150" spc="22" baseline="25132" dirty="0">
                <a:latin typeface="Franklin Gothic Medium"/>
                <a:cs typeface="Franklin Gothic Medium"/>
              </a:rPr>
              <a:t>st</a:t>
            </a:r>
            <a:r>
              <a:rPr sz="3150" spc="375" baseline="25132" dirty="0">
                <a:latin typeface="Franklin Gothic Medium"/>
                <a:cs typeface="Franklin Gothic Medium"/>
              </a:rPr>
              <a:t> </a:t>
            </a:r>
            <a:r>
              <a:rPr sz="3200" spc="-5" dirty="0">
                <a:latin typeface="Franklin Gothic Medium"/>
                <a:cs typeface="Franklin Gothic Medium"/>
              </a:rPr>
              <a:t>Proviso</a:t>
            </a:r>
            <a:r>
              <a:rPr sz="3200" spc="-30" dirty="0">
                <a:latin typeface="Franklin Gothic Medium"/>
                <a:cs typeface="Franklin Gothic Medium"/>
              </a:rPr>
              <a:t> </a:t>
            </a:r>
            <a:r>
              <a:rPr sz="3200" dirty="0">
                <a:latin typeface="Franklin Gothic Medium"/>
                <a:cs typeface="Franklin Gothic Medium"/>
              </a:rPr>
              <a:t>–</a:t>
            </a:r>
            <a:r>
              <a:rPr sz="3200" spc="-5" dirty="0">
                <a:latin typeface="Franklin Gothic Medium"/>
                <a:cs typeface="Franklin Gothic Medium"/>
              </a:rPr>
              <a:t> s.</a:t>
            </a:r>
            <a:r>
              <a:rPr sz="3200" spc="-15" dirty="0">
                <a:latin typeface="Franklin Gothic Medium"/>
                <a:cs typeface="Franklin Gothic Medium"/>
              </a:rPr>
              <a:t> </a:t>
            </a:r>
            <a:r>
              <a:rPr sz="3200" spc="5" dirty="0">
                <a:latin typeface="Franklin Gothic Medium"/>
                <a:cs typeface="Franklin Gothic Medium"/>
              </a:rPr>
              <a:t>44AD</a:t>
            </a:r>
            <a:r>
              <a:rPr sz="3200" spc="-35" dirty="0">
                <a:latin typeface="Franklin Gothic Medium"/>
                <a:cs typeface="Franklin Gothic Medium"/>
              </a:rPr>
              <a:t> </a:t>
            </a:r>
            <a:r>
              <a:rPr sz="3200" dirty="0">
                <a:latin typeface="Franklin Gothic Medium"/>
                <a:cs typeface="Franklin Gothic Medium"/>
              </a:rPr>
              <a:t>/</a:t>
            </a:r>
            <a:r>
              <a:rPr sz="3200" spc="10" dirty="0">
                <a:latin typeface="Franklin Gothic Medium"/>
                <a:cs typeface="Franklin Gothic Medium"/>
              </a:rPr>
              <a:t> </a:t>
            </a:r>
            <a:r>
              <a:rPr sz="3200" spc="-25" dirty="0">
                <a:latin typeface="Franklin Gothic Medium"/>
                <a:cs typeface="Franklin Gothic Medium"/>
              </a:rPr>
              <a:t>ADA</a:t>
            </a:r>
            <a:r>
              <a:rPr sz="3200" spc="-15" dirty="0">
                <a:latin typeface="Franklin Gothic Medium"/>
                <a:cs typeface="Franklin Gothic Medium"/>
              </a:rPr>
              <a:t> </a:t>
            </a:r>
            <a:r>
              <a:rPr sz="3200" spc="-10" dirty="0">
                <a:latin typeface="Franklin Gothic Medium"/>
                <a:cs typeface="Franklin Gothic Medium"/>
              </a:rPr>
              <a:t>excluded</a:t>
            </a:r>
            <a:endParaRPr sz="3200" dirty="0">
              <a:latin typeface="Franklin Gothic Medium"/>
              <a:cs typeface="Franklin Gothic Medium"/>
            </a:endParaRPr>
          </a:p>
        </p:txBody>
      </p:sp>
      <p:grpSp>
        <p:nvGrpSpPr>
          <p:cNvPr id="3" name="object 3"/>
          <p:cNvGrpSpPr/>
          <p:nvPr/>
        </p:nvGrpSpPr>
        <p:grpSpPr>
          <a:xfrm>
            <a:off x="2933701" y="914401"/>
            <a:ext cx="6339205" cy="1224915"/>
            <a:chOff x="1409700" y="914400"/>
            <a:chExt cx="6339205" cy="1224915"/>
          </a:xfrm>
        </p:grpSpPr>
        <p:pic>
          <p:nvPicPr>
            <p:cNvPr id="4" name="object 4"/>
            <p:cNvPicPr/>
            <p:nvPr/>
          </p:nvPicPr>
          <p:blipFill>
            <a:blip r:embed="rId2" cstate="print"/>
            <a:stretch>
              <a:fillRect/>
            </a:stretch>
          </p:blipFill>
          <p:spPr>
            <a:xfrm>
              <a:off x="1516379" y="914400"/>
              <a:ext cx="6232398" cy="607313"/>
            </a:xfrm>
            <a:prstGeom prst="rect">
              <a:avLst/>
            </a:prstGeom>
          </p:spPr>
        </p:pic>
        <p:pic>
          <p:nvPicPr>
            <p:cNvPr id="5" name="object 5"/>
            <p:cNvPicPr/>
            <p:nvPr/>
          </p:nvPicPr>
          <p:blipFill>
            <a:blip r:embed="rId3" cstate="print"/>
            <a:stretch>
              <a:fillRect/>
            </a:stretch>
          </p:blipFill>
          <p:spPr>
            <a:xfrm>
              <a:off x="1409700" y="1531619"/>
              <a:ext cx="5593842" cy="607313"/>
            </a:xfrm>
            <a:prstGeom prst="rect">
              <a:avLst/>
            </a:prstGeom>
          </p:spPr>
        </p:pic>
        <p:pic>
          <p:nvPicPr>
            <p:cNvPr id="6" name="object 6"/>
            <p:cNvPicPr/>
            <p:nvPr/>
          </p:nvPicPr>
          <p:blipFill>
            <a:blip r:embed="rId4" cstate="print"/>
            <a:stretch>
              <a:fillRect/>
            </a:stretch>
          </p:blipFill>
          <p:spPr>
            <a:xfrm>
              <a:off x="6368796" y="1531619"/>
              <a:ext cx="758190" cy="607313"/>
            </a:xfrm>
            <a:prstGeom prst="rect">
              <a:avLst/>
            </a:prstGeom>
          </p:spPr>
        </p:pic>
        <p:pic>
          <p:nvPicPr>
            <p:cNvPr id="7" name="object 7"/>
            <p:cNvPicPr/>
            <p:nvPr/>
          </p:nvPicPr>
          <p:blipFill>
            <a:blip r:embed="rId5" cstate="print"/>
            <a:stretch>
              <a:fillRect/>
            </a:stretch>
          </p:blipFill>
          <p:spPr>
            <a:xfrm>
              <a:off x="6492240" y="1531619"/>
              <a:ext cx="1238250" cy="607313"/>
            </a:xfrm>
            <a:prstGeom prst="rect">
              <a:avLst/>
            </a:prstGeom>
          </p:spPr>
        </p:pic>
      </p:grpSp>
      <p:sp>
        <p:nvSpPr>
          <p:cNvPr id="8" name="object 8"/>
          <p:cNvSpPr txBox="1">
            <a:spLocks noGrp="1"/>
          </p:cNvSpPr>
          <p:nvPr>
            <p:ph type="title"/>
          </p:nvPr>
        </p:nvSpPr>
        <p:spPr>
          <a:xfrm>
            <a:off x="3240404" y="396621"/>
            <a:ext cx="5712460" cy="1261110"/>
          </a:xfrm>
          <a:prstGeom prst="rect">
            <a:avLst/>
          </a:prstGeom>
        </p:spPr>
        <p:txBody>
          <a:bodyPr vert="horz" wrap="square" lIns="0" tIns="13335" rIns="0" bIns="0" rtlCol="0" anchor="ctr">
            <a:spAutoFit/>
          </a:bodyPr>
          <a:lstStyle/>
          <a:p>
            <a:pPr marL="12700" marR="5080" indent="106680">
              <a:lnSpc>
                <a:spcPct val="100000"/>
              </a:lnSpc>
              <a:spcBef>
                <a:spcPts val="105"/>
              </a:spcBef>
            </a:pPr>
            <a:r>
              <a:rPr lang="en-US" sz="4050" dirty="0">
                <a:solidFill>
                  <a:srgbClr val="C00000"/>
                </a:solidFill>
                <a:latin typeface="Franklin Gothic Medium"/>
                <a:cs typeface="Franklin Gothic Medium"/>
              </a:rPr>
              <a:t>PRESUMPTIE </a:t>
            </a:r>
            <a:r>
              <a:rPr lang="en-US" sz="4050" spc="-50" dirty="0">
                <a:solidFill>
                  <a:srgbClr val="C00000"/>
                </a:solidFill>
                <a:latin typeface="Franklin Gothic Medium"/>
                <a:cs typeface="Franklin Gothic Medium"/>
              </a:rPr>
              <a:t>TAXATION </a:t>
            </a:r>
            <a:r>
              <a:rPr lang="en-US" sz="4050" spc="-1000" dirty="0">
                <a:solidFill>
                  <a:srgbClr val="C00000"/>
                </a:solidFill>
                <a:latin typeface="Franklin Gothic Medium"/>
                <a:cs typeface="Franklin Gothic Medium"/>
              </a:rPr>
              <a:t> </a:t>
            </a:r>
            <a:r>
              <a:rPr lang="en-US" sz="4050" spc="5" dirty="0">
                <a:solidFill>
                  <a:srgbClr val="C00000"/>
                </a:solidFill>
                <a:latin typeface="Franklin Gothic Medium"/>
                <a:cs typeface="Franklin Gothic Medium"/>
              </a:rPr>
              <a:t>AMENDMENT</a:t>
            </a:r>
            <a:r>
              <a:rPr lang="en-US" sz="4050" spc="-65" dirty="0">
                <a:solidFill>
                  <a:srgbClr val="C00000"/>
                </a:solidFill>
                <a:latin typeface="Franklin Gothic Medium"/>
                <a:cs typeface="Franklin Gothic Medium"/>
              </a:rPr>
              <a:t> </a:t>
            </a:r>
            <a:r>
              <a:rPr lang="en-US" sz="4050" spc="-114" dirty="0">
                <a:solidFill>
                  <a:srgbClr val="C00000"/>
                </a:solidFill>
                <a:latin typeface="Franklin Gothic Medium"/>
                <a:cs typeface="Franklin Gothic Medium"/>
              </a:rPr>
              <a:t>AY</a:t>
            </a:r>
            <a:r>
              <a:rPr lang="en-US" sz="4050" spc="-60" dirty="0">
                <a:solidFill>
                  <a:srgbClr val="C00000"/>
                </a:solidFill>
                <a:latin typeface="Franklin Gothic Medium"/>
                <a:cs typeface="Franklin Gothic Medium"/>
              </a:rPr>
              <a:t> </a:t>
            </a:r>
            <a:r>
              <a:rPr lang="en-US" sz="4050" spc="-15" dirty="0">
                <a:solidFill>
                  <a:srgbClr val="C00000"/>
                </a:solidFill>
                <a:latin typeface="Franklin Gothic Medium"/>
                <a:cs typeface="Franklin Gothic Medium"/>
              </a:rPr>
              <a:t>2024-25</a:t>
            </a:r>
            <a:endParaRPr lang="en-US" sz="4050" dirty="0">
              <a:latin typeface="Franklin Gothic Medium"/>
              <a:cs typeface="Franklin Gothic Medium"/>
            </a:endParaRPr>
          </a:p>
        </p:txBody>
      </p:sp>
      <p:sp>
        <p:nvSpPr>
          <p:cNvPr id="10" name="Footer Placeholder 9">
            <a:extLst>
              <a:ext uri="{FF2B5EF4-FFF2-40B4-BE49-F238E27FC236}">
                <a16:creationId xmlns:a16="http://schemas.microsoft.com/office/drawing/2014/main" id="{131A6163-E236-57C1-D0B3-DB22CAF59B10}"/>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66503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0"/>
            <a:ext cx="9144000" cy="6858000"/>
            <a:chOff x="0" y="0"/>
            <a:chExt cx="9144000" cy="6858000"/>
          </a:xfrm>
        </p:grpSpPr>
        <p:pic>
          <p:nvPicPr>
            <p:cNvPr id="3" name="object 3"/>
            <p:cNvPicPr/>
            <p:nvPr/>
          </p:nvPicPr>
          <p:blipFill>
            <a:blip r:embed="rId2" cstate="print"/>
            <a:stretch>
              <a:fillRect/>
            </a:stretch>
          </p:blipFill>
          <p:spPr>
            <a:xfrm>
              <a:off x="902207" y="938783"/>
              <a:ext cx="4335018" cy="715518"/>
            </a:xfrm>
            <a:prstGeom prst="rect">
              <a:avLst/>
            </a:prstGeom>
          </p:spPr>
        </p:pic>
        <p:pic>
          <p:nvPicPr>
            <p:cNvPr id="4" name="object 4"/>
            <p:cNvPicPr/>
            <p:nvPr/>
          </p:nvPicPr>
          <p:blipFill>
            <a:blip r:embed="rId3" cstate="print"/>
            <a:stretch>
              <a:fillRect/>
            </a:stretch>
          </p:blipFill>
          <p:spPr>
            <a:xfrm>
              <a:off x="4486656" y="938783"/>
              <a:ext cx="1110234" cy="715518"/>
            </a:xfrm>
            <a:prstGeom prst="rect">
              <a:avLst/>
            </a:prstGeom>
          </p:spPr>
        </p:pic>
        <p:pic>
          <p:nvPicPr>
            <p:cNvPr id="5" name="object 5"/>
            <p:cNvPicPr/>
            <p:nvPr/>
          </p:nvPicPr>
          <p:blipFill>
            <a:blip r:embed="rId4" cstate="print"/>
            <a:stretch>
              <a:fillRect/>
            </a:stretch>
          </p:blipFill>
          <p:spPr>
            <a:xfrm>
              <a:off x="4995671" y="938783"/>
              <a:ext cx="3240785" cy="715518"/>
            </a:xfrm>
            <a:prstGeom prst="rect">
              <a:avLst/>
            </a:prstGeom>
          </p:spPr>
        </p:pic>
      </p:grpSp>
      <p:sp>
        <p:nvSpPr>
          <p:cNvPr id="6" name="object 6"/>
          <p:cNvSpPr txBox="1">
            <a:spLocks noGrp="1"/>
          </p:cNvSpPr>
          <p:nvPr>
            <p:ph type="title"/>
          </p:nvPr>
        </p:nvSpPr>
        <p:spPr>
          <a:xfrm>
            <a:off x="2790826" y="327405"/>
            <a:ext cx="6607175" cy="756920"/>
          </a:xfrm>
          <a:prstGeom prst="rect">
            <a:avLst/>
          </a:prstGeom>
        </p:spPr>
        <p:txBody>
          <a:bodyPr vert="horz" wrap="square" lIns="0" tIns="12700" rIns="0" bIns="0" rtlCol="0" anchor="ctr">
            <a:spAutoFit/>
          </a:bodyPr>
          <a:lstStyle/>
          <a:p>
            <a:pPr marL="12700">
              <a:lnSpc>
                <a:spcPct val="100000"/>
              </a:lnSpc>
              <a:spcBef>
                <a:spcPts val="100"/>
              </a:spcBef>
            </a:pPr>
            <a:r>
              <a:rPr sz="4800" spc="-5" dirty="0">
                <a:solidFill>
                  <a:srgbClr val="C00000"/>
                </a:solidFill>
                <a:latin typeface="Franklin Gothic Medium"/>
                <a:cs typeface="Franklin Gothic Medium"/>
              </a:rPr>
              <a:t>PROFESSION</a:t>
            </a:r>
            <a:r>
              <a:rPr sz="4800" spc="-45" dirty="0">
                <a:solidFill>
                  <a:srgbClr val="C00000"/>
                </a:solidFill>
                <a:latin typeface="Franklin Gothic Medium"/>
                <a:cs typeface="Franklin Gothic Medium"/>
              </a:rPr>
              <a:t> </a:t>
            </a:r>
            <a:r>
              <a:rPr sz="4800" dirty="0">
                <a:solidFill>
                  <a:srgbClr val="C00000"/>
                </a:solidFill>
                <a:latin typeface="Franklin Gothic Medium"/>
                <a:cs typeface="Franklin Gothic Medium"/>
              </a:rPr>
              <a:t>–</a:t>
            </a:r>
            <a:r>
              <a:rPr sz="4800" spc="-15" dirty="0">
                <a:solidFill>
                  <a:srgbClr val="C00000"/>
                </a:solidFill>
                <a:latin typeface="Franklin Gothic Medium"/>
                <a:cs typeface="Franklin Gothic Medium"/>
              </a:rPr>
              <a:t> </a:t>
            </a:r>
            <a:r>
              <a:rPr lang="en-US" sz="4800" spc="5" dirty="0">
                <a:solidFill>
                  <a:srgbClr val="C00000"/>
                </a:solidFill>
                <a:latin typeface="Franklin Gothic Medium"/>
                <a:cs typeface="Franklin Gothic Medium"/>
              </a:rPr>
              <a:t>S</a:t>
            </a:r>
            <a:r>
              <a:rPr sz="4800" spc="5" dirty="0">
                <a:solidFill>
                  <a:srgbClr val="C00000"/>
                </a:solidFill>
                <a:latin typeface="Franklin Gothic Medium"/>
                <a:cs typeface="Franklin Gothic Medium"/>
              </a:rPr>
              <a:t>.</a:t>
            </a:r>
            <a:r>
              <a:rPr sz="4800" spc="-10" dirty="0">
                <a:solidFill>
                  <a:srgbClr val="C00000"/>
                </a:solidFill>
                <a:latin typeface="Franklin Gothic Medium"/>
                <a:cs typeface="Franklin Gothic Medium"/>
              </a:rPr>
              <a:t> </a:t>
            </a:r>
            <a:r>
              <a:rPr sz="4800" spc="-25" dirty="0">
                <a:solidFill>
                  <a:srgbClr val="C00000"/>
                </a:solidFill>
                <a:latin typeface="Franklin Gothic Medium"/>
                <a:cs typeface="Franklin Gothic Medium"/>
              </a:rPr>
              <a:t>44ADA</a:t>
            </a:r>
            <a:endParaRPr sz="4800" dirty="0">
              <a:latin typeface="Franklin Gothic Medium"/>
              <a:cs typeface="Franklin Gothic Medium"/>
            </a:endParaRPr>
          </a:p>
        </p:txBody>
      </p:sp>
      <p:sp>
        <p:nvSpPr>
          <p:cNvPr id="7" name="object 7"/>
          <p:cNvSpPr txBox="1"/>
          <p:nvPr/>
        </p:nvSpPr>
        <p:spPr>
          <a:xfrm>
            <a:off x="1620113" y="1011683"/>
            <a:ext cx="8143240" cy="5879465"/>
          </a:xfrm>
          <a:prstGeom prst="rect">
            <a:avLst/>
          </a:prstGeom>
        </p:spPr>
        <p:txBody>
          <a:bodyPr vert="horz" wrap="square" lIns="0" tIns="13335" rIns="0" bIns="0" rtlCol="0">
            <a:spAutoFit/>
          </a:bodyPr>
          <a:lstStyle/>
          <a:p>
            <a:pPr marL="469900" indent="-457834">
              <a:spcBef>
                <a:spcPts val="105"/>
              </a:spcBef>
              <a:buFont typeface="Arial MT"/>
              <a:buChar char="•"/>
              <a:tabLst>
                <a:tab pos="469900" algn="l"/>
                <a:tab pos="470534" algn="l"/>
              </a:tabLst>
            </a:pPr>
            <a:r>
              <a:rPr sz="3200" dirty="0">
                <a:latin typeface="Franklin Gothic Medium"/>
                <a:cs typeface="Franklin Gothic Medium"/>
              </a:rPr>
              <a:t>Section</a:t>
            </a:r>
            <a:r>
              <a:rPr sz="3200" spc="-35" dirty="0">
                <a:latin typeface="Franklin Gothic Medium"/>
                <a:cs typeface="Franklin Gothic Medium"/>
              </a:rPr>
              <a:t> </a:t>
            </a:r>
            <a:r>
              <a:rPr sz="3200" spc="5" dirty="0">
                <a:latin typeface="Franklin Gothic Medium"/>
                <a:cs typeface="Franklin Gothic Medium"/>
              </a:rPr>
              <a:t>44AA</a:t>
            </a:r>
            <a:r>
              <a:rPr sz="3200" spc="-40" dirty="0">
                <a:latin typeface="Franklin Gothic Medium"/>
                <a:cs typeface="Franklin Gothic Medium"/>
              </a:rPr>
              <a:t> </a:t>
            </a:r>
            <a:r>
              <a:rPr sz="3200" spc="5" dirty="0">
                <a:latin typeface="Franklin Gothic Medium"/>
                <a:cs typeface="Franklin Gothic Medium"/>
              </a:rPr>
              <a:t>(1)</a:t>
            </a:r>
            <a:r>
              <a:rPr sz="3200" spc="-45" dirty="0">
                <a:latin typeface="Franklin Gothic Medium"/>
                <a:cs typeface="Franklin Gothic Medium"/>
              </a:rPr>
              <a:t> </a:t>
            </a:r>
            <a:r>
              <a:rPr sz="3200" spc="5" dirty="0">
                <a:latin typeface="Franklin Gothic Medium"/>
                <a:cs typeface="Franklin Gothic Medium"/>
              </a:rPr>
              <a:t>read</a:t>
            </a:r>
            <a:r>
              <a:rPr sz="3200" spc="-40" dirty="0">
                <a:latin typeface="Franklin Gothic Medium"/>
                <a:cs typeface="Franklin Gothic Medium"/>
              </a:rPr>
              <a:t> </a:t>
            </a:r>
            <a:r>
              <a:rPr sz="3200" spc="5" dirty="0">
                <a:latin typeface="Franklin Gothic Medium"/>
                <a:cs typeface="Franklin Gothic Medium"/>
              </a:rPr>
              <a:t>with</a:t>
            </a:r>
            <a:r>
              <a:rPr sz="3200" spc="-25" dirty="0">
                <a:latin typeface="Franklin Gothic Medium"/>
                <a:cs typeface="Franklin Gothic Medium"/>
              </a:rPr>
              <a:t> </a:t>
            </a:r>
            <a:r>
              <a:rPr sz="3200" dirty="0">
                <a:latin typeface="Franklin Gothic Medium"/>
                <a:cs typeface="Franklin Gothic Medium"/>
              </a:rPr>
              <a:t>Rule</a:t>
            </a:r>
            <a:r>
              <a:rPr sz="3200" spc="-30" dirty="0">
                <a:latin typeface="Franklin Gothic Medium"/>
                <a:cs typeface="Franklin Gothic Medium"/>
              </a:rPr>
              <a:t> </a:t>
            </a:r>
            <a:r>
              <a:rPr sz="3200" spc="5" dirty="0">
                <a:latin typeface="Franklin Gothic Medium"/>
                <a:cs typeface="Franklin Gothic Medium"/>
              </a:rPr>
              <a:t>6F</a:t>
            </a:r>
            <a:endParaRPr sz="3200" dirty="0">
              <a:latin typeface="Franklin Gothic Medium"/>
              <a:cs typeface="Franklin Gothic Medium"/>
            </a:endParaRPr>
          </a:p>
          <a:p>
            <a:pPr marL="927100" lvl="1" indent="-457834">
              <a:buFont typeface="Arial MT"/>
              <a:buChar char="•"/>
              <a:tabLst>
                <a:tab pos="927100" algn="l"/>
                <a:tab pos="927735" algn="l"/>
              </a:tabLst>
            </a:pPr>
            <a:r>
              <a:rPr sz="3200" spc="5" dirty="0">
                <a:latin typeface="Franklin Gothic Medium"/>
                <a:cs typeface="Franklin Gothic Medium"/>
              </a:rPr>
              <a:t>Legal</a:t>
            </a:r>
            <a:endParaRPr sz="3200" dirty="0">
              <a:latin typeface="Franklin Gothic Medium"/>
              <a:cs typeface="Franklin Gothic Medium"/>
            </a:endParaRPr>
          </a:p>
          <a:p>
            <a:pPr marL="927100" lvl="1" indent="-457834">
              <a:buFont typeface="Arial MT"/>
              <a:buChar char="•"/>
              <a:tabLst>
                <a:tab pos="927100" algn="l"/>
                <a:tab pos="927735" algn="l"/>
              </a:tabLst>
            </a:pPr>
            <a:r>
              <a:rPr sz="3200" dirty="0">
                <a:latin typeface="Franklin Gothic Medium"/>
                <a:cs typeface="Franklin Gothic Medium"/>
              </a:rPr>
              <a:t>Medical</a:t>
            </a:r>
          </a:p>
          <a:p>
            <a:pPr marL="927100" lvl="1" indent="-457834">
              <a:buFont typeface="Arial MT"/>
              <a:buChar char="•"/>
              <a:tabLst>
                <a:tab pos="927100" algn="l"/>
                <a:tab pos="927735" algn="l"/>
              </a:tabLst>
            </a:pPr>
            <a:r>
              <a:rPr sz="3200" dirty="0">
                <a:latin typeface="Franklin Gothic Medium"/>
                <a:cs typeface="Franklin Gothic Medium"/>
              </a:rPr>
              <a:t>Engineering</a:t>
            </a:r>
          </a:p>
          <a:p>
            <a:pPr marL="927100" lvl="1" indent="-457834">
              <a:buFont typeface="Arial MT"/>
              <a:buChar char="•"/>
              <a:tabLst>
                <a:tab pos="927100" algn="l"/>
                <a:tab pos="927735" algn="l"/>
              </a:tabLst>
            </a:pPr>
            <a:r>
              <a:rPr sz="3200" spc="-5" dirty="0">
                <a:latin typeface="Franklin Gothic Medium"/>
                <a:cs typeface="Franklin Gothic Medium"/>
              </a:rPr>
              <a:t>Architectural</a:t>
            </a:r>
            <a:endParaRPr sz="3200" dirty="0">
              <a:latin typeface="Franklin Gothic Medium"/>
              <a:cs typeface="Franklin Gothic Medium"/>
            </a:endParaRPr>
          </a:p>
          <a:p>
            <a:pPr marL="927100" lvl="1" indent="-457834">
              <a:buFont typeface="Arial MT"/>
              <a:buChar char="•"/>
              <a:tabLst>
                <a:tab pos="927100" algn="l"/>
                <a:tab pos="927735" algn="l"/>
              </a:tabLst>
            </a:pPr>
            <a:r>
              <a:rPr sz="3200" dirty="0">
                <a:latin typeface="Franklin Gothic Medium"/>
                <a:cs typeface="Franklin Gothic Medium"/>
              </a:rPr>
              <a:t>Accountancy</a:t>
            </a:r>
          </a:p>
          <a:p>
            <a:pPr marL="927100" lvl="1" indent="-457834">
              <a:buFont typeface="Arial MT"/>
              <a:buChar char="•"/>
              <a:tabLst>
                <a:tab pos="927100" algn="l"/>
                <a:tab pos="927735" algn="l"/>
              </a:tabLst>
            </a:pPr>
            <a:r>
              <a:rPr sz="3200" spc="-20" dirty="0">
                <a:latin typeface="Franklin Gothic Medium"/>
                <a:cs typeface="Franklin Gothic Medium"/>
              </a:rPr>
              <a:t>Technical</a:t>
            </a:r>
            <a:r>
              <a:rPr sz="3200" spc="-45" dirty="0">
                <a:latin typeface="Franklin Gothic Medium"/>
                <a:cs typeface="Franklin Gothic Medium"/>
              </a:rPr>
              <a:t> </a:t>
            </a:r>
            <a:r>
              <a:rPr sz="3200" dirty="0">
                <a:latin typeface="Franklin Gothic Medium"/>
                <a:cs typeface="Franklin Gothic Medium"/>
              </a:rPr>
              <a:t>Consultancy</a:t>
            </a:r>
          </a:p>
          <a:p>
            <a:pPr marL="927100" lvl="1" indent="-457834">
              <a:buFont typeface="Arial MT"/>
              <a:buChar char="•"/>
              <a:tabLst>
                <a:tab pos="927100" algn="l"/>
                <a:tab pos="927735" algn="l"/>
              </a:tabLst>
            </a:pPr>
            <a:r>
              <a:rPr sz="3200" spc="-5" dirty="0">
                <a:latin typeface="Franklin Gothic Medium"/>
                <a:cs typeface="Franklin Gothic Medium"/>
              </a:rPr>
              <a:t>Interior</a:t>
            </a:r>
            <a:r>
              <a:rPr sz="3200" spc="-55" dirty="0">
                <a:latin typeface="Franklin Gothic Medium"/>
                <a:cs typeface="Franklin Gothic Medium"/>
              </a:rPr>
              <a:t> </a:t>
            </a:r>
            <a:r>
              <a:rPr sz="3200" dirty="0">
                <a:latin typeface="Franklin Gothic Medium"/>
                <a:cs typeface="Franklin Gothic Medium"/>
              </a:rPr>
              <a:t>Decoration</a:t>
            </a:r>
          </a:p>
          <a:p>
            <a:pPr marL="927100" lvl="1" indent="-457834">
              <a:buFont typeface="Arial MT"/>
              <a:buChar char="•"/>
              <a:tabLst>
                <a:tab pos="927100" algn="l"/>
                <a:tab pos="927735" algn="l"/>
              </a:tabLst>
            </a:pPr>
            <a:r>
              <a:rPr sz="3200" dirty="0">
                <a:latin typeface="Franklin Gothic Medium"/>
                <a:cs typeface="Franklin Gothic Medium"/>
              </a:rPr>
              <a:t>Authorised</a:t>
            </a:r>
            <a:r>
              <a:rPr sz="3200" spc="-60" dirty="0">
                <a:latin typeface="Franklin Gothic Medium"/>
                <a:cs typeface="Franklin Gothic Medium"/>
              </a:rPr>
              <a:t> </a:t>
            </a:r>
            <a:r>
              <a:rPr sz="3200" spc="-5" dirty="0">
                <a:latin typeface="Franklin Gothic Medium"/>
                <a:cs typeface="Franklin Gothic Medium"/>
              </a:rPr>
              <a:t>Representative</a:t>
            </a:r>
            <a:endParaRPr sz="3200" dirty="0">
              <a:latin typeface="Franklin Gothic Medium"/>
              <a:cs typeface="Franklin Gothic Medium"/>
            </a:endParaRPr>
          </a:p>
          <a:p>
            <a:pPr marL="927100" lvl="1" indent="-457834">
              <a:spcBef>
                <a:spcPts val="5"/>
              </a:spcBef>
              <a:buFont typeface="Arial MT"/>
              <a:buChar char="•"/>
              <a:tabLst>
                <a:tab pos="927100" algn="l"/>
                <a:tab pos="927735" algn="l"/>
              </a:tabLst>
            </a:pPr>
            <a:r>
              <a:rPr sz="3200" spc="-5" dirty="0">
                <a:latin typeface="Franklin Gothic Medium"/>
                <a:cs typeface="Franklin Gothic Medium"/>
              </a:rPr>
              <a:t>Company</a:t>
            </a:r>
            <a:r>
              <a:rPr sz="3200" spc="-65" dirty="0">
                <a:latin typeface="Franklin Gothic Medium"/>
                <a:cs typeface="Franklin Gothic Medium"/>
              </a:rPr>
              <a:t> </a:t>
            </a:r>
            <a:r>
              <a:rPr sz="3200" spc="5" dirty="0">
                <a:latin typeface="Franklin Gothic Medium"/>
                <a:cs typeface="Franklin Gothic Medium"/>
              </a:rPr>
              <a:t>Secretary</a:t>
            </a:r>
            <a:endParaRPr sz="3200" dirty="0">
              <a:latin typeface="Franklin Gothic Medium"/>
              <a:cs typeface="Franklin Gothic Medium"/>
            </a:endParaRPr>
          </a:p>
          <a:p>
            <a:pPr marL="927100" lvl="1" indent="-457834">
              <a:buFont typeface="Arial MT"/>
              <a:buChar char="•"/>
              <a:tabLst>
                <a:tab pos="927100" algn="l"/>
                <a:tab pos="927735" algn="l"/>
              </a:tabLst>
            </a:pPr>
            <a:r>
              <a:rPr sz="3200" spc="5" dirty="0">
                <a:latin typeface="Franklin Gothic Medium"/>
                <a:cs typeface="Franklin Gothic Medium"/>
              </a:rPr>
              <a:t>Film</a:t>
            </a:r>
            <a:r>
              <a:rPr sz="3200" spc="-30" dirty="0">
                <a:latin typeface="Franklin Gothic Medium"/>
                <a:cs typeface="Franklin Gothic Medium"/>
              </a:rPr>
              <a:t> </a:t>
            </a:r>
            <a:r>
              <a:rPr sz="3200" spc="10" dirty="0">
                <a:latin typeface="Franklin Gothic Medium"/>
                <a:cs typeface="Franklin Gothic Medium"/>
              </a:rPr>
              <a:t>Artist,</a:t>
            </a:r>
            <a:r>
              <a:rPr sz="3200" spc="-25" dirty="0">
                <a:latin typeface="Franklin Gothic Medium"/>
                <a:cs typeface="Franklin Gothic Medium"/>
              </a:rPr>
              <a:t> </a:t>
            </a:r>
            <a:r>
              <a:rPr sz="3200" dirty="0">
                <a:latin typeface="Franklin Gothic Medium"/>
                <a:cs typeface="Franklin Gothic Medium"/>
              </a:rPr>
              <a:t>actors,</a:t>
            </a:r>
            <a:r>
              <a:rPr sz="3200" spc="-30" dirty="0">
                <a:latin typeface="Franklin Gothic Medium"/>
                <a:cs typeface="Franklin Gothic Medium"/>
              </a:rPr>
              <a:t> </a:t>
            </a:r>
            <a:r>
              <a:rPr sz="3200" dirty="0">
                <a:latin typeface="Franklin Gothic Medium"/>
                <a:cs typeface="Franklin Gothic Medium"/>
              </a:rPr>
              <a:t>cameramen,</a:t>
            </a:r>
            <a:r>
              <a:rPr sz="3200" spc="-35" dirty="0">
                <a:latin typeface="Franklin Gothic Medium"/>
                <a:cs typeface="Franklin Gothic Medium"/>
              </a:rPr>
              <a:t> </a:t>
            </a:r>
            <a:r>
              <a:rPr sz="3200" spc="-5" dirty="0">
                <a:latin typeface="Franklin Gothic Medium"/>
                <a:cs typeface="Franklin Gothic Medium"/>
              </a:rPr>
              <a:t>editor……</a:t>
            </a:r>
            <a:endParaRPr sz="3200" dirty="0">
              <a:latin typeface="Franklin Gothic Medium"/>
              <a:cs typeface="Franklin Gothic Medium"/>
            </a:endParaRPr>
          </a:p>
          <a:p>
            <a:pPr marL="927100" lvl="1" indent="-457834">
              <a:buFont typeface="Arial MT"/>
              <a:buChar char="•"/>
              <a:tabLst>
                <a:tab pos="927100" algn="l"/>
                <a:tab pos="927735" algn="l"/>
              </a:tabLst>
            </a:pPr>
            <a:r>
              <a:rPr sz="3200" dirty="0">
                <a:latin typeface="Franklin Gothic Medium"/>
                <a:cs typeface="Franklin Gothic Medium"/>
              </a:rPr>
              <a:t>Information</a:t>
            </a:r>
            <a:r>
              <a:rPr sz="3200" spc="-60" dirty="0">
                <a:latin typeface="Franklin Gothic Medium"/>
                <a:cs typeface="Franklin Gothic Medium"/>
              </a:rPr>
              <a:t> </a:t>
            </a:r>
            <a:r>
              <a:rPr sz="3200" spc="-15" dirty="0">
                <a:latin typeface="Franklin Gothic Medium"/>
                <a:cs typeface="Franklin Gothic Medium"/>
              </a:rPr>
              <a:t>Technology</a:t>
            </a:r>
            <a:endParaRPr sz="3200" dirty="0">
              <a:latin typeface="Franklin Gothic Medium"/>
              <a:cs typeface="Franklin Gothic Medium"/>
            </a:endParaRPr>
          </a:p>
        </p:txBody>
      </p:sp>
      <p:sp>
        <p:nvSpPr>
          <p:cNvPr id="9" name="Footer Placeholder 8">
            <a:extLst>
              <a:ext uri="{FF2B5EF4-FFF2-40B4-BE49-F238E27FC236}">
                <a16:creationId xmlns:a16="http://schemas.microsoft.com/office/drawing/2014/main" id="{F6B6C21A-82E3-AF4F-6F38-EE328012086C}"/>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7108319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2604770" y="591313"/>
            <a:ext cx="6933565" cy="4369435"/>
            <a:chOff x="1080769" y="591312"/>
            <a:chExt cx="6933565" cy="4369435"/>
          </a:xfrm>
        </p:grpSpPr>
        <p:sp>
          <p:nvSpPr>
            <p:cNvPr id="4" name="object 4"/>
            <p:cNvSpPr/>
            <p:nvPr/>
          </p:nvSpPr>
          <p:spPr>
            <a:xfrm>
              <a:off x="5061966" y="1581150"/>
              <a:ext cx="2939415" cy="599440"/>
            </a:xfrm>
            <a:custGeom>
              <a:avLst/>
              <a:gdLst/>
              <a:ahLst/>
              <a:cxnLst/>
              <a:rect l="l" t="t" r="r" b="b"/>
              <a:pathLst>
                <a:path w="2939415" h="599439">
                  <a:moveTo>
                    <a:pt x="0" y="0"/>
                  </a:moveTo>
                  <a:lnTo>
                    <a:pt x="0" y="460883"/>
                  </a:lnTo>
                  <a:lnTo>
                    <a:pt x="2939415" y="460883"/>
                  </a:lnTo>
                  <a:lnTo>
                    <a:pt x="2939415" y="599439"/>
                  </a:lnTo>
                </a:path>
              </a:pathLst>
            </a:custGeom>
            <a:ln w="25400">
              <a:solidFill>
                <a:srgbClr val="C17529"/>
              </a:solidFill>
            </a:ln>
          </p:spPr>
          <p:txBody>
            <a:bodyPr wrap="square" lIns="0" tIns="0" rIns="0" bIns="0" rtlCol="0"/>
            <a:lstStyle/>
            <a:p>
              <a:endParaRPr/>
            </a:p>
          </p:txBody>
        </p:sp>
        <p:sp>
          <p:nvSpPr>
            <p:cNvPr id="5" name="object 5"/>
            <p:cNvSpPr/>
            <p:nvPr/>
          </p:nvSpPr>
          <p:spPr>
            <a:xfrm>
              <a:off x="7088885" y="4513326"/>
              <a:ext cx="0" cy="434975"/>
            </a:xfrm>
            <a:custGeom>
              <a:avLst/>
              <a:gdLst/>
              <a:ahLst/>
              <a:cxnLst/>
              <a:rect l="l" t="t" r="r" b="b"/>
              <a:pathLst>
                <a:path h="434975">
                  <a:moveTo>
                    <a:pt x="0" y="0"/>
                  </a:moveTo>
                  <a:lnTo>
                    <a:pt x="0" y="434721"/>
                  </a:lnTo>
                </a:path>
              </a:pathLst>
            </a:custGeom>
            <a:ln w="25400">
              <a:solidFill>
                <a:srgbClr val="A4634E"/>
              </a:solidFill>
            </a:ln>
          </p:spPr>
          <p:txBody>
            <a:bodyPr wrap="square" lIns="0" tIns="0" rIns="0" bIns="0" rtlCol="0"/>
            <a:lstStyle/>
            <a:p>
              <a:endParaRPr/>
            </a:p>
          </p:txBody>
        </p:sp>
        <p:sp>
          <p:nvSpPr>
            <p:cNvPr id="6" name="object 6"/>
            <p:cNvSpPr/>
            <p:nvPr/>
          </p:nvSpPr>
          <p:spPr>
            <a:xfrm>
              <a:off x="5261610" y="3129534"/>
              <a:ext cx="1828164" cy="434975"/>
            </a:xfrm>
            <a:custGeom>
              <a:avLst/>
              <a:gdLst/>
              <a:ahLst/>
              <a:cxnLst/>
              <a:rect l="l" t="t" r="r" b="b"/>
              <a:pathLst>
                <a:path w="1828165" h="434975">
                  <a:moveTo>
                    <a:pt x="914400" y="0"/>
                  </a:moveTo>
                  <a:lnTo>
                    <a:pt x="914400" y="296163"/>
                  </a:lnTo>
                  <a:lnTo>
                    <a:pt x="1827784" y="296163"/>
                  </a:lnTo>
                  <a:lnTo>
                    <a:pt x="1827784" y="434720"/>
                  </a:lnTo>
                </a:path>
                <a:path w="1828165" h="434975">
                  <a:moveTo>
                    <a:pt x="913384" y="0"/>
                  </a:moveTo>
                  <a:lnTo>
                    <a:pt x="913384" y="296163"/>
                  </a:lnTo>
                  <a:lnTo>
                    <a:pt x="0" y="296163"/>
                  </a:lnTo>
                  <a:lnTo>
                    <a:pt x="0" y="434720"/>
                  </a:lnTo>
                </a:path>
              </a:pathLst>
            </a:custGeom>
            <a:ln w="25400">
              <a:solidFill>
                <a:srgbClr val="EFA12D"/>
              </a:solidFill>
            </a:ln>
          </p:spPr>
          <p:txBody>
            <a:bodyPr wrap="square" lIns="0" tIns="0" rIns="0" bIns="0" rtlCol="0"/>
            <a:lstStyle/>
            <a:p>
              <a:endParaRPr/>
            </a:p>
          </p:txBody>
        </p:sp>
        <p:sp>
          <p:nvSpPr>
            <p:cNvPr id="7" name="object 7"/>
            <p:cNvSpPr/>
            <p:nvPr/>
          </p:nvSpPr>
          <p:spPr>
            <a:xfrm>
              <a:off x="4091177" y="1581150"/>
              <a:ext cx="2084070" cy="599440"/>
            </a:xfrm>
            <a:custGeom>
              <a:avLst/>
              <a:gdLst/>
              <a:ahLst/>
              <a:cxnLst/>
              <a:rect l="l" t="t" r="r" b="b"/>
              <a:pathLst>
                <a:path w="2084070" h="599439">
                  <a:moveTo>
                    <a:pt x="970788" y="0"/>
                  </a:moveTo>
                  <a:lnTo>
                    <a:pt x="970788" y="460883"/>
                  </a:lnTo>
                  <a:lnTo>
                    <a:pt x="2083562" y="460883"/>
                  </a:lnTo>
                  <a:lnTo>
                    <a:pt x="2083562" y="599439"/>
                  </a:lnTo>
                </a:path>
                <a:path w="2084070" h="599439">
                  <a:moveTo>
                    <a:pt x="971296" y="0"/>
                  </a:moveTo>
                  <a:lnTo>
                    <a:pt x="971296" y="460883"/>
                  </a:lnTo>
                  <a:lnTo>
                    <a:pt x="0" y="460883"/>
                  </a:lnTo>
                  <a:lnTo>
                    <a:pt x="0" y="599439"/>
                  </a:lnTo>
                </a:path>
              </a:pathLst>
            </a:custGeom>
            <a:ln w="25400">
              <a:solidFill>
                <a:srgbClr val="C17529"/>
              </a:solidFill>
            </a:ln>
          </p:spPr>
          <p:txBody>
            <a:bodyPr wrap="square" lIns="0" tIns="0" rIns="0" bIns="0" rtlCol="0"/>
            <a:lstStyle/>
            <a:p>
              <a:endParaRPr/>
            </a:p>
          </p:txBody>
        </p:sp>
        <p:sp>
          <p:nvSpPr>
            <p:cNvPr id="8" name="object 8"/>
            <p:cNvSpPr/>
            <p:nvPr/>
          </p:nvSpPr>
          <p:spPr>
            <a:xfrm>
              <a:off x="3435858" y="4513326"/>
              <a:ext cx="0" cy="434975"/>
            </a:xfrm>
            <a:custGeom>
              <a:avLst/>
              <a:gdLst/>
              <a:ahLst/>
              <a:cxnLst/>
              <a:rect l="l" t="t" r="r" b="b"/>
              <a:pathLst>
                <a:path h="434975">
                  <a:moveTo>
                    <a:pt x="0" y="0"/>
                  </a:moveTo>
                  <a:lnTo>
                    <a:pt x="0" y="434721"/>
                  </a:lnTo>
                </a:path>
              </a:pathLst>
            </a:custGeom>
            <a:ln w="25400">
              <a:solidFill>
                <a:srgbClr val="A4634E"/>
              </a:solidFill>
            </a:ln>
          </p:spPr>
          <p:txBody>
            <a:bodyPr wrap="square" lIns="0" tIns="0" rIns="0" bIns="0" rtlCol="0"/>
            <a:lstStyle/>
            <a:p>
              <a:endParaRPr/>
            </a:p>
          </p:txBody>
        </p:sp>
        <p:sp>
          <p:nvSpPr>
            <p:cNvPr id="9" name="object 9"/>
            <p:cNvSpPr/>
            <p:nvPr/>
          </p:nvSpPr>
          <p:spPr>
            <a:xfrm>
              <a:off x="2265425" y="3129534"/>
              <a:ext cx="1170940" cy="434975"/>
            </a:xfrm>
            <a:custGeom>
              <a:avLst/>
              <a:gdLst/>
              <a:ahLst/>
              <a:cxnLst/>
              <a:rect l="l" t="t" r="r" b="b"/>
              <a:pathLst>
                <a:path w="1170939" h="434975">
                  <a:moveTo>
                    <a:pt x="0" y="0"/>
                  </a:moveTo>
                  <a:lnTo>
                    <a:pt x="0" y="296163"/>
                  </a:lnTo>
                  <a:lnTo>
                    <a:pt x="1170813" y="296163"/>
                  </a:lnTo>
                  <a:lnTo>
                    <a:pt x="1170813" y="434720"/>
                  </a:lnTo>
                </a:path>
              </a:pathLst>
            </a:custGeom>
            <a:ln w="25399">
              <a:solidFill>
                <a:srgbClr val="EFA12D"/>
              </a:solidFill>
            </a:ln>
          </p:spPr>
          <p:txBody>
            <a:bodyPr wrap="square" lIns="0" tIns="0" rIns="0" bIns="0" rtlCol="0"/>
            <a:lstStyle/>
            <a:p>
              <a:endParaRPr/>
            </a:p>
          </p:txBody>
        </p:sp>
        <p:sp>
          <p:nvSpPr>
            <p:cNvPr id="10" name="object 10"/>
            <p:cNvSpPr/>
            <p:nvPr/>
          </p:nvSpPr>
          <p:spPr>
            <a:xfrm>
              <a:off x="1093469" y="4513326"/>
              <a:ext cx="0" cy="434975"/>
            </a:xfrm>
            <a:custGeom>
              <a:avLst/>
              <a:gdLst/>
              <a:ahLst/>
              <a:cxnLst/>
              <a:rect l="l" t="t" r="r" b="b"/>
              <a:pathLst>
                <a:path h="434975">
                  <a:moveTo>
                    <a:pt x="0" y="0"/>
                  </a:moveTo>
                  <a:lnTo>
                    <a:pt x="0" y="434721"/>
                  </a:lnTo>
                </a:path>
              </a:pathLst>
            </a:custGeom>
            <a:ln w="25400">
              <a:solidFill>
                <a:srgbClr val="A4634E"/>
              </a:solidFill>
            </a:ln>
          </p:spPr>
          <p:txBody>
            <a:bodyPr wrap="square" lIns="0" tIns="0" rIns="0" bIns="0" rtlCol="0"/>
            <a:lstStyle/>
            <a:p>
              <a:endParaRPr/>
            </a:p>
          </p:txBody>
        </p:sp>
        <p:sp>
          <p:nvSpPr>
            <p:cNvPr id="11" name="object 11"/>
            <p:cNvSpPr/>
            <p:nvPr/>
          </p:nvSpPr>
          <p:spPr>
            <a:xfrm>
              <a:off x="1093469" y="3129534"/>
              <a:ext cx="1170940" cy="434975"/>
            </a:xfrm>
            <a:custGeom>
              <a:avLst/>
              <a:gdLst/>
              <a:ahLst/>
              <a:cxnLst/>
              <a:rect l="l" t="t" r="r" b="b"/>
              <a:pathLst>
                <a:path w="1170939" h="434975">
                  <a:moveTo>
                    <a:pt x="1170813" y="0"/>
                  </a:moveTo>
                  <a:lnTo>
                    <a:pt x="1170813" y="296163"/>
                  </a:lnTo>
                  <a:lnTo>
                    <a:pt x="0" y="296163"/>
                  </a:lnTo>
                  <a:lnTo>
                    <a:pt x="0" y="434720"/>
                  </a:lnTo>
                </a:path>
              </a:pathLst>
            </a:custGeom>
            <a:ln w="25399">
              <a:solidFill>
                <a:srgbClr val="EFA12D"/>
              </a:solidFill>
            </a:ln>
          </p:spPr>
          <p:txBody>
            <a:bodyPr wrap="square" lIns="0" tIns="0" rIns="0" bIns="0" rtlCol="0"/>
            <a:lstStyle/>
            <a:p>
              <a:endParaRPr/>
            </a:p>
          </p:txBody>
        </p:sp>
        <p:sp>
          <p:nvSpPr>
            <p:cNvPr id="12" name="object 12"/>
            <p:cNvSpPr/>
            <p:nvPr/>
          </p:nvSpPr>
          <p:spPr>
            <a:xfrm>
              <a:off x="2265425" y="1581150"/>
              <a:ext cx="2798445" cy="599440"/>
            </a:xfrm>
            <a:custGeom>
              <a:avLst/>
              <a:gdLst/>
              <a:ahLst/>
              <a:cxnLst/>
              <a:rect l="l" t="t" r="r" b="b"/>
              <a:pathLst>
                <a:path w="2798445" h="599439">
                  <a:moveTo>
                    <a:pt x="2797937" y="0"/>
                  </a:moveTo>
                  <a:lnTo>
                    <a:pt x="2797937" y="460883"/>
                  </a:lnTo>
                  <a:lnTo>
                    <a:pt x="0" y="460883"/>
                  </a:lnTo>
                  <a:lnTo>
                    <a:pt x="0" y="599439"/>
                  </a:lnTo>
                </a:path>
              </a:pathLst>
            </a:custGeom>
            <a:ln w="25400">
              <a:solidFill>
                <a:srgbClr val="C17529"/>
              </a:solidFill>
            </a:ln>
          </p:spPr>
          <p:txBody>
            <a:bodyPr wrap="square" lIns="0" tIns="0" rIns="0" bIns="0" rtlCol="0"/>
            <a:lstStyle/>
            <a:p>
              <a:endParaRPr/>
            </a:p>
          </p:txBody>
        </p:sp>
        <p:pic>
          <p:nvPicPr>
            <p:cNvPr id="13" name="object 13"/>
            <p:cNvPicPr/>
            <p:nvPr/>
          </p:nvPicPr>
          <p:blipFill>
            <a:blip r:embed="rId2" cstate="print"/>
            <a:stretch>
              <a:fillRect/>
            </a:stretch>
          </p:blipFill>
          <p:spPr>
            <a:xfrm>
              <a:off x="3884675" y="591312"/>
              <a:ext cx="2329433" cy="1105662"/>
            </a:xfrm>
            <a:prstGeom prst="rect">
              <a:avLst/>
            </a:prstGeom>
          </p:spPr>
        </p:pic>
        <p:pic>
          <p:nvPicPr>
            <p:cNvPr id="14" name="object 14"/>
            <p:cNvPicPr/>
            <p:nvPr/>
          </p:nvPicPr>
          <p:blipFill>
            <a:blip r:embed="rId3" cstate="print"/>
            <a:stretch>
              <a:fillRect/>
            </a:stretch>
          </p:blipFill>
          <p:spPr>
            <a:xfrm>
              <a:off x="4056887" y="754380"/>
              <a:ext cx="2341626" cy="1120902"/>
            </a:xfrm>
            <a:prstGeom prst="rect">
              <a:avLst/>
            </a:prstGeom>
          </p:spPr>
        </p:pic>
      </p:grpSp>
      <p:sp>
        <p:nvSpPr>
          <p:cNvPr id="15" name="object 15"/>
          <p:cNvSpPr txBox="1"/>
          <p:nvPr/>
        </p:nvSpPr>
        <p:spPr>
          <a:xfrm>
            <a:off x="5879720" y="1036701"/>
            <a:ext cx="1744345" cy="391160"/>
          </a:xfrm>
          <a:prstGeom prst="rect">
            <a:avLst/>
          </a:prstGeom>
        </p:spPr>
        <p:txBody>
          <a:bodyPr vert="horz" wrap="square" lIns="0" tIns="12700" rIns="0" bIns="0" rtlCol="0">
            <a:spAutoFit/>
          </a:bodyPr>
          <a:lstStyle/>
          <a:p>
            <a:pPr marL="12700">
              <a:spcBef>
                <a:spcPts val="100"/>
              </a:spcBef>
            </a:pPr>
            <a:r>
              <a:rPr sz="2400" spc="-5" dirty="0">
                <a:latin typeface="Franklin Gothic Medium"/>
                <a:cs typeface="Franklin Gothic Medium"/>
              </a:rPr>
              <a:t>PROFESSION</a:t>
            </a:r>
            <a:endParaRPr sz="2400">
              <a:latin typeface="Franklin Gothic Medium"/>
              <a:cs typeface="Franklin Gothic Medium"/>
            </a:endParaRPr>
          </a:p>
        </p:txBody>
      </p:sp>
      <p:grpSp>
        <p:nvGrpSpPr>
          <p:cNvPr id="16" name="object 16"/>
          <p:cNvGrpSpPr/>
          <p:nvPr/>
        </p:nvGrpSpPr>
        <p:grpSpPr>
          <a:xfrm>
            <a:off x="2948940" y="2139695"/>
            <a:ext cx="1837689" cy="1282700"/>
            <a:chOff x="1424939" y="2139695"/>
            <a:chExt cx="1837689" cy="1282700"/>
          </a:xfrm>
        </p:grpSpPr>
        <p:pic>
          <p:nvPicPr>
            <p:cNvPr id="17" name="object 17"/>
            <p:cNvPicPr/>
            <p:nvPr/>
          </p:nvPicPr>
          <p:blipFill>
            <a:blip r:embed="rId4" cstate="print"/>
            <a:stretch>
              <a:fillRect/>
            </a:stretch>
          </p:blipFill>
          <p:spPr>
            <a:xfrm>
              <a:off x="1424939" y="2139695"/>
              <a:ext cx="1652777" cy="1105662"/>
            </a:xfrm>
            <a:prstGeom prst="rect">
              <a:avLst/>
            </a:prstGeom>
          </p:spPr>
        </p:pic>
        <p:pic>
          <p:nvPicPr>
            <p:cNvPr id="18" name="object 18"/>
            <p:cNvPicPr/>
            <p:nvPr/>
          </p:nvPicPr>
          <p:blipFill>
            <a:blip r:embed="rId5" cstate="print"/>
            <a:stretch>
              <a:fillRect/>
            </a:stretch>
          </p:blipFill>
          <p:spPr>
            <a:xfrm>
              <a:off x="1597151" y="2302763"/>
              <a:ext cx="1664970" cy="1119377"/>
            </a:xfrm>
            <a:prstGeom prst="rect">
              <a:avLst/>
            </a:prstGeom>
          </p:spPr>
        </p:pic>
      </p:grpSp>
      <p:sp>
        <p:nvSpPr>
          <p:cNvPr id="19" name="object 19"/>
          <p:cNvSpPr txBox="1"/>
          <p:nvPr/>
        </p:nvSpPr>
        <p:spPr>
          <a:xfrm>
            <a:off x="3501009" y="2620519"/>
            <a:ext cx="903605" cy="330835"/>
          </a:xfrm>
          <a:prstGeom prst="rect">
            <a:avLst/>
          </a:prstGeom>
        </p:spPr>
        <p:txBody>
          <a:bodyPr vert="horz" wrap="square" lIns="0" tIns="13335" rIns="0" bIns="0" rtlCol="0">
            <a:spAutoFit/>
          </a:bodyPr>
          <a:lstStyle/>
          <a:p>
            <a:pPr marL="12700">
              <a:spcBef>
                <a:spcPts val="105"/>
              </a:spcBef>
            </a:pPr>
            <a:r>
              <a:rPr sz="2000" dirty="0">
                <a:latin typeface="Franklin Gothic Medium"/>
                <a:cs typeface="Franklin Gothic Medium"/>
              </a:rPr>
              <a:t>S.</a:t>
            </a:r>
            <a:r>
              <a:rPr sz="2000" spc="-75" dirty="0">
                <a:latin typeface="Franklin Gothic Medium"/>
                <a:cs typeface="Franklin Gothic Medium"/>
              </a:rPr>
              <a:t> </a:t>
            </a:r>
            <a:r>
              <a:rPr sz="2000" dirty="0">
                <a:latin typeface="Franklin Gothic Medium"/>
                <a:cs typeface="Franklin Gothic Medium"/>
              </a:rPr>
              <a:t>44AA</a:t>
            </a:r>
            <a:endParaRPr sz="2000">
              <a:latin typeface="Franklin Gothic Medium"/>
              <a:cs typeface="Franklin Gothic Medium"/>
            </a:endParaRPr>
          </a:p>
        </p:txBody>
      </p:sp>
      <p:grpSp>
        <p:nvGrpSpPr>
          <p:cNvPr id="20" name="object 20"/>
          <p:cNvGrpSpPr/>
          <p:nvPr/>
        </p:nvGrpSpPr>
        <p:grpSpPr>
          <a:xfrm>
            <a:off x="1778509" y="3523488"/>
            <a:ext cx="1837689" cy="1282700"/>
            <a:chOff x="254508" y="3523488"/>
            <a:chExt cx="1837689" cy="1282700"/>
          </a:xfrm>
        </p:grpSpPr>
        <p:pic>
          <p:nvPicPr>
            <p:cNvPr id="21" name="object 21"/>
            <p:cNvPicPr/>
            <p:nvPr/>
          </p:nvPicPr>
          <p:blipFill>
            <a:blip r:embed="rId6" cstate="print"/>
            <a:stretch>
              <a:fillRect/>
            </a:stretch>
          </p:blipFill>
          <p:spPr>
            <a:xfrm>
              <a:off x="254508" y="3523488"/>
              <a:ext cx="1652777" cy="1105662"/>
            </a:xfrm>
            <a:prstGeom prst="rect">
              <a:avLst/>
            </a:prstGeom>
          </p:spPr>
        </p:pic>
        <p:pic>
          <p:nvPicPr>
            <p:cNvPr id="22" name="object 22"/>
            <p:cNvPicPr/>
            <p:nvPr/>
          </p:nvPicPr>
          <p:blipFill>
            <a:blip r:embed="rId7" cstate="print"/>
            <a:stretch>
              <a:fillRect/>
            </a:stretch>
          </p:blipFill>
          <p:spPr>
            <a:xfrm>
              <a:off x="426720" y="3686556"/>
              <a:ext cx="1664970" cy="1119378"/>
            </a:xfrm>
            <a:prstGeom prst="rect">
              <a:avLst/>
            </a:prstGeom>
          </p:spPr>
        </p:pic>
      </p:grpSp>
      <p:sp>
        <p:nvSpPr>
          <p:cNvPr id="23" name="object 23"/>
          <p:cNvSpPr txBox="1"/>
          <p:nvPr/>
        </p:nvSpPr>
        <p:spPr>
          <a:xfrm>
            <a:off x="2411070" y="4004565"/>
            <a:ext cx="742315" cy="330835"/>
          </a:xfrm>
          <a:prstGeom prst="rect">
            <a:avLst/>
          </a:prstGeom>
        </p:spPr>
        <p:txBody>
          <a:bodyPr vert="horz" wrap="square" lIns="0" tIns="12700" rIns="0" bIns="0" rtlCol="0">
            <a:spAutoFit/>
          </a:bodyPr>
          <a:lstStyle/>
          <a:p>
            <a:pPr marL="12700">
              <a:spcBef>
                <a:spcPts val="100"/>
              </a:spcBef>
            </a:pPr>
            <a:r>
              <a:rPr sz="2000" spc="5" dirty="0">
                <a:latin typeface="Franklin Gothic Medium"/>
                <a:cs typeface="Franklin Gothic Medium"/>
              </a:rPr>
              <a:t>S.S</a:t>
            </a:r>
            <a:r>
              <a:rPr sz="2000" spc="-95" dirty="0">
                <a:latin typeface="Franklin Gothic Medium"/>
                <a:cs typeface="Franklin Gothic Medium"/>
              </a:rPr>
              <a:t> </a:t>
            </a:r>
            <a:r>
              <a:rPr sz="2000" spc="5" dirty="0">
                <a:latin typeface="Franklin Gothic Medium"/>
                <a:cs typeface="Franklin Gothic Medium"/>
              </a:rPr>
              <a:t>(1)</a:t>
            </a:r>
            <a:endParaRPr sz="2000">
              <a:latin typeface="Franklin Gothic Medium"/>
              <a:cs typeface="Franklin Gothic Medium"/>
            </a:endParaRPr>
          </a:p>
        </p:txBody>
      </p:sp>
      <p:grpSp>
        <p:nvGrpSpPr>
          <p:cNvPr id="24" name="object 24"/>
          <p:cNvGrpSpPr/>
          <p:nvPr/>
        </p:nvGrpSpPr>
        <p:grpSpPr>
          <a:xfrm>
            <a:off x="1661160" y="4905755"/>
            <a:ext cx="2094864" cy="1518920"/>
            <a:chOff x="137160" y="4905755"/>
            <a:chExt cx="2094864" cy="1518920"/>
          </a:xfrm>
        </p:grpSpPr>
        <p:pic>
          <p:nvPicPr>
            <p:cNvPr id="25" name="object 25"/>
            <p:cNvPicPr/>
            <p:nvPr/>
          </p:nvPicPr>
          <p:blipFill>
            <a:blip r:embed="rId8" cstate="print"/>
            <a:stretch>
              <a:fillRect/>
            </a:stretch>
          </p:blipFill>
          <p:spPr>
            <a:xfrm>
              <a:off x="137160" y="4905755"/>
              <a:ext cx="1885950" cy="1343406"/>
            </a:xfrm>
            <a:prstGeom prst="rect">
              <a:avLst/>
            </a:prstGeom>
          </p:spPr>
        </p:pic>
        <p:pic>
          <p:nvPicPr>
            <p:cNvPr id="26" name="object 26"/>
            <p:cNvPicPr/>
            <p:nvPr/>
          </p:nvPicPr>
          <p:blipFill>
            <a:blip r:embed="rId9" cstate="print"/>
            <a:stretch>
              <a:fillRect/>
            </a:stretch>
          </p:blipFill>
          <p:spPr>
            <a:xfrm>
              <a:off x="309372" y="5070347"/>
              <a:ext cx="1922526" cy="1354073"/>
            </a:xfrm>
            <a:prstGeom prst="rect">
              <a:avLst/>
            </a:prstGeom>
          </p:spPr>
        </p:pic>
      </p:grpSp>
      <p:sp>
        <p:nvSpPr>
          <p:cNvPr id="27" name="object 27"/>
          <p:cNvSpPr txBox="1"/>
          <p:nvPr/>
        </p:nvSpPr>
        <p:spPr>
          <a:xfrm>
            <a:off x="2078533" y="5246878"/>
            <a:ext cx="1406525" cy="849630"/>
          </a:xfrm>
          <a:prstGeom prst="rect">
            <a:avLst/>
          </a:prstGeom>
        </p:spPr>
        <p:txBody>
          <a:bodyPr vert="horz" wrap="square" lIns="0" tIns="58419" rIns="0" bIns="0" rtlCol="0">
            <a:spAutoFit/>
          </a:bodyPr>
          <a:lstStyle/>
          <a:p>
            <a:pPr marL="12700" marR="5080" algn="ctr">
              <a:lnSpc>
                <a:spcPct val="85100"/>
              </a:lnSpc>
              <a:spcBef>
                <a:spcPts val="459"/>
              </a:spcBef>
            </a:pPr>
            <a:r>
              <a:rPr sz="2000" dirty="0">
                <a:latin typeface="Franklin Gothic Medium"/>
                <a:cs typeface="Franklin Gothic Medium"/>
              </a:rPr>
              <a:t>Books </a:t>
            </a:r>
            <a:r>
              <a:rPr sz="2000" spc="5" dirty="0">
                <a:latin typeface="Franklin Gothic Medium"/>
                <a:cs typeface="Franklin Gothic Medium"/>
              </a:rPr>
              <a:t> </a:t>
            </a:r>
            <a:r>
              <a:rPr sz="2000" dirty="0">
                <a:latin typeface="Franklin Gothic Medium"/>
                <a:cs typeface="Franklin Gothic Medium"/>
              </a:rPr>
              <a:t>Mandatory</a:t>
            </a:r>
            <a:r>
              <a:rPr sz="2000" spc="-90" dirty="0">
                <a:latin typeface="Franklin Gothic Medium"/>
                <a:cs typeface="Franklin Gothic Medium"/>
              </a:rPr>
              <a:t> </a:t>
            </a:r>
            <a:r>
              <a:rPr sz="2000" dirty="0">
                <a:latin typeface="Franklin Gothic Medium"/>
                <a:cs typeface="Franklin Gothic Medium"/>
              </a:rPr>
              <a:t>– </a:t>
            </a:r>
            <a:r>
              <a:rPr sz="2000" spc="-484" dirty="0">
                <a:latin typeface="Franklin Gothic Medium"/>
                <a:cs typeface="Franklin Gothic Medium"/>
              </a:rPr>
              <a:t> </a:t>
            </a:r>
            <a:r>
              <a:rPr sz="2000" spc="5" dirty="0">
                <a:latin typeface="Franklin Gothic Medium"/>
                <a:cs typeface="Franklin Gothic Medium"/>
              </a:rPr>
              <a:t>GR</a:t>
            </a:r>
            <a:r>
              <a:rPr sz="2000" spc="-40" dirty="0">
                <a:latin typeface="Franklin Gothic Medium"/>
                <a:cs typeface="Franklin Gothic Medium"/>
              </a:rPr>
              <a:t> </a:t>
            </a:r>
            <a:r>
              <a:rPr sz="2000" dirty="0">
                <a:latin typeface="Franklin Gothic Medium"/>
                <a:cs typeface="Franklin Gothic Medium"/>
              </a:rPr>
              <a:t>&gt;</a:t>
            </a:r>
            <a:r>
              <a:rPr sz="2000" spc="-20" dirty="0">
                <a:latin typeface="Franklin Gothic Medium"/>
                <a:cs typeface="Franklin Gothic Medium"/>
              </a:rPr>
              <a:t> </a:t>
            </a:r>
            <a:r>
              <a:rPr sz="2000" spc="15" dirty="0">
                <a:latin typeface="Franklin Gothic Medium"/>
                <a:cs typeface="Franklin Gothic Medium"/>
              </a:rPr>
              <a:t>1.50</a:t>
            </a:r>
            <a:r>
              <a:rPr sz="2000" spc="-55" dirty="0">
                <a:latin typeface="Franklin Gothic Medium"/>
                <a:cs typeface="Franklin Gothic Medium"/>
              </a:rPr>
              <a:t> </a:t>
            </a:r>
            <a:r>
              <a:rPr sz="2000" dirty="0">
                <a:latin typeface="Franklin Gothic Medium"/>
                <a:cs typeface="Franklin Gothic Medium"/>
              </a:rPr>
              <a:t>L</a:t>
            </a:r>
            <a:endParaRPr sz="2000">
              <a:latin typeface="Franklin Gothic Medium"/>
              <a:cs typeface="Franklin Gothic Medium"/>
            </a:endParaRPr>
          </a:p>
        </p:txBody>
      </p:sp>
      <p:grpSp>
        <p:nvGrpSpPr>
          <p:cNvPr id="28" name="object 28"/>
          <p:cNvGrpSpPr/>
          <p:nvPr/>
        </p:nvGrpSpPr>
        <p:grpSpPr>
          <a:xfrm>
            <a:off x="4119373" y="3523488"/>
            <a:ext cx="1837689" cy="1282700"/>
            <a:chOff x="2595372" y="3523488"/>
            <a:chExt cx="1837689" cy="1282700"/>
          </a:xfrm>
        </p:grpSpPr>
        <p:pic>
          <p:nvPicPr>
            <p:cNvPr id="29" name="object 29"/>
            <p:cNvPicPr/>
            <p:nvPr/>
          </p:nvPicPr>
          <p:blipFill>
            <a:blip r:embed="rId10" cstate="print"/>
            <a:stretch>
              <a:fillRect/>
            </a:stretch>
          </p:blipFill>
          <p:spPr>
            <a:xfrm>
              <a:off x="2595372" y="3523488"/>
              <a:ext cx="1652777" cy="1105662"/>
            </a:xfrm>
            <a:prstGeom prst="rect">
              <a:avLst/>
            </a:prstGeom>
          </p:spPr>
        </p:pic>
        <p:pic>
          <p:nvPicPr>
            <p:cNvPr id="30" name="object 30"/>
            <p:cNvPicPr/>
            <p:nvPr/>
          </p:nvPicPr>
          <p:blipFill>
            <a:blip r:embed="rId11" cstate="print"/>
            <a:stretch>
              <a:fillRect/>
            </a:stretch>
          </p:blipFill>
          <p:spPr>
            <a:xfrm>
              <a:off x="2767584" y="3686556"/>
              <a:ext cx="1664970" cy="1119378"/>
            </a:xfrm>
            <a:prstGeom prst="rect">
              <a:avLst/>
            </a:prstGeom>
          </p:spPr>
        </p:pic>
      </p:grpSp>
      <p:sp>
        <p:nvSpPr>
          <p:cNvPr id="31" name="object 31"/>
          <p:cNvSpPr txBox="1"/>
          <p:nvPr/>
        </p:nvSpPr>
        <p:spPr>
          <a:xfrm>
            <a:off x="4752849" y="4004565"/>
            <a:ext cx="742315" cy="330835"/>
          </a:xfrm>
          <a:prstGeom prst="rect">
            <a:avLst/>
          </a:prstGeom>
        </p:spPr>
        <p:txBody>
          <a:bodyPr vert="horz" wrap="square" lIns="0" tIns="12700" rIns="0" bIns="0" rtlCol="0">
            <a:spAutoFit/>
          </a:bodyPr>
          <a:lstStyle/>
          <a:p>
            <a:pPr marL="12700">
              <a:spcBef>
                <a:spcPts val="100"/>
              </a:spcBef>
            </a:pPr>
            <a:r>
              <a:rPr sz="2000" spc="5" dirty="0">
                <a:latin typeface="Franklin Gothic Medium"/>
                <a:cs typeface="Franklin Gothic Medium"/>
              </a:rPr>
              <a:t>S.S</a:t>
            </a:r>
            <a:r>
              <a:rPr sz="2000" spc="-95" dirty="0">
                <a:latin typeface="Franklin Gothic Medium"/>
                <a:cs typeface="Franklin Gothic Medium"/>
              </a:rPr>
              <a:t> </a:t>
            </a:r>
            <a:r>
              <a:rPr sz="2000" spc="5" dirty="0">
                <a:latin typeface="Franklin Gothic Medium"/>
                <a:cs typeface="Franklin Gothic Medium"/>
              </a:rPr>
              <a:t>(2)</a:t>
            </a:r>
            <a:endParaRPr sz="2000">
              <a:latin typeface="Franklin Gothic Medium"/>
              <a:cs typeface="Franklin Gothic Medium"/>
            </a:endParaRPr>
          </a:p>
        </p:txBody>
      </p:sp>
      <p:grpSp>
        <p:nvGrpSpPr>
          <p:cNvPr id="32" name="object 32"/>
          <p:cNvGrpSpPr/>
          <p:nvPr/>
        </p:nvGrpSpPr>
        <p:grpSpPr>
          <a:xfrm>
            <a:off x="3721608" y="4905756"/>
            <a:ext cx="2703195" cy="1583055"/>
            <a:chOff x="2197607" y="4905755"/>
            <a:chExt cx="2703195" cy="1583055"/>
          </a:xfrm>
        </p:grpSpPr>
        <p:pic>
          <p:nvPicPr>
            <p:cNvPr id="33" name="object 33"/>
            <p:cNvPicPr/>
            <p:nvPr/>
          </p:nvPicPr>
          <p:blipFill>
            <a:blip r:embed="rId12" cstate="print"/>
            <a:stretch>
              <a:fillRect/>
            </a:stretch>
          </p:blipFill>
          <p:spPr>
            <a:xfrm>
              <a:off x="2197607" y="4905755"/>
              <a:ext cx="2448306" cy="1343406"/>
            </a:xfrm>
            <a:prstGeom prst="rect">
              <a:avLst/>
            </a:prstGeom>
          </p:spPr>
        </p:pic>
        <p:pic>
          <p:nvPicPr>
            <p:cNvPr id="34" name="object 34"/>
            <p:cNvPicPr/>
            <p:nvPr/>
          </p:nvPicPr>
          <p:blipFill>
            <a:blip r:embed="rId13" cstate="print"/>
            <a:stretch>
              <a:fillRect/>
            </a:stretch>
          </p:blipFill>
          <p:spPr>
            <a:xfrm>
              <a:off x="2357627" y="5049011"/>
              <a:ext cx="2542794" cy="1439418"/>
            </a:xfrm>
            <a:prstGeom prst="rect">
              <a:avLst/>
            </a:prstGeom>
          </p:spPr>
        </p:pic>
      </p:grpSp>
      <p:sp>
        <p:nvSpPr>
          <p:cNvPr id="35" name="object 35"/>
          <p:cNvSpPr txBox="1"/>
          <p:nvPr/>
        </p:nvSpPr>
        <p:spPr>
          <a:xfrm>
            <a:off x="4092955" y="5117338"/>
            <a:ext cx="2061210" cy="1108710"/>
          </a:xfrm>
          <a:prstGeom prst="rect">
            <a:avLst/>
          </a:prstGeom>
        </p:spPr>
        <p:txBody>
          <a:bodyPr vert="horz" wrap="square" lIns="0" tIns="12700" rIns="0" bIns="0" rtlCol="0">
            <a:spAutoFit/>
          </a:bodyPr>
          <a:lstStyle/>
          <a:p>
            <a:pPr marL="635" algn="ctr">
              <a:lnSpc>
                <a:spcPts val="2220"/>
              </a:lnSpc>
              <a:spcBef>
                <a:spcPts val="100"/>
              </a:spcBef>
            </a:pPr>
            <a:r>
              <a:rPr sz="2000" spc="5" dirty="0">
                <a:latin typeface="Franklin Gothic Medium"/>
                <a:cs typeface="Franklin Gothic Medium"/>
              </a:rPr>
              <a:t>Limits</a:t>
            </a:r>
            <a:r>
              <a:rPr sz="2000" spc="-55" dirty="0">
                <a:latin typeface="Franklin Gothic Medium"/>
                <a:cs typeface="Franklin Gothic Medium"/>
              </a:rPr>
              <a:t> </a:t>
            </a:r>
            <a:r>
              <a:rPr sz="2000" dirty="0">
                <a:latin typeface="Franklin Gothic Medium"/>
                <a:cs typeface="Franklin Gothic Medium"/>
              </a:rPr>
              <a:t>–</a:t>
            </a:r>
            <a:r>
              <a:rPr sz="2000" spc="-25" dirty="0">
                <a:latin typeface="Franklin Gothic Medium"/>
                <a:cs typeface="Franklin Gothic Medium"/>
              </a:rPr>
              <a:t> </a:t>
            </a:r>
            <a:r>
              <a:rPr sz="2000" spc="5" dirty="0">
                <a:latin typeface="Franklin Gothic Medium"/>
                <a:cs typeface="Franklin Gothic Medium"/>
              </a:rPr>
              <a:t>Ind</a:t>
            </a:r>
            <a:r>
              <a:rPr sz="2000" spc="-45" dirty="0">
                <a:latin typeface="Franklin Gothic Medium"/>
                <a:cs typeface="Franklin Gothic Medium"/>
              </a:rPr>
              <a:t> </a:t>
            </a:r>
            <a:r>
              <a:rPr sz="2000" spc="5" dirty="0">
                <a:latin typeface="Franklin Gothic Medium"/>
                <a:cs typeface="Franklin Gothic Medium"/>
              </a:rPr>
              <a:t>/HUF</a:t>
            </a:r>
            <a:endParaRPr sz="2000">
              <a:latin typeface="Franklin Gothic Medium"/>
              <a:cs typeface="Franklin Gothic Medium"/>
            </a:endParaRPr>
          </a:p>
          <a:p>
            <a:pPr marL="3175" algn="ctr">
              <a:lnSpc>
                <a:spcPts val="2039"/>
              </a:lnSpc>
            </a:pPr>
            <a:r>
              <a:rPr sz="2000" dirty="0">
                <a:latin typeface="Franklin Gothic Medium"/>
                <a:cs typeface="Franklin Gothic Medium"/>
              </a:rPr>
              <a:t>–</a:t>
            </a:r>
            <a:r>
              <a:rPr sz="2000" spc="-15" dirty="0">
                <a:latin typeface="Franklin Gothic Medium"/>
                <a:cs typeface="Franklin Gothic Medium"/>
              </a:rPr>
              <a:t> </a:t>
            </a:r>
            <a:r>
              <a:rPr sz="2000" spc="5" dirty="0">
                <a:latin typeface="Franklin Gothic Medium"/>
                <a:cs typeface="Franklin Gothic Medium"/>
              </a:rPr>
              <a:t>25</a:t>
            </a:r>
            <a:r>
              <a:rPr sz="2000" spc="-35" dirty="0">
                <a:latin typeface="Franklin Gothic Medium"/>
                <a:cs typeface="Franklin Gothic Medium"/>
              </a:rPr>
              <a:t> </a:t>
            </a:r>
            <a:r>
              <a:rPr sz="2000" dirty="0">
                <a:latin typeface="Franklin Gothic Medium"/>
                <a:cs typeface="Franklin Gothic Medium"/>
              </a:rPr>
              <a:t>L/</a:t>
            </a:r>
            <a:r>
              <a:rPr sz="2000" spc="-30" dirty="0">
                <a:latin typeface="Franklin Gothic Medium"/>
                <a:cs typeface="Franklin Gothic Medium"/>
              </a:rPr>
              <a:t> </a:t>
            </a:r>
            <a:r>
              <a:rPr sz="2000" spc="5" dirty="0">
                <a:latin typeface="Franklin Gothic Medium"/>
                <a:cs typeface="Franklin Gothic Medium"/>
              </a:rPr>
              <a:t>2.5L;</a:t>
            </a:r>
            <a:endParaRPr sz="2000">
              <a:latin typeface="Franklin Gothic Medium"/>
              <a:cs typeface="Franklin Gothic Medium"/>
            </a:endParaRPr>
          </a:p>
          <a:p>
            <a:pPr algn="ctr">
              <a:lnSpc>
                <a:spcPts val="2039"/>
              </a:lnSpc>
            </a:pPr>
            <a:r>
              <a:rPr sz="2000" spc="5" dirty="0">
                <a:latin typeface="Franklin Gothic Medium"/>
                <a:cs typeface="Franklin Gothic Medium"/>
              </a:rPr>
              <a:t>Others</a:t>
            </a:r>
            <a:r>
              <a:rPr sz="2000" spc="-40" dirty="0">
                <a:latin typeface="Franklin Gothic Medium"/>
                <a:cs typeface="Franklin Gothic Medium"/>
              </a:rPr>
              <a:t> </a:t>
            </a:r>
            <a:r>
              <a:rPr sz="2000" dirty="0">
                <a:latin typeface="Franklin Gothic Medium"/>
                <a:cs typeface="Franklin Gothic Medium"/>
              </a:rPr>
              <a:t>–</a:t>
            </a:r>
            <a:r>
              <a:rPr sz="2000" spc="-25" dirty="0">
                <a:latin typeface="Franklin Gothic Medium"/>
                <a:cs typeface="Franklin Gothic Medium"/>
              </a:rPr>
              <a:t> </a:t>
            </a:r>
            <a:r>
              <a:rPr sz="2000" dirty="0">
                <a:latin typeface="Franklin Gothic Medium"/>
                <a:cs typeface="Franklin Gothic Medium"/>
              </a:rPr>
              <a:t>10L</a:t>
            </a:r>
            <a:r>
              <a:rPr sz="2000" spc="-40" dirty="0">
                <a:latin typeface="Franklin Gothic Medium"/>
                <a:cs typeface="Franklin Gothic Medium"/>
              </a:rPr>
              <a:t> </a:t>
            </a:r>
            <a:r>
              <a:rPr sz="2000" dirty="0">
                <a:latin typeface="Franklin Gothic Medium"/>
                <a:cs typeface="Franklin Gothic Medium"/>
              </a:rPr>
              <a:t>/</a:t>
            </a:r>
            <a:r>
              <a:rPr sz="2000" spc="-15" dirty="0">
                <a:latin typeface="Franklin Gothic Medium"/>
                <a:cs typeface="Franklin Gothic Medium"/>
              </a:rPr>
              <a:t> </a:t>
            </a:r>
            <a:r>
              <a:rPr sz="2000" spc="20" dirty="0">
                <a:latin typeface="Franklin Gothic Medium"/>
                <a:cs typeface="Franklin Gothic Medium"/>
              </a:rPr>
              <a:t>1.2</a:t>
            </a:r>
            <a:endParaRPr sz="2000">
              <a:latin typeface="Franklin Gothic Medium"/>
              <a:cs typeface="Franklin Gothic Medium"/>
            </a:endParaRPr>
          </a:p>
          <a:p>
            <a:pPr marL="3175" algn="ctr">
              <a:lnSpc>
                <a:spcPts val="2220"/>
              </a:lnSpc>
            </a:pPr>
            <a:r>
              <a:rPr sz="2000" dirty="0">
                <a:latin typeface="Franklin Gothic Medium"/>
                <a:cs typeface="Franklin Gothic Medium"/>
              </a:rPr>
              <a:t>L</a:t>
            </a:r>
            <a:endParaRPr sz="2000">
              <a:latin typeface="Franklin Gothic Medium"/>
              <a:cs typeface="Franklin Gothic Medium"/>
            </a:endParaRPr>
          </a:p>
        </p:txBody>
      </p:sp>
      <p:grpSp>
        <p:nvGrpSpPr>
          <p:cNvPr id="36" name="object 36"/>
          <p:cNvGrpSpPr/>
          <p:nvPr/>
        </p:nvGrpSpPr>
        <p:grpSpPr>
          <a:xfrm>
            <a:off x="4776216" y="2139695"/>
            <a:ext cx="1835785" cy="1283970"/>
            <a:chOff x="3252215" y="2139695"/>
            <a:chExt cx="1835785" cy="1283970"/>
          </a:xfrm>
        </p:grpSpPr>
        <p:pic>
          <p:nvPicPr>
            <p:cNvPr id="37" name="object 37"/>
            <p:cNvPicPr/>
            <p:nvPr/>
          </p:nvPicPr>
          <p:blipFill>
            <a:blip r:embed="rId14" cstate="print"/>
            <a:stretch>
              <a:fillRect/>
            </a:stretch>
          </p:blipFill>
          <p:spPr>
            <a:xfrm>
              <a:off x="3252215" y="2139695"/>
              <a:ext cx="1651254" cy="1105662"/>
            </a:xfrm>
            <a:prstGeom prst="rect">
              <a:avLst/>
            </a:prstGeom>
          </p:spPr>
        </p:pic>
        <p:pic>
          <p:nvPicPr>
            <p:cNvPr id="38" name="object 38"/>
            <p:cNvPicPr/>
            <p:nvPr/>
          </p:nvPicPr>
          <p:blipFill>
            <a:blip r:embed="rId15" cstate="print"/>
            <a:stretch>
              <a:fillRect/>
            </a:stretch>
          </p:blipFill>
          <p:spPr>
            <a:xfrm>
              <a:off x="3424427" y="2302751"/>
              <a:ext cx="1663446" cy="1120914"/>
            </a:xfrm>
            <a:prstGeom prst="rect">
              <a:avLst/>
            </a:prstGeom>
          </p:spPr>
        </p:pic>
      </p:grpSp>
      <p:sp>
        <p:nvSpPr>
          <p:cNvPr id="39" name="object 39"/>
          <p:cNvSpPr txBox="1"/>
          <p:nvPr/>
        </p:nvSpPr>
        <p:spPr>
          <a:xfrm>
            <a:off x="5248783" y="2620519"/>
            <a:ext cx="1064260" cy="330835"/>
          </a:xfrm>
          <a:prstGeom prst="rect">
            <a:avLst/>
          </a:prstGeom>
        </p:spPr>
        <p:txBody>
          <a:bodyPr vert="horz" wrap="square" lIns="0" tIns="13335" rIns="0" bIns="0" rtlCol="0">
            <a:spAutoFit/>
          </a:bodyPr>
          <a:lstStyle/>
          <a:p>
            <a:pPr marL="12700">
              <a:spcBef>
                <a:spcPts val="105"/>
              </a:spcBef>
            </a:pPr>
            <a:r>
              <a:rPr sz="2000" dirty="0">
                <a:latin typeface="Franklin Gothic Medium"/>
                <a:cs typeface="Franklin Gothic Medium"/>
              </a:rPr>
              <a:t>S.</a:t>
            </a:r>
            <a:r>
              <a:rPr sz="2000" spc="-90" dirty="0">
                <a:latin typeface="Franklin Gothic Medium"/>
                <a:cs typeface="Franklin Gothic Medium"/>
              </a:rPr>
              <a:t> </a:t>
            </a:r>
            <a:r>
              <a:rPr sz="2000" spc="-5" dirty="0">
                <a:latin typeface="Franklin Gothic Medium"/>
                <a:cs typeface="Franklin Gothic Medium"/>
              </a:rPr>
              <a:t>44ADA</a:t>
            </a:r>
            <a:endParaRPr sz="2000">
              <a:latin typeface="Franklin Gothic Medium"/>
              <a:cs typeface="Franklin Gothic Medium"/>
            </a:endParaRPr>
          </a:p>
        </p:txBody>
      </p:sp>
      <p:grpSp>
        <p:nvGrpSpPr>
          <p:cNvPr id="40" name="object 40"/>
          <p:cNvGrpSpPr/>
          <p:nvPr/>
        </p:nvGrpSpPr>
        <p:grpSpPr>
          <a:xfrm>
            <a:off x="6859524" y="2139695"/>
            <a:ext cx="1837689" cy="1283970"/>
            <a:chOff x="5335523" y="2139695"/>
            <a:chExt cx="1837689" cy="1283970"/>
          </a:xfrm>
        </p:grpSpPr>
        <p:pic>
          <p:nvPicPr>
            <p:cNvPr id="41" name="object 41"/>
            <p:cNvPicPr/>
            <p:nvPr/>
          </p:nvPicPr>
          <p:blipFill>
            <a:blip r:embed="rId16" cstate="print"/>
            <a:stretch>
              <a:fillRect/>
            </a:stretch>
          </p:blipFill>
          <p:spPr>
            <a:xfrm>
              <a:off x="5335523" y="2139695"/>
              <a:ext cx="1652777" cy="1105662"/>
            </a:xfrm>
            <a:prstGeom prst="rect">
              <a:avLst/>
            </a:prstGeom>
          </p:spPr>
        </p:pic>
        <p:pic>
          <p:nvPicPr>
            <p:cNvPr id="42" name="object 42"/>
            <p:cNvPicPr/>
            <p:nvPr/>
          </p:nvPicPr>
          <p:blipFill>
            <a:blip r:embed="rId17" cstate="print"/>
            <a:stretch>
              <a:fillRect/>
            </a:stretch>
          </p:blipFill>
          <p:spPr>
            <a:xfrm>
              <a:off x="5507735" y="2302751"/>
              <a:ext cx="1664969" cy="1120914"/>
            </a:xfrm>
            <a:prstGeom prst="rect">
              <a:avLst/>
            </a:prstGeom>
          </p:spPr>
        </p:pic>
      </p:grpSp>
      <p:sp>
        <p:nvSpPr>
          <p:cNvPr id="43" name="object 43"/>
          <p:cNvSpPr txBox="1"/>
          <p:nvPr/>
        </p:nvSpPr>
        <p:spPr>
          <a:xfrm>
            <a:off x="7413753" y="2620519"/>
            <a:ext cx="901065" cy="330835"/>
          </a:xfrm>
          <a:prstGeom prst="rect">
            <a:avLst/>
          </a:prstGeom>
        </p:spPr>
        <p:txBody>
          <a:bodyPr vert="horz" wrap="square" lIns="0" tIns="13335" rIns="0" bIns="0" rtlCol="0">
            <a:spAutoFit/>
          </a:bodyPr>
          <a:lstStyle/>
          <a:p>
            <a:pPr marL="12700">
              <a:spcBef>
                <a:spcPts val="105"/>
              </a:spcBef>
            </a:pPr>
            <a:r>
              <a:rPr sz="2000" dirty="0">
                <a:latin typeface="Franklin Gothic Medium"/>
                <a:cs typeface="Franklin Gothic Medium"/>
              </a:rPr>
              <a:t>S.</a:t>
            </a:r>
            <a:r>
              <a:rPr sz="2000" spc="-55" dirty="0">
                <a:latin typeface="Franklin Gothic Medium"/>
                <a:cs typeface="Franklin Gothic Medium"/>
              </a:rPr>
              <a:t> </a:t>
            </a:r>
            <a:r>
              <a:rPr sz="2000" spc="5" dirty="0">
                <a:latin typeface="Franklin Gothic Medium"/>
                <a:cs typeface="Franklin Gothic Medium"/>
              </a:rPr>
              <a:t>194</a:t>
            </a:r>
            <a:r>
              <a:rPr sz="2000" spc="-60" dirty="0">
                <a:latin typeface="Franklin Gothic Medium"/>
                <a:cs typeface="Franklin Gothic Medium"/>
              </a:rPr>
              <a:t> </a:t>
            </a:r>
            <a:r>
              <a:rPr sz="2000" dirty="0">
                <a:latin typeface="Franklin Gothic Medium"/>
                <a:cs typeface="Franklin Gothic Medium"/>
              </a:rPr>
              <a:t>J</a:t>
            </a:r>
            <a:endParaRPr sz="2000">
              <a:latin typeface="Franklin Gothic Medium"/>
              <a:cs typeface="Franklin Gothic Medium"/>
            </a:endParaRPr>
          </a:p>
        </p:txBody>
      </p:sp>
      <p:grpSp>
        <p:nvGrpSpPr>
          <p:cNvPr id="44" name="object 44"/>
          <p:cNvGrpSpPr/>
          <p:nvPr/>
        </p:nvGrpSpPr>
        <p:grpSpPr>
          <a:xfrm>
            <a:off x="5946648" y="3523488"/>
            <a:ext cx="1837689" cy="1282700"/>
            <a:chOff x="4422647" y="3523488"/>
            <a:chExt cx="1837689" cy="1282700"/>
          </a:xfrm>
        </p:grpSpPr>
        <p:pic>
          <p:nvPicPr>
            <p:cNvPr id="45" name="object 45"/>
            <p:cNvPicPr/>
            <p:nvPr/>
          </p:nvPicPr>
          <p:blipFill>
            <a:blip r:embed="rId18" cstate="print"/>
            <a:stretch>
              <a:fillRect/>
            </a:stretch>
          </p:blipFill>
          <p:spPr>
            <a:xfrm>
              <a:off x="4422647" y="3523488"/>
              <a:ext cx="1652777" cy="1105662"/>
            </a:xfrm>
            <a:prstGeom prst="rect">
              <a:avLst/>
            </a:prstGeom>
          </p:spPr>
        </p:pic>
        <p:pic>
          <p:nvPicPr>
            <p:cNvPr id="46" name="object 46"/>
            <p:cNvPicPr/>
            <p:nvPr/>
          </p:nvPicPr>
          <p:blipFill>
            <a:blip r:embed="rId19" cstate="print"/>
            <a:stretch>
              <a:fillRect/>
            </a:stretch>
          </p:blipFill>
          <p:spPr>
            <a:xfrm>
              <a:off x="4594859" y="3686556"/>
              <a:ext cx="1664969" cy="1119378"/>
            </a:xfrm>
            <a:prstGeom prst="rect">
              <a:avLst/>
            </a:prstGeom>
          </p:spPr>
        </p:pic>
      </p:grpSp>
      <p:sp>
        <p:nvSpPr>
          <p:cNvPr id="47" name="object 47"/>
          <p:cNvSpPr txBox="1"/>
          <p:nvPr/>
        </p:nvSpPr>
        <p:spPr>
          <a:xfrm>
            <a:off x="6349365" y="4004565"/>
            <a:ext cx="1203960" cy="330835"/>
          </a:xfrm>
          <a:prstGeom prst="rect">
            <a:avLst/>
          </a:prstGeom>
        </p:spPr>
        <p:txBody>
          <a:bodyPr vert="horz" wrap="square" lIns="0" tIns="12700" rIns="0" bIns="0" rtlCol="0">
            <a:spAutoFit/>
          </a:bodyPr>
          <a:lstStyle/>
          <a:p>
            <a:pPr marL="12700">
              <a:spcBef>
                <a:spcPts val="100"/>
              </a:spcBef>
            </a:pPr>
            <a:r>
              <a:rPr sz="2000" dirty="0">
                <a:latin typeface="Franklin Gothic Medium"/>
                <a:cs typeface="Franklin Gothic Medium"/>
              </a:rPr>
              <a:t>S.</a:t>
            </a:r>
            <a:r>
              <a:rPr sz="2000" spc="-70" dirty="0">
                <a:latin typeface="Franklin Gothic Medium"/>
                <a:cs typeface="Franklin Gothic Medium"/>
              </a:rPr>
              <a:t> </a:t>
            </a:r>
            <a:r>
              <a:rPr sz="2000" dirty="0">
                <a:latin typeface="Franklin Gothic Medium"/>
                <a:cs typeface="Franklin Gothic Medium"/>
              </a:rPr>
              <a:t>44AA(1)</a:t>
            </a:r>
            <a:endParaRPr sz="2000">
              <a:latin typeface="Franklin Gothic Medium"/>
              <a:cs typeface="Franklin Gothic Medium"/>
            </a:endParaRPr>
          </a:p>
        </p:txBody>
      </p:sp>
      <p:grpSp>
        <p:nvGrpSpPr>
          <p:cNvPr id="48" name="object 48"/>
          <p:cNvGrpSpPr/>
          <p:nvPr/>
        </p:nvGrpSpPr>
        <p:grpSpPr>
          <a:xfrm>
            <a:off x="7773924" y="3523488"/>
            <a:ext cx="1835785" cy="1282700"/>
            <a:chOff x="6249923" y="3523488"/>
            <a:chExt cx="1835785" cy="1282700"/>
          </a:xfrm>
        </p:grpSpPr>
        <p:pic>
          <p:nvPicPr>
            <p:cNvPr id="49" name="object 49"/>
            <p:cNvPicPr/>
            <p:nvPr/>
          </p:nvPicPr>
          <p:blipFill>
            <a:blip r:embed="rId20" cstate="print"/>
            <a:stretch>
              <a:fillRect/>
            </a:stretch>
          </p:blipFill>
          <p:spPr>
            <a:xfrm>
              <a:off x="6249923" y="3523488"/>
              <a:ext cx="1651253" cy="1105662"/>
            </a:xfrm>
            <a:prstGeom prst="rect">
              <a:avLst/>
            </a:prstGeom>
          </p:spPr>
        </p:pic>
        <p:pic>
          <p:nvPicPr>
            <p:cNvPr id="50" name="object 50"/>
            <p:cNvPicPr/>
            <p:nvPr/>
          </p:nvPicPr>
          <p:blipFill>
            <a:blip r:embed="rId21" cstate="print"/>
            <a:stretch>
              <a:fillRect/>
            </a:stretch>
          </p:blipFill>
          <p:spPr>
            <a:xfrm>
              <a:off x="6422135" y="3686556"/>
              <a:ext cx="1663445" cy="1119378"/>
            </a:xfrm>
            <a:prstGeom prst="rect">
              <a:avLst/>
            </a:prstGeom>
          </p:spPr>
        </p:pic>
      </p:grpSp>
      <p:sp>
        <p:nvSpPr>
          <p:cNvPr id="51" name="object 51"/>
          <p:cNvSpPr txBox="1"/>
          <p:nvPr/>
        </p:nvSpPr>
        <p:spPr>
          <a:xfrm>
            <a:off x="8336407" y="4004565"/>
            <a:ext cx="885825" cy="330835"/>
          </a:xfrm>
          <a:prstGeom prst="rect">
            <a:avLst/>
          </a:prstGeom>
        </p:spPr>
        <p:txBody>
          <a:bodyPr vert="horz" wrap="square" lIns="0" tIns="12700" rIns="0" bIns="0" rtlCol="0">
            <a:spAutoFit/>
          </a:bodyPr>
          <a:lstStyle/>
          <a:p>
            <a:pPr marL="12700">
              <a:spcBef>
                <a:spcPts val="100"/>
              </a:spcBef>
            </a:pPr>
            <a:r>
              <a:rPr sz="2000" spc="15" dirty="0">
                <a:latin typeface="Franklin Gothic Medium"/>
                <a:cs typeface="Franklin Gothic Medium"/>
              </a:rPr>
              <a:t>N</a:t>
            </a:r>
            <a:r>
              <a:rPr sz="2000" dirty="0">
                <a:latin typeface="Franklin Gothic Medium"/>
                <a:cs typeface="Franklin Gothic Medium"/>
              </a:rPr>
              <a:t>oti</a:t>
            </a:r>
            <a:r>
              <a:rPr sz="2000" spc="-10" dirty="0">
                <a:latin typeface="Franklin Gothic Medium"/>
                <a:cs typeface="Franklin Gothic Medium"/>
              </a:rPr>
              <a:t>f</a:t>
            </a:r>
            <a:r>
              <a:rPr sz="2000" dirty="0">
                <a:latin typeface="Franklin Gothic Medium"/>
                <a:cs typeface="Franklin Gothic Medium"/>
              </a:rPr>
              <a:t>i</a:t>
            </a:r>
            <a:r>
              <a:rPr sz="2000" spc="5" dirty="0">
                <a:latin typeface="Franklin Gothic Medium"/>
                <a:cs typeface="Franklin Gothic Medium"/>
              </a:rPr>
              <a:t>e</a:t>
            </a:r>
            <a:r>
              <a:rPr sz="2000" dirty="0">
                <a:latin typeface="Franklin Gothic Medium"/>
                <a:cs typeface="Franklin Gothic Medium"/>
              </a:rPr>
              <a:t>d</a:t>
            </a:r>
            <a:endParaRPr sz="2000">
              <a:latin typeface="Franklin Gothic Medium"/>
              <a:cs typeface="Franklin Gothic Medium"/>
            </a:endParaRPr>
          </a:p>
        </p:txBody>
      </p:sp>
      <p:grpSp>
        <p:nvGrpSpPr>
          <p:cNvPr id="52" name="object 52"/>
          <p:cNvGrpSpPr/>
          <p:nvPr/>
        </p:nvGrpSpPr>
        <p:grpSpPr>
          <a:xfrm>
            <a:off x="7514845" y="4905755"/>
            <a:ext cx="2353945" cy="1518920"/>
            <a:chOff x="5990844" y="4905755"/>
            <a:chExt cx="2353945" cy="1518920"/>
          </a:xfrm>
        </p:grpSpPr>
        <p:pic>
          <p:nvPicPr>
            <p:cNvPr id="53" name="object 53"/>
            <p:cNvPicPr/>
            <p:nvPr/>
          </p:nvPicPr>
          <p:blipFill>
            <a:blip r:embed="rId22" cstate="print"/>
            <a:stretch>
              <a:fillRect/>
            </a:stretch>
          </p:blipFill>
          <p:spPr>
            <a:xfrm>
              <a:off x="5990844" y="4905755"/>
              <a:ext cx="2169413" cy="1343406"/>
            </a:xfrm>
            <a:prstGeom prst="rect">
              <a:avLst/>
            </a:prstGeom>
          </p:spPr>
        </p:pic>
        <p:pic>
          <p:nvPicPr>
            <p:cNvPr id="54" name="object 54"/>
            <p:cNvPicPr/>
            <p:nvPr/>
          </p:nvPicPr>
          <p:blipFill>
            <a:blip r:embed="rId23" cstate="print"/>
            <a:stretch>
              <a:fillRect/>
            </a:stretch>
          </p:blipFill>
          <p:spPr>
            <a:xfrm>
              <a:off x="6163056" y="5070347"/>
              <a:ext cx="2181605" cy="1354073"/>
            </a:xfrm>
            <a:prstGeom prst="rect">
              <a:avLst/>
            </a:prstGeom>
          </p:spPr>
        </p:pic>
      </p:grpSp>
      <p:sp>
        <p:nvSpPr>
          <p:cNvPr id="55" name="object 55"/>
          <p:cNvSpPr txBox="1"/>
          <p:nvPr/>
        </p:nvSpPr>
        <p:spPr>
          <a:xfrm>
            <a:off x="7981315" y="5506314"/>
            <a:ext cx="1591310" cy="330835"/>
          </a:xfrm>
          <a:prstGeom prst="rect">
            <a:avLst/>
          </a:prstGeom>
        </p:spPr>
        <p:txBody>
          <a:bodyPr vert="horz" wrap="square" lIns="0" tIns="12700" rIns="0" bIns="0" rtlCol="0">
            <a:spAutoFit/>
          </a:bodyPr>
          <a:lstStyle/>
          <a:p>
            <a:pPr marL="12700">
              <a:spcBef>
                <a:spcPts val="100"/>
              </a:spcBef>
            </a:pPr>
            <a:r>
              <a:rPr sz="2000" dirty="0">
                <a:latin typeface="Franklin Gothic Medium"/>
                <a:cs typeface="Franklin Gothic Medium"/>
              </a:rPr>
              <a:t>Sportspersons</a:t>
            </a:r>
            <a:endParaRPr sz="2000">
              <a:latin typeface="Franklin Gothic Medium"/>
              <a:cs typeface="Franklin Gothic Medium"/>
            </a:endParaRPr>
          </a:p>
        </p:txBody>
      </p:sp>
      <p:grpSp>
        <p:nvGrpSpPr>
          <p:cNvPr id="56" name="object 56"/>
          <p:cNvGrpSpPr/>
          <p:nvPr/>
        </p:nvGrpSpPr>
        <p:grpSpPr>
          <a:xfrm>
            <a:off x="8686801" y="2139695"/>
            <a:ext cx="1837689" cy="1282700"/>
            <a:chOff x="7162800" y="2139695"/>
            <a:chExt cx="1837689" cy="1282700"/>
          </a:xfrm>
        </p:grpSpPr>
        <p:pic>
          <p:nvPicPr>
            <p:cNvPr id="57" name="object 57"/>
            <p:cNvPicPr/>
            <p:nvPr/>
          </p:nvPicPr>
          <p:blipFill>
            <a:blip r:embed="rId24" cstate="print"/>
            <a:stretch>
              <a:fillRect/>
            </a:stretch>
          </p:blipFill>
          <p:spPr>
            <a:xfrm>
              <a:off x="7162800" y="2139695"/>
              <a:ext cx="1652777" cy="1105662"/>
            </a:xfrm>
            <a:prstGeom prst="rect">
              <a:avLst/>
            </a:prstGeom>
          </p:spPr>
        </p:pic>
        <p:pic>
          <p:nvPicPr>
            <p:cNvPr id="58" name="object 58"/>
            <p:cNvPicPr/>
            <p:nvPr/>
          </p:nvPicPr>
          <p:blipFill>
            <a:blip r:embed="rId25" cstate="print"/>
            <a:stretch>
              <a:fillRect/>
            </a:stretch>
          </p:blipFill>
          <p:spPr>
            <a:xfrm>
              <a:off x="7335012" y="2302763"/>
              <a:ext cx="1664970" cy="1119377"/>
            </a:xfrm>
            <a:prstGeom prst="rect">
              <a:avLst/>
            </a:prstGeom>
          </p:spPr>
        </p:pic>
      </p:grpSp>
      <p:sp>
        <p:nvSpPr>
          <p:cNvPr id="59" name="object 59"/>
          <p:cNvSpPr txBox="1"/>
          <p:nvPr/>
        </p:nvSpPr>
        <p:spPr>
          <a:xfrm>
            <a:off x="9239251" y="2620519"/>
            <a:ext cx="904875" cy="330835"/>
          </a:xfrm>
          <a:prstGeom prst="rect">
            <a:avLst/>
          </a:prstGeom>
        </p:spPr>
        <p:txBody>
          <a:bodyPr vert="horz" wrap="square" lIns="0" tIns="13335" rIns="0" bIns="0" rtlCol="0">
            <a:spAutoFit/>
          </a:bodyPr>
          <a:lstStyle/>
          <a:p>
            <a:pPr marL="12700">
              <a:spcBef>
                <a:spcPts val="105"/>
              </a:spcBef>
            </a:pPr>
            <a:r>
              <a:rPr sz="2000" dirty="0">
                <a:latin typeface="Franklin Gothic Medium"/>
                <a:cs typeface="Franklin Gothic Medium"/>
              </a:rPr>
              <a:t>S.</a:t>
            </a:r>
            <a:r>
              <a:rPr sz="2000" spc="-75" dirty="0">
                <a:latin typeface="Franklin Gothic Medium"/>
                <a:cs typeface="Franklin Gothic Medium"/>
              </a:rPr>
              <a:t> </a:t>
            </a:r>
            <a:r>
              <a:rPr sz="2000" dirty="0">
                <a:latin typeface="Franklin Gothic Medium"/>
                <a:cs typeface="Franklin Gothic Medium"/>
              </a:rPr>
              <a:t>44AB</a:t>
            </a:r>
            <a:endParaRPr sz="2000">
              <a:latin typeface="Franklin Gothic Medium"/>
              <a:cs typeface="Franklin Gothic Medium"/>
            </a:endParaRPr>
          </a:p>
        </p:txBody>
      </p:sp>
      <p:sp>
        <p:nvSpPr>
          <p:cNvPr id="61" name="Title 60">
            <a:extLst>
              <a:ext uri="{FF2B5EF4-FFF2-40B4-BE49-F238E27FC236}">
                <a16:creationId xmlns:a16="http://schemas.microsoft.com/office/drawing/2014/main" id="{320690ED-F426-5FEE-6E7D-CC04055324B7}"/>
              </a:ext>
            </a:extLst>
          </p:cNvPr>
          <p:cNvSpPr>
            <a:spLocks noGrp="1"/>
          </p:cNvSpPr>
          <p:nvPr>
            <p:ph type="title"/>
          </p:nvPr>
        </p:nvSpPr>
        <p:spPr/>
        <p:txBody>
          <a:bodyPr/>
          <a:lstStyle/>
          <a:p>
            <a:endParaRPr lang="en-US"/>
          </a:p>
        </p:txBody>
      </p:sp>
      <p:sp>
        <p:nvSpPr>
          <p:cNvPr id="60" name="Footer Placeholder 59">
            <a:extLst>
              <a:ext uri="{FF2B5EF4-FFF2-40B4-BE49-F238E27FC236}">
                <a16:creationId xmlns:a16="http://schemas.microsoft.com/office/drawing/2014/main" id="{CBA85CE3-AE1B-A75C-A789-AEB7AEE06357}"/>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8466632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820923" y="920496"/>
            <a:ext cx="6544818" cy="653034"/>
          </a:xfrm>
          <a:prstGeom prst="rect">
            <a:avLst/>
          </a:prstGeom>
        </p:spPr>
      </p:pic>
      <p:graphicFrame>
        <p:nvGraphicFramePr>
          <p:cNvPr id="4" name="object 4"/>
          <p:cNvGraphicFramePr>
            <a:graphicFrameLocks noGrp="1"/>
          </p:cNvGraphicFramePr>
          <p:nvPr/>
        </p:nvGraphicFramePr>
        <p:xfrm>
          <a:off x="1670050" y="1136651"/>
          <a:ext cx="8914764" cy="5627685"/>
        </p:xfrm>
        <a:graphic>
          <a:graphicData uri="http://schemas.openxmlformats.org/drawingml/2006/table">
            <a:tbl>
              <a:tblPr firstRow="1" bandRow="1">
                <a:tableStyleId>{2D5ABB26-0587-4C30-8999-92F81FD0307C}</a:tableStyleId>
              </a:tblPr>
              <a:tblGrid>
                <a:gridCol w="614680">
                  <a:extLst>
                    <a:ext uri="{9D8B030D-6E8A-4147-A177-3AD203B41FA5}">
                      <a16:colId xmlns:a16="http://schemas.microsoft.com/office/drawing/2014/main" val="20000"/>
                    </a:ext>
                  </a:extLst>
                </a:gridCol>
                <a:gridCol w="1075689">
                  <a:extLst>
                    <a:ext uri="{9D8B030D-6E8A-4147-A177-3AD203B41FA5}">
                      <a16:colId xmlns:a16="http://schemas.microsoft.com/office/drawing/2014/main" val="20001"/>
                    </a:ext>
                  </a:extLst>
                </a:gridCol>
                <a:gridCol w="2195195">
                  <a:extLst>
                    <a:ext uri="{9D8B030D-6E8A-4147-A177-3AD203B41FA5}">
                      <a16:colId xmlns:a16="http://schemas.microsoft.com/office/drawing/2014/main" val="20002"/>
                    </a:ext>
                  </a:extLst>
                </a:gridCol>
                <a:gridCol w="2514600">
                  <a:extLst>
                    <a:ext uri="{9D8B030D-6E8A-4147-A177-3AD203B41FA5}">
                      <a16:colId xmlns:a16="http://schemas.microsoft.com/office/drawing/2014/main" val="20003"/>
                    </a:ext>
                  </a:extLst>
                </a:gridCol>
                <a:gridCol w="12954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tblGrid>
              <a:tr h="731012">
                <a:tc>
                  <a:txBody>
                    <a:bodyPr/>
                    <a:lstStyle/>
                    <a:p>
                      <a:pPr marL="202565">
                        <a:lnSpc>
                          <a:spcPct val="100000"/>
                        </a:lnSpc>
                        <a:spcBef>
                          <a:spcPts val="305"/>
                        </a:spcBef>
                      </a:pPr>
                      <a:r>
                        <a:rPr sz="2000" dirty="0">
                          <a:solidFill>
                            <a:srgbClr val="FFFFFF"/>
                          </a:solidFill>
                          <a:latin typeface="Franklin Gothic Medium"/>
                          <a:cs typeface="Franklin Gothic Medium"/>
                        </a:rPr>
                        <a:t>S.</a:t>
                      </a:r>
                      <a:endParaRPr sz="2000">
                        <a:latin typeface="Franklin Gothic Medium"/>
                        <a:cs typeface="Franklin Gothic Medium"/>
                      </a:endParaRPr>
                    </a:p>
                    <a:p>
                      <a:pPr marL="123189">
                        <a:lnSpc>
                          <a:spcPct val="100000"/>
                        </a:lnSpc>
                      </a:pPr>
                      <a:r>
                        <a:rPr sz="2000" spc="5" dirty="0">
                          <a:solidFill>
                            <a:srgbClr val="FFFFFF"/>
                          </a:solidFill>
                          <a:latin typeface="Franklin Gothic Medium"/>
                          <a:cs typeface="Franklin Gothic Medium"/>
                        </a:rPr>
                        <a:t>No.</a:t>
                      </a:r>
                      <a:endParaRPr sz="2000">
                        <a:latin typeface="Franklin Gothic Medium"/>
                        <a:cs typeface="Franklin Gothic Medium"/>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976C"/>
                    </a:solidFill>
                  </a:tcPr>
                </a:tc>
                <a:tc>
                  <a:txBody>
                    <a:bodyPr/>
                    <a:lstStyle/>
                    <a:p>
                      <a:pPr algn="ctr">
                        <a:lnSpc>
                          <a:spcPct val="100000"/>
                        </a:lnSpc>
                        <a:spcBef>
                          <a:spcPts val="305"/>
                        </a:spcBef>
                      </a:pPr>
                      <a:r>
                        <a:rPr sz="2000" spc="5" dirty="0">
                          <a:solidFill>
                            <a:srgbClr val="FFFFFF"/>
                          </a:solidFill>
                          <a:latin typeface="Franklin Gothic Medium"/>
                          <a:cs typeface="Franklin Gothic Medium"/>
                        </a:rPr>
                        <a:t>Section</a:t>
                      </a:r>
                      <a:endParaRPr sz="2000">
                        <a:latin typeface="Franklin Gothic Medium"/>
                        <a:cs typeface="Franklin Gothic Medium"/>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976C"/>
                    </a:solidFill>
                  </a:tcPr>
                </a:tc>
                <a:tc>
                  <a:txBody>
                    <a:bodyPr/>
                    <a:lstStyle/>
                    <a:p>
                      <a:pPr marL="160655">
                        <a:lnSpc>
                          <a:spcPct val="100000"/>
                        </a:lnSpc>
                        <a:spcBef>
                          <a:spcPts val="305"/>
                        </a:spcBef>
                      </a:pPr>
                      <a:r>
                        <a:rPr sz="2000" spc="5" dirty="0">
                          <a:solidFill>
                            <a:srgbClr val="FFFFFF"/>
                          </a:solidFill>
                          <a:latin typeface="Franklin Gothic Medium"/>
                          <a:cs typeface="Franklin Gothic Medium"/>
                        </a:rPr>
                        <a:t>Nature</a:t>
                      </a:r>
                      <a:r>
                        <a:rPr sz="2000" spc="-60" dirty="0">
                          <a:solidFill>
                            <a:srgbClr val="FFFFFF"/>
                          </a:solidFill>
                          <a:latin typeface="Franklin Gothic Medium"/>
                          <a:cs typeface="Franklin Gothic Medium"/>
                        </a:rPr>
                        <a:t> </a:t>
                      </a:r>
                      <a:r>
                        <a:rPr sz="2000" dirty="0">
                          <a:solidFill>
                            <a:srgbClr val="FFFFFF"/>
                          </a:solidFill>
                          <a:latin typeface="Franklin Gothic Medium"/>
                          <a:cs typeface="Franklin Gothic Medium"/>
                        </a:rPr>
                        <a:t>of</a:t>
                      </a:r>
                      <a:r>
                        <a:rPr sz="2000" spc="-25" dirty="0">
                          <a:solidFill>
                            <a:srgbClr val="FFFFFF"/>
                          </a:solidFill>
                          <a:latin typeface="Franklin Gothic Medium"/>
                          <a:cs typeface="Franklin Gothic Medium"/>
                        </a:rPr>
                        <a:t> </a:t>
                      </a:r>
                      <a:r>
                        <a:rPr sz="2000" dirty="0">
                          <a:solidFill>
                            <a:srgbClr val="FFFFFF"/>
                          </a:solidFill>
                          <a:latin typeface="Franklin Gothic Medium"/>
                          <a:cs typeface="Franklin Gothic Medium"/>
                        </a:rPr>
                        <a:t>Activity</a:t>
                      </a:r>
                      <a:endParaRPr sz="2000">
                        <a:latin typeface="Franklin Gothic Medium"/>
                        <a:cs typeface="Franklin Gothic Medium"/>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976C"/>
                    </a:solidFill>
                  </a:tcPr>
                </a:tc>
                <a:tc>
                  <a:txBody>
                    <a:bodyPr/>
                    <a:lstStyle/>
                    <a:p>
                      <a:pPr marL="900430" marR="229235" indent="-666750">
                        <a:lnSpc>
                          <a:spcPct val="100000"/>
                        </a:lnSpc>
                        <a:spcBef>
                          <a:spcPts val="305"/>
                        </a:spcBef>
                      </a:pPr>
                      <a:r>
                        <a:rPr sz="2000" spc="5" dirty="0">
                          <a:solidFill>
                            <a:srgbClr val="FFFFFF"/>
                          </a:solidFill>
                          <a:latin typeface="Franklin Gothic Medium"/>
                          <a:cs typeface="Franklin Gothic Medium"/>
                        </a:rPr>
                        <a:t>Less</a:t>
                      </a:r>
                      <a:r>
                        <a:rPr sz="2000" spc="-50" dirty="0">
                          <a:solidFill>
                            <a:srgbClr val="FFFFFF"/>
                          </a:solidFill>
                          <a:latin typeface="Franklin Gothic Medium"/>
                          <a:cs typeface="Franklin Gothic Medium"/>
                        </a:rPr>
                        <a:t> </a:t>
                      </a:r>
                      <a:r>
                        <a:rPr sz="2000" spc="5" dirty="0">
                          <a:solidFill>
                            <a:srgbClr val="FFFFFF"/>
                          </a:solidFill>
                          <a:latin typeface="Franklin Gothic Medium"/>
                          <a:cs typeface="Franklin Gothic Medium"/>
                        </a:rPr>
                        <a:t>than</a:t>
                      </a:r>
                      <a:r>
                        <a:rPr sz="2000" spc="-55" dirty="0">
                          <a:solidFill>
                            <a:srgbClr val="FFFFFF"/>
                          </a:solidFill>
                          <a:latin typeface="Franklin Gothic Medium"/>
                          <a:cs typeface="Franklin Gothic Medium"/>
                        </a:rPr>
                        <a:t> </a:t>
                      </a:r>
                      <a:r>
                        <a:rPr sz="2000" dirty="0">
                          <a:solidFill>
                            <a:srgbClr val="FFFFFF"/>
                          </a:solidFill>
                          <a:latin typeface="Franklin Gothic Medium"/>
                          <a:cs typeface="Franklin Gothic Medium"/>
                        </a:rPr>
                        <a:t>Deemed </a:t>
                      </a:r>
                      <a:r>
                        <a:rPr sz="2000" spc="-484" dirty="0">
                          <a:solidFill>
                            <a:srgbClr val="FFFFFF"/>
                          </a:solidFill>
                          <a:latin typeface="Franklin Gothic Medium"/>
                          <a:cs typeface="Franklin Gothic Medium"/>
                        </a:rPr>
                        <a:t> </a:t>
                      </a:r>
                      <a:r>
                        <a:rPr sz="2000" dirty="0">
                          <a:solidFill>
                            <a:srgbClr val="FFFFFF"/>
                          </a:solidFill>
                          <a:latin typeface="Franklin Gothic Medium"/>
                          <a:cs typeface="Franklin Gothic Medium"/>
                        </a:rPr>
                        <a:t>Profits</a:t>
                      </a:r>
                      <a:endParaRPr sz="2000">
                        <a:latin typeface="Franklin Gothic Medium"/>
                        <a:cs typeface="Franklin Gothic Medium"/>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976C"/>
                    </a:solidFill>
                  </a:tcPr>
                </a:tc>
                <a:tc>
                  <a:txBody>
                    <a:bodyPr/>
                    <a:lstStyle/>
                    <a:p>
                      <a:pPr marL="179705" marR="83820" indent="-86995">
                        <a:lnSpc>
                          <a:spcPct val="100000"/>
                        </a:lnSpc>
                        <a:spcBef>
                          <a:spcPts val="305"/>
                        </a:spcBef>
                      </a:pPr>
                      <a:r>
                        <a:rPr sz="2000" spc="10" dirty="0">
                          <a:solidFill>
                            <a:srgbClr val="FFFFFF"/>
                          </a:solidFill>
                          <a:latin typeface="Franklin Gothic Medium"/>
                          <a:cs typeface="Franklin Gothic Medium"/>
                        </a:rPr>
                        <a:t>P</a:t>
                      </a:r>
                      <a:r>
                        <a:rPr sz="2000" dirty="0">
                          <a:solidFill>
                            <a:srgbClr val="FFFFFF"/>
                          </a:solidFill>
                          <a:latin typeface="Franklin Gothic Medium"/>
                          <a:cs typeface="Franklin Gothic Medium"/>
                        </a:rPr>
                        <a:t>r</a:t>
                      </a:r>
                      <a:r>
                        <a:rPr sz="2000" spc="-20" dirty="0">
                          <a:solidFill>
                            <a:srgbClr val="FFFFFF"/>
                          </a:solidFill>
                          <a:latin typeface="Franklin Gothic Medium"/>
                          <a:cs typeface="Franklin Gothic Medium"/>
                        </a:rPr>
                        <a:t>o</a:t>
                      </a:r>
                      <a:r>
                        <a:rPr sz="2000" spc="-5" dirty="0">
                          <a:solidFill>
                            <a:srgbClr val="FFFFFF"/>
                          </a:solidFill>
                          <a:latin typeface="Franklin Gothic Medium"/>
                          <a:cs typeface="Franklin Gothic Medium"/>
                        </a:rPr>
                        <a:t>visions  for</a:t>
                      </a:r>
                      <a:r>
                        <a:rPr sz="2000" spc="-50" dirty="0">
                          <a:solidFill>
                            <a:srgbClr val="FFFFFF"/>
                          </a:solidFill>
                          <a:latin typeface="Franklin Gothic Medium"/>
                          <a:cs typeface="Franklin Gothic Medium"/>
                        </a:rPr>
                        <a:t> </a:t>
                      </a:r>
                      <a:r>
                        <a:rPr sz="2000" dirty="0">
                          <a:solidFill>
                            <a:srgbClr val="FFFFFF"/>
                          </a:solidFill>
                          <a:latin typeface="Franklin Gothic Medium"/>
                          <a:cs typeface="Franklin Gothic Medium"/>
                        </a:rPr>
                        <a:t>Audit</a:t>
                      </a:r>
                      <a:endParaRPr sz="2000">
                        <a:latin typeface="Franklin Gothic Medium"/>
                        <a:cs typeface="Franklin Gothic Medium"/>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976C"/>
                    </a:solidFill>
                  </a:tcPr>
                </a:tc>
                <a:tc>
                  <a:txBody>
                    <a:bodyPr/>
                    <a:lstStyle/>
                    <a:p>
                      <a:pPr marL="111125" marR="103505" indent="211454">
                        <a:lnSpc>
                          <a:spcPct val="100000"/>
                        </a:lnSpc>
                        <a:spcBef>
                          <a:spcPts val="305"/>
                        </a:spcBef>
                      </a:pPr>
                      <a:r>
                        <a:rPr sz="2000" dirty="0">
                          <a:solidFill>
                            <a:srgbClr val="FFFFFF"/>
                          </a:solidFill>
                          <a:latin typeface="Franklin Gothic Medium"/>
                          <a:cs typeface="Franklin Gothic Medium"/>
                        </a:rPr>
                        <a:t>Audit </a:t>
                      </a:r>
                      <a:r>
                        <a:rPr sz="2000" spc="5" dirty="0">
                          <a:solidFill>
                            <a:srgbClr val="FFFFFF"/>
                          </a:solidFill>
                          <a:latin typeface="Franklin Gothic Medium"/>
                          <a:cs typeface="Franklin Gothic Medium"/>
                        </a:rPr>
                        <a:t> P</a:t>
                      </a:r>
                      <a:r>
                        <a:rPr sz="2000" dirty="0">
                          <a:solidFill>
                            <a:srgbClr val="FFFFFF"/>
                          </a:solidFill>
                          <a:latin typeface="Franklin Gothic Medium"/>
                          <a:cs typeface="Franklin Gothic Medium"/>
                        </a:rPr>
                        <a:t>r</a:t>
                      </a:r>
                      <a:r>
                        <a:rPr sz="2000" spc="-25" dirty="0">
                          <a:solidFill>
                            <a:srgbClr val="FFFFFF"/>
                          </a:solidFill>
                          <a:latin typeface="Franklin Gothic Medium"/>
                          <a:cs typeface="Franklin Gothic Medium"/>
                        </a:rPr>
                        <a:t>o</a:t>
                      </a:r>
                      <a:r>
                        <a:rPr sz="2000" spc="-5" dirty="0">
                          <a:solidFill>
                            <a:srgbClr val="FFFFFF"/>
                          </a:solidFill>
                          <a:latin typeface="Franklin Gothic Medium"/>
                          <a:cs typeface="Franklin Gothic Medium"/>
                        </a:rPr>
                        <a:t>visi</a:t>
                      </a:r>
                      <a:r>
                        <a:rPr sz="2000" spc="5" dirty="0">
                          <a:solidFill>
                            <a:srgbClr val="FFFFFF"/>
                          </a:solidFill>
                          <a:latin typeface="Franklin Gothic Medium"/>
                          <a:cs typeface="Franklin Gothic Medium"/>
                        </a:rPr>
                        <a:t>o</a:t>
                      </a:r>
                      <a:r>
                        <a:rPr sz="2000" dirty="0">
                          <a:solidFill>
                            <a:srgbClr val="FFFFFF"/>
                          </a:solidFill>
                          <a:latin typeface="Franklin Gothic Medium"/>
                          <a:cs typeface="Franklin Gothic Medium"/>
                        </a:rPr>
                        <a:t>n</a:t>
                      </a:r>
                      <a:endParaRPr sz="2000">
                        <a:latin typeface="Franklin Gothic Medium"/>
                        <a:cs typeface="Franklin Gothic Medium"/>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976C"/>
                    </a:solidFill>
                  </a:tcPr>
                </a:tc>
                <a:extLst>
                  <a:ext uri="{0D108BD9-81ED-4DB2-BD59-A6C34878D82A}">
                    <a16:rowId xmlns:a16="http://schemas.microsoft.com/office/drawing/2014/main" val="10000"/>
                  </a:ext>
                </a:extLst>
              </a:tr>
              <a:tr h="1310639">
                <a:tc>
                  <a:txBody>
                    <a:bodyPr/>
                    <a:lstStyle/>
                    <a:p>
                      <a:pPr marR="225425" algn="r">
                        <a:lnSpc>
                          <a:spcPct val="100000"/>
                        </a:lnSpc>
                        <a:spcBef>
                          <a:spcPts val="305"/>
                        </a:spcBef>
                      </a:pPr>
                      <a:r>
                        <a:rPr sz="2000" dirty="0">
                          <a:latin typeface="Franklin Gothic Medium"/>
                          <a:cs typeface="Franklin Gothic Medium"/>
                        </a:rPr>
                        <a:t>1</a:t>
                      </a:r>
                      <a:endParaRPr sz="2000">
                        <a:latin typeface="Franklin Gothic Medium"/>
                        <a:cs typeface="Franklin Gothic Medium"/>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algn="ctr">
                        <a:lnSpc>
                          <a:spcPct val="100000"/>
                        </a:lnSpc>
                        <a:spcBef>
                          <a:spcPts val="305"/>
                        </a:spcBef>
                      </a:pPr>
                      <a:r>
                        <a:rPr sz="2000" spc="5" dirty="0">
                          <a:latin typeface="Franklin Gothic Medium"/>
                          <a:cs typeface="Franklin Gothic Medium"/>
                        </a:rPr>
                        <a:t>44AD</a:t>
                      </a:r>
                      <a:endParaRPr sz="2000">
                        <a:latin typeface="Franklin Gothic Medium"/>
                        <a:cs typeface="Franklin Gothic Medium"/>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91440">
                        <a:lnSpc>
                          <a:spcPct val="100000"/>
                        </a:lnSpc>
                        <a:spcBef>
                          <a:spcPts val="305"/>
                        </a:spcBef>
                      </a:pPr>
                      <a:r>
                        <a:rPr sz="2000" spc="-5" dirty="0">
                          <a:latin typeface="Franklin Gothic Medium"/>
                          <a:cs typeface="Franklin Gothic Medium"/>
                        </a:rPr>
                        <a:t>Business</a:t>
                      </a:r>
                      <a:endParaRPr sz="2000">
                        <a:latin typeface="Franklin Gothic Medium"/>
                        <a:cs typeface="Franklin Gothic Medium"/>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92075" marR="113664">
                        <a:lnSpc>
                          <a:spcPct val="100000"/>
                        </a:lnSpc>
                        <a:spcBef>
                          <a:spcPts val="305"/>
                        </a:spcBef>
                      </a:pPr>
                      <a:r>
                        <a:rPr sz="2000" spc="5" dirty="0">
                          <a:latin typeface="Franklin Gothic Medium"/>
                          <a:cs typeface="Franklin Gothic Medium"/>
                        </a:rPr>
                        <a:t>If</a:t>
                      </a:r>
                      <a:r>
                        <a:rPr sz="2000" spc="95" dirty="0">
                          <a:latin typeface="Franklin Gothic Medium"/>
                          <a:cs typeface="Franklin Gothic Medium"/>
                        </a:rPr>
                        <a:t> </a:t>
                      </a:r>
                      <a:r>
                        <a:rPr sz="2000" spc="-5" dirty="0">
                          <a:latin typeface="Franklin Gothic Medium"/>
                          <a:cs typeface="Franklin Gothic Medium"/>
                        </a:rPr>
                        <a:t>availed</a:t>
                      </a:r>
                      <a:r>
                        <a:rPr sz="2000" spc="65" dirty="0">
                          <a:latin typeface="Franklin Gothic Medium"/>
                          <a:cs typeface="Franklin Gothic Medium"/>
                        </a:rPr>
                        <a:t> </a:t>
                      </a:r>
                      <a:r>
                        <a:rPr sz="2000" spc="5" dirty="0">
                          <a:latin typeface="Franklin Gothic Medium"/>
                          <a:cs typeface="Franklin Gothic Medium"/>
                        </a:rPr>
                        <a:t>44AD</a:t>
                      </a:r>
                      <a:r>
                        <a:rPr sz="2000" spc="65" dirty="0">
                          <a:latin typeface="Franklin Gothic Medium"/>
                          <a:cs typeface="Franklin Gothic Medium"/>
                        </a:rPr>
                        <a:t> </a:t>
                      </a:r>
                      <a:r>
                        <a:rPr sz="2000" dirty="0">
                          <a:latin typeface="Franklin Gothic Medium"/>
                          <a:cs typeface="Franklin Gothic Medium"/>
                        </a:rPr>
                        <a:t>&amp; </a:t>
                      </a:r>
                      <a:r>
                        <a:rPr sz="2000" spc="5" dirty="0">
                          <a:latin typeface="Franklin Gothic Medium"/>
                          <a:cs typeface="Franklin Gothic Medium"/>
                        </a:rPr>
                        <a:t> </a:t>
                      </a:r>
                      <a:r>
                        <a:rPr sz="2000" dirty="0">
                          <a:latin typeface="Franklin Gothic Medium"/>
                          <a:cs typeface="Franklin Gothic Medium"/>
                        </a:rPr>
                        <a:t>not </a:t>
                      </a:r>
                      <a:r>
                        <a:rPr sz="2000" spc="-5" dirty="0">
                          <a:latin typeface="Franklin Gothic Medium"/>
                          <a:cs typeface="Franklin Gothic Medium"/>
                        </a:rPr>
                        <a:t>availed </a:t>
                      </a:r>
                      <a:r>
                        <a:rPr sz="2000" spc="5" dirty="0">
                          <a:latin typeface="Franklin Gothic Medium"/>
                          <a:cs typeface="Franklin Gothic Medium"/>
                        </a:rPr>
                        <a:t>in </a:t>
                      </a:r>
                      <a:r>
                        <a:rPr sz="2000" spc="-10" dirty="0">
                          <a:latin typeface="Franklin Gothic Medium"/>
                          <a:cs typeface="Franklin Gothic Medium"/>
                        </a:rPr>
                        <a:t>any </a:t>
                      </a:r>
                      <a:r>
                        <a:rPr sz="2000" dirty="0">
                          <a:latin typeface="Franklin Gothic Medium"/>
                          <a:cs typeface="Franklin Gothic Medium"/>
                        </a:rPr>
                        <a:t>of </a:t>
                      </a:r>
                      <a:r>
                        <a:rPr sz="2000" spc="5" dirty="0">
                          <a:latin typeface="Franklin Gothic Medium"/>
                          <a:cs typeface="Franklin Gothic Medium"/>
                        </a:rPr>
                        <a:t> next</a:t>
                      </a:r>
                      <a:r>
                        <a:rPr sz="2000" spc="-55" dirty="0">
                          <a:latin typeface="Franklin Gothic Medium"/>
                          <a:cs typeface="Franklin Gothic Medium"/>
                        </a:rPr>
                        <a:t> </a:t>
                      </a:r>
                      <a:r>
                        <a:rPr sz="2000" dirty="0">
                          <a:latin typeface="Franklin Gothic Medium"/>
                          <a:cs typeface="Franklin Gothic Medium"/>
                        </a:rPr>
                        <a:t>5</a:t>
                      </a:r>
                      <a:r>
                        <a:rPr sz="2000" spc="-30" dirty="0">
                          <a:latin typeface="Franklin Gothic Medium"/>
                          <a:cs typeface="Franklin Gothic Medium"/>
                        </a:rPr>
                        <a:t> </a:t>
                      </a:r>
                      <a:r>
                        <a:rPr sz="2000" spc="5" dirty="0">
                          <a:latin typeface="Franklin Gothic Medium"/>
                          <a:cs typeface="Franklin Gothic Medium"/>
                        </a:rPr>
                        <a:t>years,</a:t>
                      </a:r>
                      <a:r>
                        <a:rPr sz="2000" spc="-40" dirty="0">
                          <a:latin typeface="Franklin Gothic Medium"/>
                          <a:cs typeface="Franklin Gothic Medium"/>
                        </a:rPr>
                        <a:t> </a:t>
                      </a:r>
                      <a:r>
                        <a:rPr sz="2000" spc="5" dirty="0">
                          <a:latin typeface="Franklin Gothic Medium"/>
                          <a:cs typeface="Franklin Gothic Medium"/>
                        </a:rPr>
                        <a:t>then</a:t>
                      </a:r>
                      <a:r>
                        <a:rPr sz="2000" spc="-55" dirty="0">
                          <a:latin typeface="Franklin Gothic Medium"/>
                          <a:cs typeface="Franklin Gothic Medium"/>
                        </a:rPr>
                        <a:t> </a:t>
                      </a:r>
                      <a:r>
                        <a:rPr sz="2000" spc="-5" dirty="0">
                          <a:latin typeface="Franklin Gothic Medium"/>
                          <a:cs typeface="Franklin Gothic Medium"/>
                        </a:rPr>
                        <a:t>for </a:t>
                      </a:r>
                      <a:r>
                        <a:rPr sz="2000" spc="-484" dirty="0">
                          <a:latin typeface="Franklin Gothic Medium"/>
                          <a:cs typeface="Franklin Gothic Medium"/>
                        </a:rPr>
                        <a:t> </a:t>
                      </a:r>
                      <a:r>
                        <a:rPr sz="2000" spc="5" dirty="0">
                          <a:latin typeface="Franklin Gothic Medium"/>
                          <a:cs typeface="Franklin Gothic Medium"/>
                        </a:rPr>
                        <a:t>next</a:t>
                      </a:r>
                      <a:r>
                        <a:rPr sz="2000" spc="-45" dirty="0">
                          <a:latin typeface="Franklin Gothic Medium"/>
                          <a:cs typeface="Franklin Gothic Medium"/>
                        </a:rPr>
                        <a:t> </a:t>
                      </a:r>
                      <a:r>
                        <a:rPr sz="2000" dirty="0">
                          <a:latin typeface="Franklin Gothic Medium"/>
                          <a:cs typeface="Franklin Gothic Medium"/>
                        </a:rPr>
                        <a:t>5</a:t>
                      </a:r>
                      <a:r>
                        <a:rPr sz="2000" spc="-25" dirty="0">
                          <a:latin typeface="Franklin Gothic Medium"/>
                          <a:cs typeface="Franklin Gothic Medium"/>
                        </a:rPr>
                        <a:t> </a:t>
                      </a:r>
                      <a:r>
                        <a:rPr sz="2000" spc="5" dirty="0">
                          <a:latin typeface="Franklin Gothic Medium"/>
                          <a:cs typeface="Franklin Gothic Medium"/>
                        </a:rPr>
                        <a:t>years</a:t>
                      </a:r>
                      <a:r>
                        <a:rPr sz="2000" spc="-35" dirty="0">
                          <a:latin typeface="Franklin Gothic Medium"/>
                          <a:cs typeface="Franklin Gothic Medium"/>
                        </a:rPr>
                        <a:t> </a:t>
                      </a:r>
                      <a:r>
                        <a:rPr sz="2000" dirty="0">
                          <a:latin typeface="Franklin Gothic Medium"/>
                          <a:cs typeface="Franklin Gothic Medium"/>
                        </a:rPr>
                        <a:t>-</a:t>
                      </a:r>
                      <a:r>
                        <a:rPr sz="2000" spc="-10" dirty="0">
                          <a:latin typeface="Franklin Gothic Medium"/>
                          <a:cs typeface="Franklin Gothic Medium"/>
                        </a:rPr>
                        <a:t> </a:t>
                      </a:r>
                      <a:r>
                        <a:rPr sz="2000" dirty="0">
                          <a:latin typeface="Franklin Gothic Medium"/>
                          <a:cs typeface="Franklin Gothic Medium"/>
                        </a:rPr>
                        <a:t>Audit</a:t>
                      </a:r>
                      <a:endParaRPr sz="2000">
                        <a:latin typeface="Franklin Gothic Medium"/>
                        <a:cs typeface="Franklin Gothic Medium"/>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496570" marR="116205" indent="-370840">
                        <a:lnSpc>
                          <a:spcPct val="100000"/>
                        </a:lnSpc>
                        <a:spcBef>
                          <a:spcPts val="305"/>
                        </a:spcBef>
                      </a:pPr>
                      <a:r>
                        <a:rPr sz="2000" spc="10" dirty="0">
                          <a:latin typeface="Franklin Gothic Medium"/>
                          <a:cs typeface="Franklin Gothic Medium"/>
                        </a:rPr>
                        <a:t>44</a:t>
                      </a:r>
                      <a:r>
                        <a:rPr sz="2000" spc="15" dirty="0">
                          <a:latin typeface="Franklin Gothic Medium"/>
                          <a:cs typeface="Franklin Gothic Medium"/>
                        </a:rPr>
                        <a:t>A</a:t>
                      </a:r>
                      <a:r>
                        <a:rPr sz="2000" dirty="0">
                          <a:latin typeface="Franklin Gothic Medium"/>
                          <a:cs typeface="Franklin Gothic Medium"/>
                        </a:rPr>
                        <a:t>D(4)/  </a:t>
                      </a:r>
                      <a:r>
                        <a:rPr sz="2000" spc="10" dirty="0">
                          <a:latin typeface="Franklin Gothic Medium"/>
                          <a:cs typeface="Franklin Gothic Medium"/>
                        </a:rPr>
                        <a:t>(5)</a:t>
                      </a:r>
                      <a:endParaRPr sz="2000">
                        <a:latin typeface="Franklin Gothic Medium"/>
                        <a:cs typeface="Franklin Gothic Medium"/>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algn="ctr">
                        <a:lnSpc>
                          <a:spcPct val="100000"/>
                        </a:lnSpc>
                        <a:spcBef>
                          <a:spcPts val="305"/>
                        </a:spcBef>
                      </a:pPr>
                      <a:r>
                        <a:rPr sz="2000" dirty="0">
                          <a:latin typeface="Franklin Gothic Medium"/>
                          <a:cs typeface="Franklin Gothic Medium"/>
                        </a:rPr>
                        <a:t>44AB(e)</a:t>
                      </a:r>
                      <a:endParaRPr sz="2000">
                        <a:latin typeface="Franklin Gothic Medium"/>
                        <a:cs typeface="Franklin Gothic Medium"/>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extLst>
                  <a:ext uri="{0D108BD9-81ED-4DB2-BD59-A6C34878D82A}">
                    <a16:rowId xmlns:a16="http://schemas.microsoft.com/office/drawing/2014/main" val="10001"/>
                  </a:ext>
                </a:extLst>
              </a:tr>
              <a:tr h="505714">
                <a:tc>
                  <a:txBody>
                    <a:bodyPr/>
                    <a:lstStyle/>
                    <a:p>
                      <a:pPr marR="225425" algn="r">
                        <a:lnSpc>
                          <a:spcPct val="100000"/>
                        </a:lnSpc>
                        <a:spcBef>
                          <a:spcPts val="309"/>
                        </a:spcBef>
                      </a:pPr>
                      <a:r>
                        <a:rPr sz="2000" dirty="0">
                          <a:latin typeface="Franklin Gothic Medium"/>
                          <a:cs typeface="Franklin Gothic Medium"/>
                        </a:rPr>
                        <a:t>2</a:t>
                      </a:r>
                      <a:endParaRPr sz="2000">
                        <a:latin typeface="Franklin Gothic Medium"/>
                        <a:cs typeface="Franklin Gothic Medium"/>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algn="ctr">
                        <a:lnSpc>
                          <a:spcPct val="100000"/>
                        </a:lnSpc>
                        <a:spcBef>
                          <a:spcPts val="309"/>
                        </a:spcBef>
                      </a:pPr>
                      <a:r>
                        <a:rPr sz="2000" spc="-5" dirty="0">
                          <a:latin typeface="Franklin Gothic Medium"/>
                          <a:cs typeface="Franklin Gothic Medium"/>
                        </a:rPr>
                        <a:t>44ADA</a:t>
                      </a:r>
                      <a:endParaRPr sz="2000">
                        <a:latin typeface="Franklin Gothic Medium"/>
                        <a:cs typeface="Franklin Gothic Medium"/>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marL="91440">
                        <a:lnSpc>
                          <a:spcPct val="100000"/>
                        </a:lnSpc>
                        <a:spcBef>
                          <a:spcPts val="309"/>
                        </a:spcBef>
                      </a:pPr>
                      <a:r>
                        <a:rPr sz="2000" spc="-5" dirty="0">
                          <a:latin typeface="Franklin Gothic Medium"/>
                          <a:cs typeface="Franklin Gothic Medium"/>
                        </a:rPr>
                        <a:t>Profession</a:t>
                      </a:r>
                      <a:endParaRPr sz="2000">
                        <a:latin typeface="Franklin Gothic Medium"/>
                        <a:cs typeface="Franklin Gothic Medium"/>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marL="92075">
                        <a:lnSpc>
                          <a:spcPct val="100000"/>
                        </a:lnSpc>
                        <a:spcBef>
                          <a:spcPts val="309"/>
                        </a:spcBef>
                      </a:pPr>
                      <a:r>
                        <a:rPr sz="2000" dirty="0">
                          <a:latin typeface="Franklin Gothic Medium"/>
                          <a:cs typeface="Franklin Gothic Medium"/>
                        </a:rPr>
                        <a:t>Audit</a:t>
                      </a:r>
                      <a:endParaRPr sz="2000">
                        <a:latin typeface="Franklin Gothic Medium"/>
                        <a:cs typeface="Franklin Gothic Medium"/>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algn="ctr">
                        <a:lnSpc>
                          <a:spcPct val="100000"/>
                        </a:lnSpc>
                        <a:spcBef>
                          <a:spcPts val="309"/>
                        </a:spcBef>
                      </a:pPr>
                      <a:r>
                        <a:rPr sz="2000" spc="-5" dirty="0">
                          <a:latin typeface="Franklin Gothic Medium"/>
                          <a:cs typeface="Franklin Gothic Medium"/>
                        </a:rPr>
                        <a:t>44ADA(4)</a:t>
                      </a:r>
                      <a:endParaRPr sz="2000">
                        <a:latin typeface="Franklin Gothic Medium"/>
                        <a:cs typeface="Franklin Gothic Medium"/>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algn="ctr">
                        <a:lnSpc>
                          <a:spcPct val="100000"/>
                        </a:lnSpc>
                        <a:spcBef>
                          <a:spcPts val="309"/>
                        </a:spcBef>
                      </a:pPr>
                      <a:r>
                        <a:rPr sz="2000" dirty="0">
                          <a:latin typeface="Franklin Gothic Medium"/>
                          <a:cs typeface="Franklin Gothic Medium"/>
                        </a:rPr>
                        <a:t>44AB(d)</a:t>
                      </a:r>
                      <a:endParaRPr sz="2000">
                        <a:latin typeface="Franklin Gothic Medium"/>
                        <a:cs typeface="Franklin Gothic Medium"/>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extLst>
                  <a:ext uri="{0D108BD9-81ED-4DB2-BD59-A6C34878D82A}">
                    <a16:rowId xmlns:a16="http://schemas.microsoft.com/office/drawing/2014/main" val="10002"/>
                  </a:ext>
                </a:extLst>
              </a:tr>
              <a:tr h="413257">
                <a:tc>
                  <a:txBody>
                    <a:bodyPr/>
                    <a:lstStyle/>
                    <a:p>
                      <a:pPr marR="225425" algn="r">
                        <a:lnSpc>
                          <a:spcPct val="100000"/>
                        </a:lnSpc>
                        <a:spcBef>
                          <a:spcPts val="309"/>
                        </a:spcBef>
                      </a:pPr>
                      <a:r>
                        <a:rPr sz="2000" dirty="0">
                          <a:latin typeface="Franklin Gothic Medium"/>
                          <a:cs typeface="Franklin Gothic Medium"/>
                        </a:rPr>
                        <a:t>3</a:t>
                      </a:r>
                      <a:endParaRPr sz="2000">
                        <a:latin typeface="Franklin Gothic Medium"/>
                        <a:cs typeface="Franklin Gothic Medium"/>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algn="ctr">
                        <a:lnSpc>
                          <a:spcPct val="100000"/>
                        </a:lnSpc>
                        <a:spcBef>
                          <a:spcPts val="309"/>
                        </a:spcBef>
                      </a:pPr>
                      <a:r>
                        <a:rPr sz="2000" dirty="0">
                          <a:latin typeface="Franklin Gothic Medium"/>
                          <a:cs typeface="Franklin Gothic Medium"/>
                        </a:rPr>
                        <a:t>44AE</a:t>
                      </a:r>
                      <a:endParaRPr sz="2000">
                        <a:latin typeface="Franklin Gothic Medium"/>
                        <a:cs typeface="Franklin Gothic Medium"/>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91440">
                        <a:lnSpc>
                          <a:spcPct val="100000"/>
                        </a:lnSpc>
                        <a:spcBef>
                          <a:spcPts val="309"/>
                        </a:spcBef>
                      </a:pPr>
                      <a:r>
                        <a:rPr sz="2000" spc="5" dirty="0">
                          <a:latin typeface="Franklin Gothic Medium"/>
                          <a:cs typeface="Franklin Gothic Medium"/>
                        </a:rPr>
                        <a:t>Goods</a:t>
                      </a:r>
                      <a:r>
                        <a:rPr sz="2000" spc="-65" dirty="0">
                          <a:latin typeface="Franklin Gothic Medium"/>
                          <a:cs typeface="Franklin Gothic Medium"/>
                        </a:rPr>
                        <a:t> </a:t>
                      </a:r>
                      <a:r>
                        <a:rPr sz="2000" dirty="0">
                          <a:latin typeface="Franklin Gothic Medium"/>
                          <a:cs typeface="Franklin Gothic Medium"/>
                        </a:rPr>
                        <a:t>Carriage</a:t>
                      </a:r>
                      <a:endParaRPr sz="2000">
                        <a:latin typeface="Franklin Gothic Medium"/>
                        <a:cs typeface="Franklin Gothic Medium"/>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92075">
                        <a:lnSpc>
                          <a:spcPct val="100000"/>
                        </a:lnSpc>
                        <a:spcBef>
                          <a:spcPts val="309"/>
                        </a:spcBef>
                      </a:pPr>
                      <a:r>
                        <a:rPr sz="2000" dirty="0">
                          <a:latin typeface="Franklin Gothic Medium"/>
                          <a:cs typeface="Franklin Gothic Medium"/>
                        </a:rPr>
                        <a:t>Audit</a:t>
                      </a:r>
                      <a:endParaRPr sz="2000">
                        <a:latin typeface="Franklin Gothic Medium"/>
                        <a:cs typeface="Franklin Gothic Medium"/>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635" algn="ctr">
                        <a:lnSpc>
                          <a:spcPct val="100000"/>
                        </a:lnSpc>
                        <a:spcBef>
                          <a:spcPts val="309"/>
                        </a:spcBef>
                      </a:pPr>
                      <a:r>
                        <a:rPr sz="2000" dirty="0">
                          <a:latin typeface="Franklin Gothic Medium"/>
                          <a:cs typeface="Franklin Gothic Medium"/>
                        </a:rPr>
                        <a:t>44AE(7)</a:t>
                      </a:r>
                      <a:endParaRPr sz="2000">
                        <a:latin typeface="Franklin Gothic Medium"/>
                        <a:cs typeface="Franklin Gothic Medium"/>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1270" algn="ctr">
                        <a:lnSpc>
                          <a:spcPct val="100000"/>
                        </a:lnSpc>
                        <a:spcBef>
                          <a:spcPts val="309"/>
                        </a:spcBef>
                      </a:pPr>
                      <a:r>
                        <a:rPr sz="2000" dirty="0">
                          <a:latin typeface="Franklin Gothic Medium"/>
                          <a:cs typeface="Franklin Gothic Medium"/>
                        </a:rPr>
                        <a:t>44AB(c)</a:t>
                      </a:r>
                      <a:endParaRPr sz="2000">
                        <a:latin typeface="Franklin Gothic Medium"/>
                        <a:cs typeface="Franklin Gothic Medium"/>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extLst>
                  <a:ext uri="{0D108BD9-81ED-4DB2-BD59-A6C34878D82A}">
                    <a16:rowId xmlns:a16="http://schemas.microsoft.com/office/drawing/2014/main" val="10003"/>
                  </a:ext>
                </a:extLst>
              </a:tr>
              <a:tr h="413257">
                <a:tc>
                  <a:txBody>
                    <a:bodyPr/>
                    <a:lstStyle/>
                    <a:p>
                      <a:pPr marR="225425" algn="r">
                        <a:lnSpc>
                          <a:spcPct val="100000"/>
                        </a:lnSpc>
                        <a:spcBef>
                          <a:spcPts val="310"/>
                        </a:spcBef>
                      </a:pPr>
                      <a:r>
                        <a:rPr sz="2000" dirty="0">
                          <a:latin typeface="Franklin Gothic Medium"/>
                          <a:cs typeface="Franklin Gothic Medium"/>
                        </a:rPr>
                        <a:t>4</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algn="ctr">
                        <a:lnSpc>
                          <a:spcPct val="100000"/>
                        </a:lnSpc>
                        <a:spcBef>
                          <a:spcPts val="310"/>
                        </a:spcBef>
                      </a:pPr>
                      <a:r>
                        <a:rPr sz="2000" spc="15" dirty="0">
                          <a:latin typeface="Franklin Gothic Medium"/>
                          <a:cs typeface="Franklin Gothic Medium"/>
                        </a:rPr>
                        <a:t>44B</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marL="91440">
                        <a:lnSpc>
                          <a:spcPct val="100000"/>
                        </a:lnSpc>
                        <a:spcBef>
                          <a:spcPts val="310"/>
                        </a:spcBef>
                      </a:pPr>
                      <a:r>
                        <a:rPr sz="2000" dirty="0">
                          <a:latin typeface="Franklin Gothic Medium"/>
                          <a:cs typeface="Franklin Gothic Medium"/>
                        </a:rPr>
                        <a:t>Shipping</a:t>
                      </a:r>
                      <a:r>
                        <a:rPr sz="2000" spc="-55" dirty="0">
                          <a:latin typeface="Franklin Gothic Medium"/>
                          <a:cs typeface="Franklin Gothic Medium"/>
                        </a:rPr>
                        <a:t> </a:t>
                      </a:r>
                      <a:r>
                        <a:rPr sz="2000" dirty="0">
                          <a:latin typeface="Franklin Gothic Medium"/>
                          <a:cs typeface="Franklin Gothic Medium"/>
                        </a:rPr>
                        <a:t>of</a:t>
                      </a:r>
                      <a:r>
                        <a:rPr sz="2000" spc="-30" dirty="0">
                          <a:latin typeface="Franklin Gothic Medium"/>
                          <a:cs typeface="Franklin Gothic Medium"/>
                        </a:rPr>
                        <a:t> </a:t>
                      </a:r>
                      <a:r>
                        <a:rPr sz="2000" spc="10" dirty="0">
                          <a:latin typeface="Franklin Gothic Medium"/>
                          <a:cs typeface="Franklin Gothic Medium"/>
                        </a:rPr>
                        <a:t>NR</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marL="92075">
                        <a:lnSpc>
                          <a:spcPct val="100000"/>
                        </a:lnSpc>
                        <a:spcBef>
                          <a:spcPts val="310"/>
                        </a:spcBef>
                      </a:pPr>
                      <a:r>
                        <a:rPr sz="2000" spc="5" dirty="0">
                          <a:latin typeface="Franklin Gothic Medium"/>
                          <a:cs typeface="Franklin Gothic Medium"/>
                        </a:rPr>
                        <a:t>Not</a:t>
                      </a:r>
                      <a:r>
                        <a:rPr sz="2000" spc="-60" dirty="0">
                          <a:latin typeface="Franklin Gothic Medium"/>
                          <a:cs typeface="Franklin Gothic Medium"/>
                        </a:rPr>
                        <a:t> </a:t>
                      </a:r>
                      <a:r>
                        <a:rPr sz="2000" spc="-5" dirty="0">
                          <a:latin typeface="Franklin Gothic Medium"/>
                          <a:cs typeface="Franklin Gothic Medium"/>
                        </a:rPr>
                        <a:t>Allowed</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marL="635" algn="ctr">
                        <a:lnSpc>
                          <a:spcPct val="100000"/>
                        </a:lnSpc>
                        <a:spcBef>
                          <a:spcPts val="310"/>
                        </a:spcBef>
                      </a:pPr>
                      <a:r>
                        <a:rPr sz="2000" spc="5" dirty="0">
                          <a:latin typeface="Franklin Gothic Medium"/>
                          <a:cs typeface="Franklin Gothic Medium"/>
                        </a:rPr>
                        <a:t>Nil</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marL="635" algn="ctr">
                        <a:lnSpc>
                          <a:spcPct val="100000"/>
                        </a:lnSpc>
                        <a:spcBef>
                          <a:spcPts val="310"/>
                        </a:spcBef>
                      </a:pPr>
                      <a:r>
                        <a:rPr sz="2000" spc="5" dirty="0">
                          <a:latin typeface="Franklin Gothic Medium"/>
                          <a:cs typeface="Franklin Gothic Medium"/>
                        </a:rPr>
                        <a:t>Nil</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extLst>
                  <a:ext uri="{0D108BD9-81ED-4DB2-BD59-A6C34878D82A}">
                    <a16:rowId xmlns:a16="http://schemas.microsoft.com/office/drawing/2014/main" val="10004"/>
                  </a:ext>
                </a:extLst>
              </a:tr>
              <a:tr h="773557">
                <a:tc>
                  <a:txBody>
                    <a:bodyPr/>
                    <a:lstStyle/>
                    <a:p>
                      <a:pPr marR="225425" algn="r">
                        <a:lnSpc>
                          <a:spcPct val="100000"/>
                        </a:lnSpc>
                        <a:spcBef>
                          <a:spcPts val="310"/>
                        </a:spcBef>
                      </a:pPr>
                      <a:r>
                        <a:rPr sz="2000" dirty="0">
                          <a:latin typeface="Franklin Gothic Medium"/>
                          <a:cs typeface="Franklin Gothic Medium"/>
                        </a:rPr>
                        <a:t>5</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algn="ctr">
                        <a:lnSpc>
                          <a:spcPct val="100000"/>
                        </a:lnSpc>
                        <a:spcBef>
                          <a:spcPts val="310"/>
                        </a:spcBef>
                      </a:pPr>
                      <a:r>
                        <a:rPr sz="2000" spc="5" dirty="0">
                          <a:latin typeface="Franklin Gothic Medium"/>
                          <a:cs typeface="Franklin Gothic Medium"/>
                        </a:rPr>
                        <a:t>44BB</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91440" marR="106045">
                        <a:lnSpc>
                          <a:spcPct val="100000"/>
                        </a:lnSpc>
                        <a:spcBef>
                          <a:spcPts val="310"/>
                        </a:spcBef>
                      </a:pPr>
                      <a:r>
                        <a:rPr sz="2000" dirty="0">
                          <a:latin typeface="Franklin Gothic Medium"/>
                          <a:cs typeface="Franklin Gothic Medium"/>
                        </a:rPr>
                        <a:t>Exploration of </a:t>
                      </a:r>
                      <a:r>
                        <a:rPr sz="2000" spc="5" dirty="0">
                          <a:latin typeface="Franklin Gothic Medium"/>
                          <a:cs typeface="Franklin Gothic Medium"/>
                        </a:rPr>
                        <a:t> </a:t>
                      </a:r>
                      <a:r>
                        <a:rPr sz="2000" dirty="0">
                          <a:latin typeface="Franklin Gothic Medium"/>
                          <a:cs typeface="Franklin Gothic Medium"/>
                        </a:rPr>
                        <a:t>Mineral</a:t>
                      </a:r>
                      <a:r>
                        <a:rPr sz="2000" spc="-65" dirty="0">
                          <a:latin typeface="Franklin Gothic Medium"/>
                          <a:cs typeface="Franklin Gothic Medium"/>
                        </a:rPr>
                        <a:t> </a:t>
                      </a:r>
                      <a:r>
                        <a:rPr sz="2000" spc="5" dirty="0">
                          <a:latin typeface="Franklin Gothic Medium"/>
                          <a:cs typeface="Franklin Gothic Medium"/>
                        </a:rPr>
                        <a:t>Oils</a:t>
                      </a:r>
                      <a:r>
                        <a:rPr sz="2000" spc="-65" dirty="0">
                          <a:latin typeface="Franklin Gothic Medium"/>
                          <a:cs typeface="Franklin Gothic Medium"/>
                        </a:rPr>
                        <a:t> </a:t>
                      </a:r>
                      <a:r>
                        <a:rPr sz="2000" spc="-10" dirty="0">
                          <a:latin typeface="Franklin Gothic Medium"/>
                          <a:cs typeface="Franklin Gothic Medium"/>
                        </a:rPr>
                        <a:t>by</a:t>
                      </a:r>
                      <a:r>
                        <a:rPr sz="2000" spc="-25" dirty="0">
                          <a:latin typeface="Franklin Gothic Medium"/>
                          <a:cs typeface="Franklin Gothic Medium"/>
                        </a:rPr>
                        <a:t> </a:t>
                      </a:r>
                      <a:r>
                        <a:rPr sz="2000" spc="10" dirty="0">
                          <a:latin typeface="Franklin Gothic Medium"/>
                          <a:cs typeface="Franklin Gothic Medium"/>
                        </a:rPr>
                        <a:t>NR</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92075">
                        <a:lnSpc>
                          <a:spcPct val="100000"/>
                        </a:lnSpc>
                        <a:spcBef>
                          <a:spcPts val="310"/>
                        </a:spcBef>
                      </a:pPr>
                      <a:r>
                        <a:rPr sz="2000" dirty="0">
                          <a:latin typeface="Franklin Gothic Medium"/>
                          <a:cs typeface="Franklin Gothic Medium"/>
                        </a:rPr>
                        <a:t>Audit</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635" algn="ctr">
                        <a:lnSpc>
                          <a:spcPct val="100000"/>
                        </a:lnSpc>
                        <a:spcBef>
                          <a:spcPts val="310"/>
                        </a:spcBef>
                      </a:pPr>
                      <a:r>
                        <a:rPr sz="2000" dirty="0">
                          <a:latin typeface="Franklin Gothic Medium"/>
                          <a:cs typeface="Franklin Gothic Medium"/>
                        </a:rPr>
                        <a:t>44BB(3)</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1270" algn="ctr">
                        <a:lnSpc>
                          <a:spcPct val="100000"/>
                        </a:lnSpc>
                        <a:spcBef>
                          <a:spcPts val="310"/>
                        </a:spcBef>
                      </a:pPr>
                      <a:r>
                        <a:rPr sz="2000" dirty="0">
                          <a:latin typeface="Franklin Gothic Medium"/>
                          <a:cs typeface="Franklin Gothic Medium"/>
                        </a:rPr>
                        <a:t>44AB(c)</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extLst>
                  <a:ext uri="{0D108BD9-81ED-4DB2-BD59-A6C34878D82A}">
                    <a16:rowId xmlns:a16="http://schemas.microsoft.com/office/drawing/2014/main" val="10005"/>
                  </a:ext>
                </a:extLst>
              </a:tr>
              <a:tr h="731024">
                <a:tc>
                  <a:txBody>
                    <a:bodyPr/>
                    <a:lstStyle/>
                    <a:p>
                      <a:pPr marR="225425" algn="r">
                        <a:lnSpc>
                          <a:spcPct val="100000"/>
                        </a:lnSpc>
                        <a:spcBef>
                          <a:spcPts val="310"/>
                        </a:spcBef>
                      </a:pPr>
                      <a:r>
                        <a:rPr sz="2000" dirty="0">
                          <a:latin typeface="Franklin Gothic Medium"/>
                          <a:cs typeface="Franklin Gothic Medium"/>
                        </a:rPr>
                        <a:t>6</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algn="ctr">
                        <a:lnSpc>
                          <a:spcPct val="100000"/>
                        </a:lnSpc>
                        <a:spcBef>
                          <a:spcPts val="310"/>
                        </a:spcBef>
                      </a:pPr>
                      <a:r>
                        <a:rPr sz="2000" spc="5" dirty="0">
                          <a:latin typeface="Franklin Gothic Medium"/>
                          <a:cs typeface="Franklin Gothic Medium"/>
                        </a:rPr>
                        <a:t>44BBA</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marL="91440" marR="584835">
                        <a:lnSpc>
                          <a:spcPct val="100000"/>
                        </a:lnSpc>
                        <a:spcBef>
                          <a:spcPts val="310"/>
                        </a:spcBef>
                      </a:pPr>
                      <a:r>
                        <a:rPr sz="2000" dirty="0">
                          <a:latin typeface="Franklin Gothic Medium"/>
                          <a:cs typeface="Franklin Gothic Medium"/>
                        </a:rPr>
                        <a:t>Operation of </a:t>
                      </a:r>
                      <a:r>
                        <a:rPr sz="2000" spc="5" dirty="0">
                          <a:latin typeface="Franklin Gothic Medium"/>
                          <a:cs typeface="Franklin Gothic Medium"/>
                        </a:rPr>
                        <a:t> Aircraft</a:t>
                      </a:r>
                      <a:r>
                        <a:rPr sz="2000" spc="-70" dirty="0">
                          <a:latin typeface="Franklin Gothic Medium"/>
                          <a:cs typeface="Franklin Gothic Medium"/>
                        </a:rPr>
                        <a:t> </a:t>
                      </a:r>
                      <a:r>
                        <a:rPr sz="2000" spc="-10" dirty="0">
                          <a:latin typeface="Franklin Gothic Medium"/>
                          <a:cs typeface="Franklin Gothic Medium"/>
                        </a:rPr>
                        <a:t>by</a:t>
                      </a:r>
                      <a:r>
                        <a:rPr sz="2000" spc="-55" dirty="0">
                          <a:latin typeface="Franklin Gothic Medium"/>
                          <a:cs typeface="Franklin Gothic Medium"/>
                        </a:rPr>
                        <a:t> </a:t>
                      </a:r>
                      <a:r>
                        <a:rPr sz="2000" spc="10" dirty="0">
                          <a:latin typeface="Franklin Gothic Medium"/>
                          <a:cs typeface="Franklin Gothic Medium"/>
                        </a:rPr>
                        <a:t>NR</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marL="92075">
                        <a:lnSpc>
                          <a:spcPct val="100000"/>
                        </a:lnSpc>
                        <a:spcBef>
                          <a:spcPts val="310"/>
                        </a:spcBef>
                      </a:pPr>
                      <a:r>
                        <a:rPr sz="2000" spc="5" dirty="0">
                          <a:latin typeface="Franklin Gothic Medium"/>
                          <a:cs typeface="Franklin Gothic Medium"/>
                        </a:rPr>
                        <a:t>Not</a:t>
                      </a:r>
                      <a:r>
                        <a:rPr sz="2000" spc="-60" dirty="0">
                          <a:latin typeface="Franklin Gothic Medium"/>
                          <a:cs typeface="Franklin Gothic Medium"/>
                        </a:rPr>
                        <a:t> </a:t>
                      </a:r>
                      <a:r>
                        <a:rPr sz="2000" spc="-5" dirty="0">
                          <a:latin typeface="Franklin Gothic Medium"/>
                          <a:cs typeface="Franklin Gothic Medium"/>
                        </a:rPr>
                        <a:t>Allowed</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marL="635" algn="ctr">
                        <a:lnSpc>
                          <a:spcPct val="100000"/>
                        </a:lnSpc>
                        <a:spcBef>
                          <a:spcPts val="310"/>
                        </a:spcBef>
                      </a:pPr>
                      <a:r>
                        <a:rPr sz="2000" spc="5" dirty="0">
                          <a:latin typeface="Franklin Gothic Medium"/>
                          <a:cs typeface="Franklin Gothic Medium"/>
                        </a:rPr>
                        <a:t>Nil</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tc>
                  <a:txBody>
                    <a:bodyPr/>
                    <a:lstStyle/>
                    <a:p>
                      <a:pPr marL="635" algn="ctr">
                        <a:lnSpc>
                          <a:spcPct val="100000"/>
                        </a:lnSpc>
                        <a:spcBef>
                          <a:spcPts val="310"/>
                        </a:spcBef>
                      </a:pPr>
                      <a:r>
                        <a:rPr sz="2000" spc="5" dirty="0">
                          <a:latin typeface="Franklin Gothic Medium"/>
                          <a:cs typeface="Franklin Gothic Medium"/>
                        </a:rPr>
                        <a:t>Nil</a:t>
                      </a:r>
                      <a:endParaRPr sz="2000">
                        <a:latin typeface="Franklin Gothic Medium"/>
                        <a:cs typeface="Franklin Gothic Medium"/>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5EEEB"/>
                    </a:solidFill>
                  </a:tcPr>
                </a:tc>
                <a:extLst>
                  <a:ext uri="{0D108BD9-81ED-4DB2-BD59-A6C34878D82A}">
                    <a16:rowId xmlns:a16="http://schemas.microsoft.com/office/drawing/2014/main" val="10006"/>
                  </a:ext>
                </a:extLst>
              </a:tr>
              <a:tr h="749225">
                <a:tc>
                  <a:txBody>
                    <a:bodyPr/>
                    <a:lstStyle/>
                    <a:p>
                      <a:pPr marR="225425" algn="r">
                        <a:lnSpc>
                          <a:spcPct val="100000"/>
                        </a:lnSpc>
                        <a:spcBef>
                          <a:spcPts val="315"/>
                        </a:spcBef>
                      </a:pPr>
                      <a:r>
                        <a:rPr sz="2000" dirty="0">
                          <a:latin typeface="Franklin Gothic Medium"/>
                          <a:cs typeface="Franklin Gothic Medium"/>
                        </a:rPr>
                        <a:t>7</a:t>
                      </a:r>
                      <a:endParaRPr sz="2000">
                        <a:latin typeface="Franklin Gothic Medium"/>
                        <a:cs typeface="Franklin Gothic Medium"/>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algn="ctr">
                        <a:lnSpc>
                          <a:spcPct val="100000"/>
                        </a:lnSpc>
                        <a:spcBef>
                          <a:spcPts val="315"/>
                        </a:spcBef>
                      </a:pPr>
                      <a:r>
                        <a:rPr sz="2000" spc="5" dirty="0">
                          <a:latin typeface="Franklin Gothic Medium"/>
                          <a:cs typeface="Franklin Gothic Medium"/>
                        </a:rPr>
                        <a:t>44BBB</a:t>
                      </a:r>
                      <a:endParaRPr sz="2000">
                        <a:latin typeface="Franklin Gothic Medium"/>
                        <a:cs typeface="Franklin Gothic Medium"/>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91440" marR="513080">
                        <a:lnSpc>
                          <a:spcPct val="100000"/>
                        </a:lnSpc>
                        <a:spcBef>
                          <a:spcPts val="315"/>
                        </a:spcBef>
                      </a:pPr>
                      <a:r>
                        <a:rPr sz="2000" spc="-95" dirty="0">
                          <a:latin typeface="Franklin Gothic Medium"/>
                          <a:cs typeface="Franklin Gothic Medium"/>
                        </a:rPr>
                        <a:t>T</a:t>
                      </a:r>
                      <a:r>
                        <a:rPr sz="2000" spc="5" dirty="0">
                          <a:latin typeface="Franklin Gothic Medium"/>
                          <a:cs typeface="Franklin Gothic Medium"/>
                        </a:rPr>
                        <a:t>u</a:t>
                      </a:r>
                      <a:r>
                        <a:rPr sz="2000" dirty="0">
                          <a:latin typeface="Franklin Gothic Medium"/>
                          <a:cs typeface="Franklin Gothic Medium"/>
                        </a:rPr>
                        <a:t>r</a:t>
                      </a:r>
                      <a:r>
                        <a:rPr sz="2000" spc="-15" dirty="0">
                          <a:latin typeface="Franklin Gothic Medium"/>
                          <a:cs typeface="Franklin Gothic Medium"/>
                        </a:rPr>
                        <a:t>n</a:t>
                      </a:r>
                      <a:r>
                        <a:rPr sz="2000" spc="-25" dirty="0">
                          <a:latin typeface="Franklin Gothic Medium"/>
                          <a:cs typeface="Franklin Gothic Medium"/>
                        </a:rPr>
                        <a:t>k</a:t>
                      </a:r>
                      <a:r>
                        <a:rPr sz="2000" spc="-45" dirty="0">
                          <a:latin typeface="Franklin Gothic Medium"/>
                          <a:cs typeface="Franklin Gothic Medium"/>
                        </a:rPr>
                        <a:t>e</a:t>
                      </a:r>
                      <a:r>
                        <a:rPr sz="2000" dirty="0">
                          <a:latin typeface="Franklin Gothic Medium"/>
                          <a:cs typeface="Franklin Gothic Medium"/>
                        </a:rPr>
                        <a:t>y</a:t>
                      </a:r>
                      <a:r>
                        <a:rPr sz="2000" spc="-30" dirty="0">
                          <a:latin typeface="Franklin Gothic Medium"/>
                          <a:cs typeface="Franklin Gothic Medium"/>
                        </a:rPr>
                        <a:t> </a:t>
                      </a:r>
                      <a:r>
                        <a:rPr sz="2000" spc="-15" dirty="0">
                          <a:latin typeface="Franklin Gothic Medium"/>
                          <a:cs typeface="Franklin Gothic Medium"/>
                        </a:rPr>
                        <a:t>P</a:t>
                      </a:r>
                      <a:r>
                        <a:rPr sz="2000" dirty="0">
                          <a:latin typeface="Franklin Gothic Medium"/>
                          <a:cs typeface="Franklin Gothic Medium"/>
                        </a:rPr>
                        <a:t>o</a:t>
                      </a:r>
                      <a:r>
                        <a:rPr sz="2000" spc="-10" dirty="0">
                          <a:latin typeface="Franklin Gothic Medium"/>
                          <a:cs typeface="Franklin Gothic Medium"/>
                        </a:rPr>
                        <a:t>w</a:t>
                      </a:r>
                      <a:r>
                        <a:rPr sz="2000" spc="-5" dirty="0">
                          <a:latin typeface="Franklin Gothic Medium"/>
                          <a:cs typeface="Franklin Gothic Medium"/>
                        </a:rPr>
                        <a:t>er  </a:t>
                      </a:r>
                      <a:r>
                        <a:rPr sz="2000" dirty="0">
                          <a:latin typeface="Franklin Gothic Medium"/>
                          <a:cs typeface="Franklin Gothic Medium"/>
                        </a:rPr>
                        <a:t>Projects</a:t>
                      </a:r>
                      <a:r>
                        <a:rPr sz="2000" spc="-50" dirty="0">
                          <a:latin typeface="Franklin Gothic Medium"/>
                          <a:cs typeface="Franklin Gothic Medium"/>
                        </a:rPr>
                        <a:t> </a:t>
                      </a:r>
                      <a:r>
                        <a:rPr sz="2000" spc="-10" dirty="0">
                          <a:latin typeface="Franklin Gothic Medium"/>
                          <a:cs typeface="Franklin Gothic Medium"/>
                        </a:rPr>
                        <a:t>by</a:t>
                      </a:r>
                      <a:r>
                        <a:rPr sz="2000" spc="-40" dirty="0">
                          <a:latin typeface="Franklin Gothic Medium"/>
                          <a:cs typeface="Franklin Gothic Medium"/>
                        </a:rPr>
                        <a:t> </a:t>
                      </a:r>
                      <a:r>
                        <a:rPr sz="2000" spc="5" dirty="0">
                          <a:latin typeface="Franklin Gothic Medium"/>
                          <a:cs typeface="Franklin Gothic Medium"/>
                        </a:rPr>
                        <a:t>FC</a:t>
                      </a:r>
                      <a:endParaRPr sz="2000">
                        <a:latin typeface="Franklin Gothic Medium"/>
                        <a:cs typeface="Franklin Gothic Medium"/>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92075">
                        <a:lnSpc>
                          <a:spcPct val="100000"/>
                        </a:lnSpc>
                        <a:spcBef>
                          <a:spcPts val="315"/>
                        </a:spcBef>
                      </a:pPr>
                      <a:r>
                        <a:rPr sz="2000" dirty="0">
                          <a:latin typeface="Franklin Gothic Medium"/>
                          <a:cs typeface="Franklin Gothic Medium"/>
                        </a:rPr>
                        <a:t>Audit</a:t>
                      </a:r>
                      <a:endParaRPr sz="2000">
                        <a:latin typeface="Franklin Gothic Medium"/>
                        <a:cs typeface="Franklin Gothic Medium"/>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635" algn="ctr">
                        <a:lnSpc>
                          <a:spcPct val="100000"/>
                        </a:lnSpc>
                        <a:spcBef>
                          <a:spcPts val="315"/>
                        </a:spcBef>
                      </a:pPr>
                      <a:r>
                        <a:rPr sz="2000" dirty="0">
                          <a:latin typeface="Franklin Gothic Medium"/>
                          <a:cs typeface="Franklin Gothic Medium"/>
                        </a:rPr>
                        <a:t>44BBB(2)</a:t>
                      </a:r>
                      <a:endParaRPr sz="2000">
                        <a:latin typeface="Franklin Gothic Medium"/>
                        <a:cs typeface="Franklin Gothic Medium"/>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tc>
                  <a:txBody>
                    <a:bodyPr/>
                    <a:lstStyle/>
                    <a:p>
                      <a:pPr marL="1270" algn="ctr">
                        <a:lnSpc>
                          <a:spcPct val="100000"/>
                        </a:lnSpc>
                        <a:spcBef>
                          <a:spcPts val="315"/>
                        </a:spcBef>
                      </a:pPr>
                      <a:r>
                        <a:rPr sz="2000" dirty="0">
                          <a:latin typeface="Franklin Gothic Medium"/>
                          <a:cs typeface="Franklin Gothic Medium"/>
                        </a:rPr>
                        <a:t>44AB(c)</a:t>
                      </a:r>
                      <a:endParaRPr sz="2000">
                        <a:latin typeface="Franklin Gothic Medium"/>
                        <a:cs typeface="Franklin Gothic Medium"/>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9DDD3"/>
                    </a:solidFill>
                  </a:tcPr>
                </a:tc>
                <a:extLst>
                  <a:ext uri="{0D108BD9-81ED-4DB2-BD59-A6C34878D82A}">
                    <a16:rowId xmlns:a16="http://schemas.microsoft.com/office/drawing/2014/main" val="10007"/>
                  </a:ext>
                </a:extLst>
              </a:tr>
            </a:tbl>
          </a:graphicData>
        </a:graphic>
      </p:graphicFrame>
      <p:sp>
        <p:nvSpPr>
          <p:cNvPr id="6" name="Footer Placeholder 5">
            <a:extLst>
              <a:ext uri="{FF2B5EF4-FFF2-40B4-BE49-F238E27FC236}">
                <a16:creationId xmlns:a16="http://schemas.microsoft.com/office/drawing/2014/main" id="{24D74053-ADDA-80BA-9D59-769A995942B6}"/>
              </a:ext>
            </a:extLst>
          </p:cNvPr>
          <p:cNvSpPr>
            <a:spLocks noGrp="1"/>
          </p:cNvSpPr>
          <p:nvPr>
            <p:ph type="ftr" sz="quarter" idx="11"/>
          </p:nvPr>
        </p:nvSpPr>
        <p:spPr/>
        <p:txBody>
          <a:bodyPr/>
          <a:lstStyle/>
          <a:p>
            <a:r>
              <a:rPr lang="en-US"/>
              <a:t>Intricacies in TAR  -Jaipur Branch 31.08.2024</a:t>
            </a:r>
          </a:p>
        </p:txBody>
      </p:sp>
      <p:sp>
        <p:nvSpPr>
          <p:cNvPr id="9" name="Title 8">
            <a:extLst>
              <a:ext uri="{FF2B5EF4-FFF2-40B4-BE49-F238E27FC236}">
                <a16:creationId xmlns:a16="http://schemas.microsoft.com/office/drawing/2014/main" id="{8DC1CCBE-7399-B5A5-A831-1B3E15BB29E0}"/>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4468704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C7D2A-168B-2706-EF38-A37AC09376D9}"/>
              </a:ext>
            </a:extLst>
          </p:cNvPr>
          <p:cNvSpPr>
            <a:spLocks noGrp="1"/>
          </p:cNvSpPr>
          <p:nvPr>
            <p:ph type="title"/>
          </p:nvPr>
        </p:nvSpPr>
        <p:spPr/>
        <p:txBody>
          <a:bodyPr/>
          <a:lstStyle/>
          <a:p>
            <a:r>
              <a:rPr lang="en-US" b="1" u="sng" dirty="0"/>
              <a:t>6. Share Transactions</a:t>
            </a:r>
            <a:endParaRPr lang="en-US" dirty="0"/>
          </a:p>
        </p:txBody>
      </p:sp>
      <p:sp>
        <p:nvSpPr>
          <p:cNvPr id="3" name="Content Placeholder 2">
            <a:extLst>
              <a:ext uri="{FF2B5EF4-FFF2-40B4-BE49-F238E27FC236}">
                <a16:creationId xmlns:a16="http://schemas.microsoft.com/office/drawing/2014/main" id="{8D3A6670-668F-40C5-302A-5964AAF1737F}"/>
              </a:ext>
            </a:extLst>
          </p:cNvPr>
          <p:cNvSpPr>
            <a:spLocks noGrp="1"/>
          </p:cNvSpPr>
          <p:nvPr>
            <p:ph idx="1"/>
          </p:nvPr>
        </p:nvSpPr>
        <p:spPr/>
        <p:txBody>
          <a:bodyPr>
            <a:normAutofit fontScale="77500" lnSpcReduction="20000"/>
          </a:bodyPr>
          <a:lstStyle/>
          <a:p>
            <a:r>
              <a:rPr lang="en-US" b="1" u="sng" spc="20" dirty="0">
                <a:effectLst/>
                <a:latin typeface="Arial Narrow" panose="020B0606020202030204" pitchFamily="34" charset="0"/>
                <a:ea typeface="Times New Roman" panose="02020603050405020304" pitchFamily="18" charset="0"/>
                <a:cs typeface="Times New Roman" panose="02020603050405020304" pitchFamily="18" charset="0"/>
              </a:rPr>
              <a:t>Speculative transaction</a:t>
            </a:r>
            <a:r>
              <a:rPr lang="en-US" spc="20" dirty="0">
                <a:effectLst/>
                <a:latin typeface="Arial Narrow" panose="020B0606020202030204" pitchFamily="34" charset="0"/>
                <a:ea typeface="Times New Roman" panose="02020603050405020304" pitchFamily="18" charset="0"/>
                <a:cs typeface="Times New Roman" panose="02020603050405020304" pitchFamily="18" charset="0"/>
              </a:rPr>
              <a:t>: settled otherwise than by the actual delivery or transfer of the commodity or scrips- the aggregate of both positive and negative differences is to be considered as the turnover of such transactions for determining the liability to audit vide section 44AB.</a:t>
            </a:r>
          </a:p>
          <a:p>
            <a:pPr marL="342900" marR="0" indent="-342900" algn="just">
              <a:lnSpc>
                <a:spcPts val="1400"/>
              </a:lnSpc>
              <a:spcBef>
                <a:spcPts val="0"/>
              </a:spcBef>
              <a:spcAft>
                <a:spcPts val="600"/>
              </a:spcAft>
              <a:tabLst>
                <a:tab pos="342900" algn="l"/>
              </a:tabLst>
            </a:pPr>
            <a:endParaRPr lang="en-US" b="1" u="sng" spc="2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marR="0" indent="-342900" algn="just">
              <a:lnSpc>
                <a:spcPts val="1400"/>
              </a:lnSpc>
              <a:spcBef>
                <a:spcPts val="0"/>
              </a:spcBef>
              <a:spcAft>
                <a:spcPts val="600"/>
              </a:spcAft>
              <a:tabLst>
                <a:tab pos="342900" algn="l"/>
              </a:tabLst>
            </a:pPr>
            <a:r>
              <a:rPr lang="en-US" b="1" u="sng" spc="20" dirty="0">
                <a:effectLst/>
                <a:latin typeface="Arial Narrow" panose="020B0606020202030204" pitchFamily="34" charset="0"/>
                <a:ea typeface="Times New Roman" panose="02020603050405020304" pitchFamily="18" charset="0"/>
                <a:cs typeface="Times New Roman" panose="02020603050405020304" pitchFamily="18" charset="0"/>
              </a:rPr>
              <a:t>Derivatives, futures and options</a:t>
            </a:r>
            <a:r>
              <a:rPr lang="en-US" spc="20" dirty="0">
                <a:effectLst/>
                <a:latin typeface="Arial Narrow" panose="020B0606020202030204" pitchFamily="34" charset="0"/>
                <a:ea typeface="Times New Roman" panose="02020603050405020304" pitchFamily="18" charset="0"/>
                <a:cs typeface="Times New Roman" panose="02020603050405020304" pitchFamily="18" charset="0"/>
              </a:rPr>
              <a:t>:</a:t>
            </a:r>
            <a:r>
              <a:rPr lang="en-US" spc="20" dirty="0">
                <a:latin typeface="Arial Narrow" panose="020B0606020202030204" pitchFamily="34" charset="0"/>
                <a:ea typeface="Times New Roman" panose="02020603050405020304" pitchFamily="18" charset="0"/>
                <a:cs typeface="Times New Roman" panose="02020603050405020304" pitchFamily="18" charset="0"/>
              </a:rPr>
              <a:t> </a:t>
            </a:r>
            <a:r>
              <a:rPr lang="en-US" spc="20" dirty="0">
                <a:effectLst/>
                <a:latin typeface="Arial Narrow" panose="020B0606020202030204" pitchFamily="34" charset="0"/>
                <a:ea typeface="Times New Roman" panose="02020603050405020304" pitchFamily="18" charset="0"/>
                <a:cs typeface="Times New Roman" panose="02020603050405020304" pitchFamily="18" charset="0"/>
              </a:rPr>
              <a:t>Such transactions are completed without actual delivery of </a:t>
            </a:r>
          </a:p>
          <a:p>
            <a:pPr marL="0" marR="0" indent="0" algn="just">
              <a:lnSpc>
                <a:spcPts val="1400"/>
              </a:lnSpc>
              <a:spcBef>
                <a:spcPts val="0"/>
              </a:spcBef>
              <a:spcAft>
                <a:spcPts val="600"/>
              </a:spcAft>
              <a:buNone/>
              <a:tabLst>
                <a:tab pos="342900" algn="l"/>
              </a:tabLst>
            </a:pPr>
            <a:r>
              <a:rPr lang="en-US" spc="20" dirty="0">
                <a:latin typeface="Arial Narrow" panose="020B0606020202030204" pitchFamily="34" charset="0"/>
                <a:ea typeface="Times New Roman" panose="02020603050405020304" pitchFamily="18" charset="0"/>
                <a:cs typeface="Times New Roman" panose="02020603050405020304" pitchFamily="18" charset="0"/>
              </a:rPr>
              <a:t>     </a:t>
            </a:r>
            <a:r>
              <a:rPr lang="en-US" spc="20" dirty="0">
                <a:effectLst/>
                <a:latin typeface="Arial Narrow" panose="020B0606020202030204" pitchFamily="34" charset="0"/>
                <a:ea typeface="Times New Roman" panose="02020603050405020304" pitchFamily="18" charset="0"/>
                <a:cs typeface="Times New Roman" panose="02020603050405020304" pitchFamily="18" charset="0"/>
              </a:rPr>
              <a:t>shares or securities or commodities etc. These are squared up by receipts/payments of </a:t>
            </a:r>
          </a:p>
          <a:p>
            <a:pPr marL="0" marR="0" indent="0" algn="just">
              <a:lnSpc>
                <a:spcPts val="1400"/>
              </a:lnSpc>
              <a:spcBef>
                <a:spcPts val="0"/>
              </a:spcBef>
              <a:spcAft>
                <a:spcPts val="600"/>
              </a:spcAft>
              <a:buNone/>
              <a:tabLst>
                <a:tab pos="342900" algn="l"/>
              </a:tabLst>
            </a:pPr>
            <a:r>
              <a:rPr lang="en-US" spc="20" dirty="0">
                <a:latin typeface="Arial Narrow" panose="020B0606020202030204" pitchFamily="34" charset="0"/>
                <a:ea typeface="Times New Roman" panose="02020603050405020304" pitchFamily="18" charset="0"/>
                <a:cs typeface="Times New Roman" panose="02020603050405020304" pitchFamily="18" charset="0"/>
              </a:rPr>
              <a:t>     </a:t>
            </a:r>
            <a:r>
              <a:rPr lang="en-US" spc="20" dirty="0">
                <a:effectLst/>
                <a:latin typeface="Arial Narrow" panose="020B0606020202030204" pitchFamily="34" charset="0"/>
                <a:ea typeface="Times New Roman" panose="02020603050405020304" pitchFamily="18" charset="0"/>
                <a:cs typeface="Times New Roman" panose="02020603050405020304" pitchFamily="18" charset="0"/>
              </a:rPr>
              <a:t>differences.</a:t>
            </a:r>
            <a:r>
              <a:rPr lang="en-US" spc="20" dirty="0">
                <a:effectLst/>
                <a:latin typeface="Arial Narrow" panose="020B0606020202030204" pitchFamily="34" charset="0"/>
                <a:ea typeface="Times New Roman" panose="02020603050405020304" pitchFamily="18" charset="0"/>
              </a:rPr>
              <a:t> The turnover in such types of transactions is to be determined as follows:</a:t>
            </a:r>
          </a:p>
          <a:p>
            <a:pPr marL="0" marR="0" indent="0" algn="just">
              <a:lnSpc>
                <a:spcPts val="1400"/>
              </a:lnSpc>
              <a:spcBef>
                <a:spcPts val="0"/>
              </a:spcBef>
              <a:spcAft>
                <a:spcPts val="600"/>
              </a:spcAft>
              <a:buNone/>
              <a:tabLst>
                <a:tab pos="342900" algn="l"/>
              </a:tabLst>
            </a:pPr>
            <a:r>
              <a:rPr lang="en-US" spc="20" dirty="0">
                <a:effectLst/>
                <a:latin typeface="Arial Narrow" panose="020B0606020202030204" pitchFamily="34"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a:p>
            <a:pPr marL="685800" marR="0" indent="-342900" algn="just">
              <a:lnSpc>
                <a:spcPts val="1400"/>
              </a:lnSpc>
              <a:spcBef>
                <a:spcPts val="0"/>
              </a:spcBef>
              <a:spcAft>
                <a:spcPts val="600"/>
              </a:spcAft>
              <a:tabLst>
                <a:tab pos="342900" algn="l"/>
              </a:tabLst>
            </a:pPr>
            <a:r>
              <a:rPr lang="en-US" spc="20" dirty="0">
                <a:effectLst/>
                <a:latin typeface="Arial Narrow" panose="020B0606020202030204" pitchFamily="34" charset="0"/>
                <a:ea typeface="Times New Roman" panose="02020603050405020304" pitchFamily="18" charset="0"/>
              </a:rPr>
              <a:t>(</a:t>
            </a:r>
            <a:r>
              <a:rPr lang="en-US" spc="20" dirty="0" err="1">
                <a:effectLst/>
                <a:latin typeface="Arial Narrow" panose="020B0606020202030204" pitchFamily="34" charset="0"/>
                <a:ea typeface="Times New Roman" panose="02020603050405020304" pitchFamily="18" charset="0"/>
              </a:rPr>
              <a:t>i</a:t>
            </a:r>
            <a:r>
              <a:rPr lang="en-US" spc="20" dirty="0">
                <a:effectLst/>
                <a:latin typeface="Arial Narrow" panose="020B0606020202030204" pitchFamily="34" charset="0"/>
                <a:ea typeface="Times New Roman" panose="02020603050405020304" pitchFamily="18" charset="0"/>
              </a:rPr>
              <a:t>)	The total of </a:t>
            </a:r>
            <a:r>
              <a:rPr lang="en-US" spc="20" dirty="0" err="1">
                <a:effectLst/>
                <a:latin typeface="Arial Narrow" panose="020B0606020202030204" pitchFamily="34" charset="0"/>
                <a:ea typeface="Times New Roman" panose="02020603050405020304" pitchFamily="18" charset="0"/>
              </a:rPr>
              <a:t>favourable</a:t>
            </a:r>
            <a:r>
              <a:rPr lang="en-US" spc="20" dirty="0">
                <a:effectLst/>
                <a:latin typeface="Arial Narrow" panose="020B0606020202030204" pitchFamily="34" charset="0"/>
                <a:ea typeface="Times New Roman" panose="02020603050405020304" pitchFamily="18" charset="0"/>
              </a:rPr>
              <a:t> and </a:t>
            </a:r>
            <a:r>
              <a:rPr lang="en-US" spc="20" dirty="0" err="1">
                <a:effectLst/>
                <a:latin typeface="Arial Narrow" panose="020B0606020202030204" pitchFamily="34" charset="0"/>
                <a:ea typeface="Times New Roman" panose="02020603050405020304" pitchFamily="18" charset="0"/>
              </a:rPr>
              <a:t>unfavourable</a:t>
            </a:r>
            <a:r>
              <a:rPr lang="en-US" spc="20" dirty="0">
                <a:effectLst/>
                <a:latin typeface="Arial Narrow" panose="020B0606020202030204" pitchFamily="34" charset="0"/>
                <a:ea typeface="Times New Roman" panose="02020603050405020304" pitchFamily="18" charset="0"/>
              </a:rPr>
              <a:t> differences shall be taken as turnover.</a:t>
            </a:r>
          </a:p>
          <a:p>
            <a:pPr marL="685800" marR="0" indent="-342900" algn="just">
              <a:lnSpc>
                <a:spcPts val="1400"/>
              </a:lnSpc>
              <a:spcBef>
                <a:spcPts val="0"/>
              </a:spcBef>
              <a:spcAft>
                <a:spcPts val="600"/>
              </a:spcAft>
              <a:tabLst>
                <a:tab pos="342900" algn="l"/>
              </a:tabLst>
            </a:pPr>
            <a:endParaRPr lang="en-US" spc="2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685800" marR="0" indent="-342900" algn="just">
              <a:lnSpc>
                <a:spcPts val="1400"/>
              </a:lnSpc>
              <a:spcBef>
                <a:spcPts val="0"/>
              </a:spcBef>
              <a:spcAft>
                <a:spcPts val="600"/>
              </a:spcAft>
              <a:tabLst>
                <a:tab pos="342900" algn="l"/>
              </a:tabLst>
            </a:pPr>
            <a:r>
              <a:rPr lang="en-US" spc="20" dirty="0">
                <a:effectLst/>
                <a:latin typeface="Arial Narrow" panose="020B0606020202030204" pitchFamily="34" charset="0"/>
                <a:ea typeface="Times New Roman" panose="02020603050405020304" pitchFamily="18" charset="0"/>
                <a:cs typeface="Times New Roman" panose="02020603050405020304" pitchFamily="18" charset="0"/>
              </a:rPr>
              <a:t>(ii) Premium received on sale of options is also to be included in turnover.</a:t>
            </a:r>
          </a:p>
          <a:p>
            <a:pPr marL="685800" marR="0" indent="-342900" algn="just">
              <a:lnSpc>
                <a:spcPts val="1400"/>
              </a:lnSpc>
              <a:spcBef>
                <a:spcPts val="0"/>
              </a:spcBef>
              <a:spcAft>
                <a:spcPts val="600"/>
              </a:spcAft>
              <a:tabLst>
                <a:tab pos="342900" algn="l"/>
              </a:tabLst>
            </a:pPr>
            <a:endParaRPr lang="en-US" spc="2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685800" marR="0" indent="-342900" algn="just">
              <a:lnSpc>
                <a:spcPts val="1400"/>
              </a:lnSpc>
              <a:spcBef>
                <a:spcPts val="0"/>
              </a:spcBef>
              <a:spcAft>
                <a:spcPts val="600"/>
              </a:spcAft>
              <a:tabLst>
                <a:tab pos="342900" algn="l"/>
              </a:tabLst>
            </a:pPr>
            <a:r>
              <a:rPr lang="en-US" spc="20" dirty="0">
                <a:effectLst/>
                <a:latin typeface="Arial Narrow" panose="020B0606020202030204" pitchFamily="34" charset="0"/>
                <a:ea typeface="Times New Roman" panose="02020603050405020304" pitchFamily="18" charset="0"/>
                <a:cs typeface="Times New Roman" panose="02020603050405020304" pitchFamily="18" charset="0"/>
              </a:rPr>
              <a:t>(iii) In respect of any reverse trades entered, the difference thereon, should also form part of </a:t>
            </a:r>
          </a:p>
          <a:p>
            <a:pPr marL="342900" marR="0" indent="0" algn="just">
              <a:lnSpc>
                <a:spcPts val="1400"/>
              </a:lnSpc>
              <a:spcBef>
                <a:spcPts val="0"/>
              </a:spcBef>
              <a:spcAft>
                <a:spcPts val="600"/>
              </a:spcAft>
              <a:buNone/>
              <a:tabLst>
                <a:tab pos="342900" algn="l"/>
              </a:tabLst>
            </a:pPr>
            <a:r>
              <a:rPr lang="en-US" spc="20" dirty="0">
                <a:effectLst/>
                <a:latin typeface="Arial Narrow" panose="020B0606020202030204" pitchFamily="34" charset="0"/>
                <a:ea typeface="Times New Roman" panose="02020603050405020304" pitchFamily="18" charset="0"/>
                <a:cs typeface="Times New Roman" panose="02020603050405020304" pitchFamily="18" charset="0"/>
              </a:rPr>
              <a:t>           the turnover.</a:t>
            </a:r>
          </a:p>
          <a:p>
            <a:pPr marL="685800" indent="-342900" algn="just">
              <a:lnSpc>
                <a:spcPts val="1400"/>
              </a:lnSpc>
              <a:spcBef>
                <a:spcPts val="0"/>
              </a:spcBef>
              <a:spcAft>
                <a:spcPts val="600"/>
              </a:spcAft>
              <a:tabLst>
                <a:tab pos="342900" algn="l"/>
              </a:tabLst>
            </a:pPr>
            <a:endParaRPr lang="en-US" b="1" spc="2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685800" indent="-342900" algn="just">
              <a:lnSpc>
                <a:spcPts val="1400"/>
              </a:lnSpc>
              <a:spcBef>
                <a:spcPts val="0"/>
              </a:spcBef>
              <a:spcAft>
                <a:spcPts val="600"/>
              </a:spcAft>
              <a:tabLst>
                <a:tab pos="342900" algn="l"/>
              </a:tabLst>
            </a:pPr>
            <a:r>
              <a:rPr lang="en-US" b="1" u="sng" spc="20" dirty="0">
                <a:effectLst/>
                <a:latin typeface="Arial Narrow" panose="020B0606020202030204" pitchFamily="34" charset="0"/>
                <a:ea typeface="Times New Roman" panose="02020603050405020304" pitchFamily="18" charset="0"/>
                <a:cs typeface="Times New Roman" panose="02020603050405020304" pitchFamily="18" charset="0"/>
              </a:rPr>
              <a:t>Delivery based transactions</a:t>
            </a:r>
            <a:r>
              <a:rPr lang="en-US" spc="20" dirty="0">
                <a:effectLst/>
                <a:latin typeface="Arial Narrow" panose="020B0606020202030204" pitchFamily="34" charset="0"/>
                <a:ea typeface="Times New Roman" panose="02020603050405020304" pitchFamily="18" charset="0"/>
                <a:cs typeface="Times New Roman" panose="02020603050405020304" pitchFamily="18" charset="0"/>
              </a:rPr>
              <a:t>:</a:t>
            </a:r>
            <a:r>
              <a:rPr lang="en-US" spc="20" dirty="0">
                <a:effectLst/>
                <a:latin typeface="Arial Narrow" panose="020B0606020202030204" pitchFamily="34" charset="0"/>
                <a:ea typeface="Times New Roman" panose="02020603050405020304" pitchFamily="18" charset="0"/>
              </a:rPr>
              <a:t> the total value of the sales is to be considered as turnover.</a:t>
            </a:r>
            <a:endParaRPr lang="en-US"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5" name="Footer Placeholder 4">
            <a:extLst>
              <a:ext uri="{FF2B5EF4-FFF2-40B4-BE49-F238E27FC236}">
                <a16:creationId xmlns:a16="http://schemas.microsoft.com/office/drawing/2014/main" id="{1FF25B31-6C62-1F4D-34A2-2D1F7B704F9B}"/>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84737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B1C90-EEE3-CA5A-F806-73E83DA7A370}"/>
              </a:ext>
            </a:extLst>
          </p:cNvPr>
          <p:cNvSpPr>
            <a:spLocks noGrp="1"/>
          </p:cNvSpPr>
          <p:nvPr>
            <p:ph type="title"/>
          </p:nvPr>
        </p:nvSpPr>
        <p:spPr>
          <a:xfrm>
            <a:off x="838200" y="375516"/>
            <a:ext cx="10515600" cy="1325563"/>
          </a:xfrm>
        </p:spPr>
        <p:txBody>
          <a:bodyPr/>
          <a:lstStyle/>
          <a:p>
            <a:r>
              <a:rPr lang="en-US" dirty="0"/>
              <a:t>Observations by TAQRB</a:t>
            </a:r>
          </a:p>
        </p:txBody>
      </p:sp>
      <p:sp>
        <p:nvSpPr>
          <p:cNvPr id="3" name="Content Placeholder 2">
            <a:extLst>
              <a:ext uri="{FF2B5EF4-FFF2-40B4-BE49-F238E27FC236}">
                <a16:creationId xmlns:a16="http://schemas.microsoft.com/office/drawing/2014/main" id="{99D0972F-CBD7-4A3A-CFC1-2E44EEBDA3CF}"/>
              </a:ext>
            </a:extLst>
          </p:cNvPr>
          <p:cNvSpPr>
            <a:spLocks noGrp="1"/>
          </p:cNvSpPr>
          <p:nvPr>
            <p:ph idx="1"/>
          </p:nvPr>
        </p:nvSpPr>
        <p:spPr>
          <a:xfrm>
            <a:off x="838200" y="1825625"/>
            <a:ext cx="10515600" cy="4530725"/>
          </a:xfrm>
        </p:spPr>
        <p:txBody>
          <a:bodyPr>
            <a:normAutofit fontScale="77500" lnSpcReduction="20000"/>
          </a:bodyPr>
          <a:lstStyle/>
          <a:p>
            <a:r>
              <a:rPr lang="en-US" sz="5100" dirty="0"/>
              <a:t>1. </a:t>
            </a:r>
            <a:r>
              <a:rPr lang="en-US" sz="5100" dirty="0" err="1"/>
              <a:t>Addresse</a:t>
            </a:r>
            <a:r>
              <a:rPr lang="en-US" sz="5100" dirty="0"/>
              <a:t> mentioned was different from Annual report or MCA</a:t>
            </a:r>
          </a:p>
          <a:p>
            <a:r>
              <a:rPr lang="en-US" sz="5100" dirty="0"/>
              <a:t>2. Companies (which are required to get their accounts audited under Companies Act, 2013) had selected option (a) [Clause 44AB(a)-Total sales/turnover/gross receipts in business exceeding specified limits”] instead of option “Third Proviso to section 44AB: Audited under any other law”. </a:t>
            </a:r>
          </a:p>
          <a:p>
            <a:pPr marL="0" indent="0">
              <a:buNone/>
            </a:pPr>
            <a:r>
              <a:rPr lang="en-US" sz="1800" b="0" i="0" u="none" strike="noStrike" baseline="0" dirty="0">
                <a:solidFill>
                  <a:srgbClr val="000000"/>
                </a:solidFill>
                <a:latin typeface="Arial" panose="020B0604020202020204" pitchFamily="34" charset="0"/>
              </a:rPr>
              <a:t>	</a:t>
            </a:r>
          </a:p>
          <a:p>
            <a:endParaRPr lang="en-US" dirty="0"/>
          </a:p>
        </p:txBody>
      </p:sp>
      <p:sp>
        <p:nvSpPr>
          <p:cNvPr id="4" name="Footer Placeholder 3">
            <a:extLst>
              <a:ext uri="{FF2B5EF4-FFF2-40B4-BE49-F238E27FC236}">
                <a16:creationId xmlns:a16="http://schemas.microsoft.com/office/drawing/2014/main" id="{1B7761E2-2E07-B563-6894-04E00BBB09C8}"/>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19104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DC39-76DA-526E-45FE-A3622DEA0560}"/>
              </a:ext>
            </a:extLst>
          </p:cNvPr>
          <p:cNvSpPr>
            <a:spLocks noGrp="1"/>
          </p:cNvSpPr>
          <p:nvPr>
            <p:ph type="title"/>
          </p:nvPr>
        </p:nvSpPr>
        <p:spPr/>
        <p:txBody>
          <a:bodyPr>
            <a:normAutofit fontScale="90000"/>
          </a:bodyPr>
          <a:lstStyle/>
          <a:p>
            <a:r>
              <a:rPr lang="en-US" u="sng" dirty="0"/>
              <a:t>3CD Part B-Observations to Clause 10-Nature of Business and 11-Books of account prescribed</a:t>
            </a:r>
          </a:p>
        </p:txBody>
      </p:sp>
      <p:sp>
        <p:nvSpPr>
          <p:cNvPr id="3" name="Content Placeholder 2">
            <a:extLst>
              <a:ext uri="{FF2B5EF4-FFF2-40B4-BE49-F238E27FC236}">
                <a16:creationId xmlns:a16="http://schemas.microsoft.com/office/drawing/2014/main" id="{0E22BF49-0108-17C6-3F73-AA001341C4DC}"/>
              </a:ext>
            </a:extLst>
          </p:cNvPr>
          <p:cNvSpPr>
            <a:spLocks noGrp="1"/>
          </p:cNvSpPr>
          <p:nvPr>
            <p:ph idx="1"/>
          </p:nvPr>
        </p:nvSpPr>
        <p:spPr/>
        <p:txBody>
          <a:bodyPr>
            <a:normAutofit fontScale="92500" lnSpcReduction="20000"/>
          </a:bodyPr>
          <a:lstStyle/>
          <a:p>
            <a:r>
              <a:rPr lang="en-US" sz="1800" b="1" i="0" u="sng" strike="noStrike" baseline="0" dirty="0">
                <a:solidFill>
                  <a:srgbClr val="000000"/>
                </a:solidFill>
                <a:latin typeface="Arial" panose="020B0604020202020204" pitchFamily="34" charset="0"/>
              </a:rPr>
              <a:t>Clause 10:</a:t>
            </a:r>
          </a:p>
          <a:p>
            <a:r>
              <a:rPr lang="en-US" sz="1800" b="1" i="0" u="none" strike="noStrike" baseline="0" dirty="0">
                <a:solidFill>
                  <a:srgbClr val="000000"/>
                </a:solidFill>
                <a:latin typeface="Arial" panose="020B0604020202020204" pitchFamily="34" charset="0"/>
              </a:rPr>
              <a:t>codes for business or profession for all main activities (principal line of each of the businesses) were not reported. </a:t>
            </a:r>
            <a:r>
              <a:rPr lang="en-US" sz="1800" b="0" i="0" u="none" strike="noStrike" baseline="0" dirty="0">
                <a:solidFill>
                  <a:srgbClr val="000000"/>
                </a:solidFill>
                <a:latin typeface="Arial" panose="020B0604020202020204" pitchFamily="34" charset="0"/>
              </a:rPr>
              <a:t>	</a:t>
            </a:r>
          </a:p>
          <a:p>
            <a:r>
              <a:rPr lang="en-US" sz="1800" b="1" u="sng" dirty="0">
                <a:solidFill>
                  <a:srgbClr val="000000"/>
                </a:solidFill>
                <a:latin typeface="Arial" panose="020B0604020202020204" pitchFamily="34" charset="0"/>
              </a:rPr>
              <a:t>Clause 11</a:t>
            </a:r>
            <a:r>
              <a:rPr lang="en-US" sz="1800" b="1" dirty="0">
                <a:solidFill>
                  <a:srgbClr val="000000"/>
                </a:solidFill>
                <a:latin typeface="Arial" panose="020B0604020202020204" pitchFamily="34" charset="0"/>
              </a:rPr>
              <a:t>:</a:t>
            </a:r>
          </a:p>
          <a:p>
            <a:r>
              <a:rPr lang="en-US" sz="1800" b="1" i="0" u="none" strike="noStrike" baseline="0" dirty="0">
                <a:solidFill>
                  <a:srgbClr val="000000"/>
                </a:solidFill>
                <a:latin typeface="Arial" panose="020B0604020202020204" pitchFamily="34" charset="0"/>
              </a:rPr>
              <a:t>a) For Companies, ‘NO’ books of account have been specifically prescribed under section 44AA of the Income-tax Act, 1961 and /or under Rule 6F of the Income-tax Rules, 1962. In some cases, ‘YES’ was reported while ‘NO’ should have been reported under this clause. (for professionals CB, Ledger, Journal) for medical professional daily case register and inventory of medicines</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b) In various cases, location of maintenance of books of account was not reported while the same is the requirement of the format as well as the Guidance Note on tax audit under section 44AB of the Income-tax Act, 1961.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c) Also, the fact that the books of account are maintained in a computer system was not reported in many cases.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d) The various other relevant documents examined such as bills, vouchers, receipts, debit note, credit note, inventory register, agreements, orders, original purchase invoice, copy of bank statements, various agreements/ contracts or any other document on the basis of which preliminary entries are passed in the books of account, have missed reporting in various cases.  </a:t>
            </a:r>
            <a:endParaRPr lang="en-US" sz="1800" b="0" i="0" u="none" strike="noStrike" baseline="0" dirty="0">
              <a:solidFill>
                <a:srgbClr val="000000"/>
              </a:solidFill>
              <a:latin typeface="Arial" panose="020B0604020202020204" pitchFamily="34" charset="0"/>
            </a:endParaRPr>
          </a:p>
          <a:p>
            <a:pPr marL="0" indent="0">
              <a:buNone/>
            </a:pPr>
            <a:endParaRPr lang="en-US" dirty="0"/>
          </a:p>
        </p:txBody>
      </p:sp>
      <p:sp>
        <p:nvSpPr>
          <p:cNvPr id="4" name="Footer Placeholder 3">
            <a:extLst>
              <a:ext uri="{FF2B5EF4-FFF2-40B4-BE49-F238E27FC236}">
                <a16:creationId xmlns:a16="http://schemas.microsoft.com/office/drawing/2014/main" id="{52D69AEB-7F15-812D-96D7-0CA8D576EEB9}"/>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40470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4B284-7307-0289-1486-37EB29336904}"/>
              </a:ext>
            </a:extLst>
          </p:cNvPr>
          <p:cNvSpPr>
            <a:spLocks noGrp="1"/>
          </p:cNvSpPr>
          <p:nvPr>
            <p:ph type="title"/>
          </p:nvPr>
        </p:nvSpPr>
        <p:spPr>
          <a:xfrm>
            <a:off x="838200" y="550606"/>
            <a:ext cx="10515600" cy="1521594"/>
          </a:xfrm>
        </p:spPr>
        <p:txBody>
          <a:bodyPr>
            <a:normAutofit/>
          </a:bodyPr>
          <a:lstStyle/>
          <a:p>
            <a:r>
              <a:rPr lang="en-US" sz="2700" b="1" u="sng" dirty="0"/>
              <a:t>3CD Part B-Observations to Clause-14 </a:t>
            </a:r>
            <a:br>
              <a:rPr lang="en-US" sz="2700" dirty="0"/>
            </a:br>
            <a:r>
              <a:rPr lang="en-US" sz="1800" b="1" i="0" u="none" strike="noStrike" baseline="0" dirty="0">
                <a:solidFill>
                  <a:srgbClr val="000000"/>
                </a:solidFill>
                <a:latin typeface="Arial" panose="020B0604020202020204" pitchFamily="34" charset="0"/>
              </a:rPr>
              <a:t>(a) METHOD OF VALUATION OF CLOSING STOCK EMPLOYED IN THE PREVIOUS YEAR. </a:t>
            </a:r>
            <a:br>
              <a:rPr lang="en-US" sz="1800" b="0" i="0" u="none" strike="noStrike" baseline="0" dirty="0">
                <a:solidFill>
                  <a:srgbClr val="000000"/>
                </a:solidFill>
                <a:latin typeface="Arial" panose="020B0604020202020204" pitchFamily="34" charset="0"/>
              </a:rPr>
            </a:br>
            <a:r>
              <a:rPr lang="en-US" sz="1800" b="1" i="0" u="none" strike="noStrike" baseline="0" dirty="0">
                <a:solidFill>
                  <a:srgbClr val="000000"/>
                </a:solidFill>
                <a:latin typeface="Arial" panose="020B0604020202020204" pitchFamily="34" charset="0"/>
              </a:rPr>
              <a:t>(b) IN CASE OF DEVIATION FROM THE METHOD OF VALUATION PRESCRIBED UNDER SECTION 145A, AND THE EFFECT THEREOF </a:t>
            </a:r>
            <a:endParaRPr lang="en-US" dirty="0"/>
          </a:p>
        </p:txBody>
      </p:sp>
      <p:sp>
        <p:nvSpPr>
          <p:cNvPr id="3" name="Content Placeholder 2">
            <a:extLst>
              <a:ext uri="{FF2B5EF4-FFF2-40B4-BE49-F238E27FC236}">
                <a16:creationId xmlns:a16="http://schemas.microsoft.com/office/drawing/2014/main" id="{24B3D894-8950-15DC-19F4-82967DD69683}"/>
              </a:ext>
            </a:extLst>
          </p:cNvPr>
          <p:cNvSpPr>
            <a:spLocks noGrp="1"/>
          </p:cNvSpPr>
          <p:nvPr>
            <p:ph idx="1"/>
          </p:nvPr>
        </p:nvSpPr>
        <p:spPr>
          <a:xfrm>
            <a:off x="838200" y="2251587"/>
            <a:ext cx="10515600" cy="3925376"/>
          </a:xfrm>
        </p:spPr>
        <p:txBody>
          <a:bodyPr>
            <a:normAutofit/>
          </a:bodyPr>
          <a:lstStyle/>
          <a:p>
            <a:r>
              <a:rPr lang="en-US" sz="1800" b="1" dirty="0">
                <a:solidFill>
                  <a:srgbClr val="000000"/>
                </a:solidFill>
                <a:latin typeface="Arial" panose="020B0604020202020204" pitchFamily="34" charset="0"/>
              </a:rPr>
              <a:t>a) </a:t>
            </a:r>
            <a:r>
              <a:rPr lang="en-US" sz="1800" b="1" i="0" u="none" strike="noStrike" baseline="0" dirty="0">
                <a:solidFill>
                  <a:srgbClr val="000000"/>
                </a:solidFill>
                <a:latin typeface="Arial" panose="020B0604020202020204" pitchFamily="34" charset="0"/>
              </a:rPr>
              <a:t>Method of valuation has not been reported under clause 14(a) for each item of inventories separately (be it raw materials, work-in-progress, materials, maintenance supplies, consumables and loose tools) as suggested by the Guidance Note.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b) In many cases, valuation was done as per AS 2 or IND AS 2 i.e., exclusive method was followed. In all such cases details of deviations encountered between exclusive method of valuation and inclusive method of valuation as prescribed under section 145A of the Income- tax act and effects of inclusion of duties &amp; taxes as suggested by the Guidance Note are remained to be reported.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c) As per the reporting requirement of clause 14(a), method of valuation of closing stock employed in the previous year is to be reported. In few cases, the reporting as prescribed for valuation of inventories as per Revised AS-2 (or IND AS-2 wherever applicable) was not done. Instead, reporting as per ICDS was done. </a:t>
            </a:r>
            <a:endParaRPr lang="en-US" sz="1800" b="0" i="0" u="none" strike="noStrike" baseline="0" dirty="0">
              <a:solidFill>
                <a:srgbClr val="000000"/>
              </a:solidFill>
              <a:latin typeface="Arial" panose="020B0604020202020204" pitchFamily="34" charset="0"/>
            </a:endParaRPr>
          </a:p>
        </p:txBody>
      </p:sp>
      <p:sp>
        <p:nvSpPr>
          <p:cNvPr id="4" name="Footer Placeholder 3">
            <a:extLst>
              <a:ext uri="{FF2B5EF4-FFF2-40B4-BE49-F238E27FC236}">
                <a16:creationId xmlns:a16="http://schemas.microsoft.com/office/drawing/2014/main" id="{FA35830A-634D-C3F0-E3AD-09A9E471B7F0}"/>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886718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7D12C-3793-E6EF-16D6-1828A724B596}"/>
              </a:ext>
            </a:extLst>
          </p:cNvPr>
          <p:cNvSpPr>
            <a:spLocks noGrp="1"/>
          </p:cNvSpPr>
          <p:nvPr>
            <p:ph type="title"/>
          </p:nvPr>
        </p:nvSpPr>
        <p:spPr/>
        <p:txBody>
          <a:bodyPr>
            <a:normAutofit fontScale="90000"/>
          </a:bodyPr>
          <a:lstStyle/>
          <a:p>
            <a:r>
              <a:rPr lang="en-US" sz="6000" b="1" u="sng" dirty="0"/>
              <a:t>3CD Part B-Observations to….</a:t>
            </a:r>
            <a:br>
              <a:rPr lang="en-US" sz="1800" b="0" i="0" u="none" strike="noStrike" baseline="0" dirty="0">
                <a:solidFill>
                  <a:srgbClr val="000000"/>
                </a:solidFill>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2A92C1EF-7F49-EB38-044A-1BA8C4E667C1}"/>
              </a:ext>
            </a:extLst>
          </p:cNvPr>
          <p:cNvSpPr>
            <a:spLocks noGrp="1"/>
          </p:cNvSpPr>
          <p:nvPr>
            <p:ph idx="1"/>
          </p:nvPr>
        </p:nvSpPr>
        <p:spPr/>
        <p:txBody>
          <a:bodyPr>
            <a:normAutofit/>
          </a:bodyPr>
          <a:lstStyle/>
          <a:p>
            <a:r>
              <a:rPr lang="en-US" u="sng" dirty="0"/>
              <a:t>Clause 17 </a:t>
            </a:r>
          </a:p>
          <a:p>
            <a:pPr marL="0" indent="0">
              <a:buNone/>
            </a:pPr>
            <a:r>
              <a:rPr lang="en-US" sz="1800" b="1" i="0" u="none" strike="noStrike" baseline="0" dirty="0">
                <a:solidFill>
                  <a:srgbClr val="000000"/>
                </a:solidFill>
                <a:latin typeface="Arial" panose="020B0604020202020204" pitchFamily="34" charset="0"/>
              </a:rPr>
              <a:t>WHERE ANY LAND OR BUILDING OR BOTH IS TRANSFERRED FOR A CONSIDERATION LESS THAN VALUE REFERRED TO IN SECTION 43CA OR 50C –No observations</a:t>
            </a:r>
            <a:endParaRPr lang="en-US" sz="2800" b="1" i="0" u="none" strike="noStrike" baseline="0" dirty="0">
              <a:solidFill>
                <a:srgbClr val="000000"/>
              </a:solidFill>
              <a:latin typeface="Arial" panose="020B0604020202020204" pitchFamily="34" charset="0"/>
            </a:endParaRPr>
          </a:p>
          <a:p>
            <a:r>
              <a:rPr lang="en-US" sz="1800" b="1" i="0" u="sng" strike="noStrike" baseline="0" dirty="0">
                <a:solidFill>
                  <a:srgbClr val="000000"/>
                </a:solidFill>
                <a:latin typeface="Arial" panose="020B0604020202020204" pitchFamily="34" charset="0"/>
              </a:rPr>
              <a:t>CLAUSE 18</a:t>
            </a:r>
            <a:endParaRPr lang="en-US" sz="1800" b="0" i="0" u="sng" strike="noStrike" baseline="0" dirty="0">
              <a:solidFill>
                <a:srgbClr val="000000"/>
              </a:solidFill>
              <a:latin typeface="Arial" panose="020B0604020202020204" pitchFamily="34" charset="0"/>
            </a:endParaRPr>
          </a:p>
          <a:p>
            <a:pPr marL="0" indent="0">
              <a:buNone/>
            </a:pPr>
            <a:r>
              <a:rPr lang="en-US" sz="1800" b="1" i="0" u="none" strike="noStrike" baseline="0" dirty="0">
                <a:solidFill>
                  <a:srgbClr val="000000"/>
                </a:solidFill>
                <a:latin typeface="Arial" panose="020B0604020202020204" pitchFamily="34" charset="0"/>
              </a:rPr>
              <a:t>PARTICULARS OF DEPRECIATION ALLOWABLE AS PER THE INCOME-TAX ACT, 1961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details of additions/ deletions reported in Tax Audit Report were not in line with the figures of additions/ deletions disclosed in the Audited financial statements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in respect of </a:t>
            </a:r>
            <a:r>
              <a:rPr lang="en-US" sz="1800" b="1" i="1" u="none" strike="noStrike" baseline="0" dirty="0">
                <a:solidFill>
                  <a:srgbClr val="000000"/>
                </a:solidFill>
                <a:latin typeface="Arial" panose="020B0604020202020204" pitchFamily="34" charset="0"/>
              </a:rPr>
              <a:t>‘additions’ </a:t>
            </a:r>
            <a:r>
              <a:rPr lang="en-US" sz="1800" b="1" i="0" u="none" strike="noStrike" baseline="0" dirty="0">
                <a:solidFill>
                  <a:srgbClr val="000000"/>
                </a:solidFill>
                <a:latin typeface="Arial" panose="020B0604020202020204" pitchFamily="34" charset="0"/>
              </a:rPr>
              <a:t>to the block of assets, </a:t>
            </a:r>
            <a:r>
              <a:rPr lang="en-US" sz="1800" b="1" i="1" u="none" strike="noStrike" baseline="0" dirty="0">
                <a:solidFill>
                  <a:srgbClr val="000000"/>
                </a:solidFill>
                <a:latin typeface="Arial" panose="020B0604020202020204" pitchFamily="34" charset="0"/>
              </a:rPr>
              <a:t>‘date of purchase’ </a:t>
            </a:r>
            <a:r>
              <a:rPr lang="en-US" sz="1800" b="1" i="0" u="none" strike="noStrike" baseline="0" dirty="0">
                <a:solidFill>
                  <a:srgbClr val="000000"/>
                </a:solidFill>
                <a:latin typeface="Arial" panose="020B0604020202020204" pitchFamily="34" charset="0"/>
              </a:rPr>
              <a:t>and </a:t>
            </a:r>
            <a:r>
              <a:rPr lang="en-US" sz="1800" b="1" i="1" u="none" strike="noStrike" baseline="0" dirty="0">
                <a:solidFill>
                  <a:srgbClr val="000000"/>
                </a:solidFill>
                <a:latin typeface="Arial" panose="020B0604020202020204" pitchFamily="34" charset="0"/>
              </a:rPr>
              <a:t>‘date of put to use’ </a:t>
            </a:r>
            <a:r>
              <a:rPr lang="en-US" sz="1800" b="1" i="0" u="none" strike="noStrike" baseline="0" dirty="0">
                <a:solidFill>
                  <a:srgbClr val="000000"/>
                </a:solidFill>
                <a:latin typeface="Arial" panose="020B0604020202020204" pitchFamily="34" charset="0"/>
              </a:rPr>
              <a:t>were reported as same in respect of each item under each block of asset purchased, which is practically not possible in all the cases.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single consolidated amount was disclosed at the end of each half part of the financial year as date of addition, instead of actual date of addition of each asset of the block. </a:t>
            </a:r>
            <a:endParaRPr lang="en-US" sz="1800" b="0" i="0" u="none" strike="noStrike" baseline="0" dirty="0">
              <a:solidFill>
                <a:srgbClr val="000000"/>
              </a:solidFill>
              <a:latin typeface="Arial" panose="020B0604020202020204" pitchFamily="34" charset="0"/>
            </a:endParaRPr>
          </a:p>
          <a:p>
            <a:pPr marL="0" indent="0">
              <a:buNone/>
            </a:pPr>
            <a:endParaRPr lang="en-US" dirty="0"/>
          </a:p>
        </p:txBody>
      </p:sp>
      <p:sp>
        <p:nvSpPr>
          <p:cNvPr id="4" name="Footer Placeholder 3">
            <a:extLst>
              <a:ext uri="{FF2B5EF4-FFF2-40B4-BE49-F238E27FC236}">
                <a16:creationId xmlns:a16="http://schemas.microsoft.com/office/drawing/2014/main" id="{C1B1E968-6A70-427E-DE4F-4BADE9A7265F}"/>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622332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C2F74-9D61-091C-F2B1-F4729BFB41DB}"/>
              </a:ext>
            </a:extLst>
          </p:cNvPr>
          <p:cNvSpPr>
            <a:spLocks noGrp="1"/>
          </p:cNvSpPr>
          <p:nvPr>
            <p:ph type="title"/>
          </p:nvPr>
        </p:nvSpPr>
        <p:spPr/>
        <p:txBody>
          <a:bodyPr>
            <a:normAutofit/>
          </a:bodyPr>
          <a:lstStyle/>
          <a:p>
            <a:r>
              <a:rPr lang="en-US" sz="6000" b="1" u="sng" dirty="0"/>
              <a:t>3CD Part B-Observations to….</a:t>
            </a:r>
          </a:p>
        </p:txBody>
      </p:sp>
      <p:sp>
        <p:nvSpPr>
          <p:cNvPr id="3" name="Content Placeholder 2">
            <a:extLst>
              <a:ext uri="{FF2B5EF4-FFF2-40B4-BE49-F238E27FC236}">
                <a16:creationId xmlns:a16="http://schemas.microsoft.com/office/drawing/2014/main" id="{77BA871B-1809-D4FD-C99F-CCC1817EC8F9}"/>
              </a:ext>
            </a:extLst>
          </p:cNvPr>
          <p:cNvSpPr>
            <a:spLocks noGrp="1"/>
          </p:cNvSpPr>
          <p:nvPr>
            <p:ph idx="1"/>
          </p:nvPr>
        </p:nvSpPr>
        <p:spPr/>
        <p:txBody>
          <a:bodyPr>
            <a:normAutofit fontScale="92500" lnSpcReduction="20000"/>
          </a:bodyPr>
          <a:lstStyle/>
          <a:p>
            <a:r>
              <a:rPr lang="en-US" sz="1800" b="1" i="0" u="sng" strike="noStrike" baseline="0" dirty="0">
                <a:solidFill>
                  <a:srgbClr val="000000"/>
                </a:solidFill>
                <a:latin typeface="Arial" panose="020B0604020202020204" pitchFamily="34" charset="0"/>
              </a:rPr>
              <a:t>CLAUSE 19</a:t>
            </a:r>
            <a:r>
              <a:rPr lang="en-US" sz="1800" b="1" i="0" u="none" strike="noStrike" baseline="0" dirty="0">
                <a:solidFill>
                  <a:srgbClr val="000000"/>
                </a:solidFill>
                <a:latin typeface="Arial" panose="020B0604020202020204" pitchFamily="34" charset="0"/>
              </a:rPr>
              <a:t>: </a:t>
            </a:r>
            <a:endParaRPr lang="en-US" sz="1800" b="0" i="0" u="none" strike="noStrike" baseline="0" dirty="0">
              <a:solidFill>
                <a:srgbClr val="000000"/>
              </a:solidFill>
              <a:latin typeface="Arial" panose="020B0604020202020204" pitchFamily="34" charset="0"/>
            </a:endParaRPr>
          </a:p>
          <a:p>
            <a:pPr algn="l"/>
            <a:r>
              <a:rPr lang="en-US" sz="1800" b="1" i="0" u="none" strike="noStrike" baseline="0" dirty="0">
                <a:solidFill>
                  <a:srgbClr val="000000"/>
                </a:solidFill>
                <a:latin typeface="Arial" panose="020B0604020202020204" pitchFamily="34" charset="0"/>
              </a:rPr>
              <a:t>AMOUNTS ADMISSIBLE UNDER SECTIONS: 32AC to 35E(</a:t>
            </a:r>
            <a:r>
              <a:rPr lang="en-US" sz="1800" b="0" i="1" u="none" strike="noStrike" baseline="0" dirty="0">
                <a:latin typeface="Times-Italic"/>
              </a:rPr>
              <a:t> 32AC – Investment in new plant &amp; machinery, 33AB – Know-How,33ABA – Site Restoration Fund,</a:t>
            </a:r>
            <a:r>
              <a:rPr lang="en-US" sz="1800" b="1" i="1" u="none" strike="noStrike" baseline="0" dirty="0">
                <a:latin typeface="Times-BoldItalic"/>
              </a:rPr>
              <a:t>35(1)(</a:t>
            </a:r>
            <a:r>
              <a:rPr lang="en-US" sz="1800" b="1" i="1" u="none" strike="noStrike" baseline="0" dirty="0" err="1">
                <a:latin typeface="Times-BoldItalic"/>
              </a:rPr>
              <a:t>i</a:t>
            </a:r>
            <a:r>
              <a:rPr lang="en-US" sz="1800" b="1" i="1" u="none" strike="noStrike" baseline="0" dirty="0">
                <a:latin typeface="Times-BoldItalic"/>
              </a:rPr>
              <a:t>), (ii), (</a:t>
            </a:r>
            <a:r>
              <a:rPr lang="en-US" sz="1800" b="1" i="1" u="none" strike="noStrike" baseline="0" dirty="0" err="1">
                <a:latin typeface="Times-BoldItalic"/>
              </a:rPr>
              <a:t>iia</a:t>
            </a:r>
            <a:r>
              <a:rPr lang="en-US" sz="1800" b="1" i="1" u="none" strike="noStrike" baseline="0" dirty="0">
                <a:latin typeface="Times-BoldItalic"/>
              </a:rPr>
              <a:t>), (iii), (iv); 35(2AA); 35(2AB) </a:t>
            </a:r>
            <a:r>
              <a:rPr lang="en-US" sz="1800" b="0" i="1" u="none" strike="noStrike" baseline="0" dirty="0">
                <a:latin typeface="Times-Italic"/>
              </a:rPr>
              <a:t>– Scientific Research,35ABB – License to Operate Telecommunication,35AC – eligible projects/schemes,</a:t>
            </a:r>
            <a:r>
              <a:rPr lang="en-US" sz="1800" b="1" i="1" u="none" strike="noStrike" baseline="0" dirty="0">
                <a:latin typeface="Times-BoldItalic"/>
              </a:rPr>
              <a:t>35AD </a:t>
            </a:r>
            <a:r>
              <a:rPr lang="en-US" sz="1800" b="0" i="1" u="none" strike="noStrike" baseline="0" dirty="0">
                <a:latin typeface="Times-Italic"/>
              </a:rPr>
              <a:t>– </a:t>
            </a:r>
            <a:r>
              <a:rPr lang="en-US" sz="1800" b="1" i="1" u="none" strike="noStrike" baseline="0" dirty="0">
                <a:latin typeface="Times-BoldItalic"/>
              </a:rPr>
              <a:t>Specified business,</a:t>
            </a:r>
            <a:r>
              <a:rPr lang="en-US" sz="1800" b="0" i="1" u="none" strike="noStrike" baseline="0" dirty="0">
                <a:latin typeface="Times-Italic"/>
              </a:rPr>
              <a:t>35CCA – Rural Development Programmes,35CCB – </a:t>
            </a:r>
            <a:r>
              <a:rPr lang="en-US" sz="1800" b="0" i="1" u="none" strike="noStrike" baseline="0" dirty="0" err="1">
                <a:latin typeface="Times-Italic"/>
              </a:rPr>
              <a:t>Programmes</a:t>
            </a:r>
            <a:r>
              <a:rPr lang="en-US" sz="1800" b="0" i="1" u="none" strike="noStrike" baseline="0" dirty="0">
                <a:latin typeface="Times-Italic"/>
              </a:rPr>
              <a:t> of conservation of natural resources, </a:t>
            </a:r>
            <a:r>
              <a:rPr lang="fr-FR" sz="1800" b="1" i="1" u="none" strike="noStrike" baseline="0" dirty="0">
                <a:latin typeface="Times-BoldItalic"/>
              </a:rPr>
              <a:t>35CCC - Agricultural Extension Programme,</a:t>
            </a:r>
            <a:r>
              <a:rPr lang="en-US" sz="1800" b="1" i="1" u="none" strike="noStrike" baseline="0" dirty="0">
                <a:latin typeface="Times-BoldItalic"/>
              </a:rPr>
              <a:t>35CCD – Skill Development </a:t>
            </a:r>
            <a:r>
              <a:rPr lang="en-US" sz="1800" b="1" i="1" u="none" strike="noStrike" baseline="0" dirty="0" err="1">
                <a:latin typeface="Times-BoldItalic"/>
              </a:rPr>
              <a:t>Programme</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where the </a:t>
            </a:r>
            <a:r>
              <a:rPr lang="en-US" sz="1800" b="1" i="0" u="none" strike="noStrike" baseline="0" dirty="0" err="1">
                <a:solidFill>
                  <a:srgbClr val="000000"/>
                </a:solidFill>
                <a:latin typeface="Arial" panose="020B0604020202020204" pitchFamily="34" charset="0"/>
              </a:rPr>
              <a:t>assessee</a:t>
            </a:r>
            <a:r>
              <a:rPr lang="en-US" sz="1800" b="1" i="0" u="none" strike="noStrike" baseline="0" dirty="0">
                <a:solidFill>
                  <a:srgbClr val="000000"/>
                </a:solidFill>
                <a:latin typeface="Arial" panose="020B0604020202020204" pitchFamily="34" charset="0"/>
              </a:rPr>
              <a:t> has obtained a separate Audit report, reference of that separate Audit report for claiming deductions was not made in Form No. 3CA as per the requirement of para 28.2 of the Guidance Note. </a:t>
            </a:r>
            <a:r>
              <a:rPr lang="en-US" sz="1800" b="0" i="0" u="none" strike="noStrike" baseline="0" dirty="0">
                <a:solidFill>
                  <a:srgbClr val="000000"/>
                </a:solidFill>
                <a:latin typeface="Arial" panose="020B0604020202020204" pitchFamily="34" charset="0"/>
              </a:rPr>
              <a:t>	</a:t>
            </a:r>
          </a:p>
          <a:p>
            <a:r>
              <a:rPr lang="en-US" sz="1800" b="1" i="0" u="sng" strike="noStrike" baseline="0" dirty="0">
                <a:solidFill>
                  <a:srgbClr val="000000"/>
                </a:solidFill>
                <a:latin typeface="Arial" panose="020B0604020202020204" pitchFamily="34" charset="0"/>
              </a:rPr>
              <a:t>CLAUSE 20</a:t>
            </a:r>
            <a:r>
              <a:rPr lang="en-US" sz="1800" b="1" i="0" u="none" strike="noStrike" baseline="0" dirty="0">
                <a:solidFill>
                  <a:srgbClr val="000000"/>
                </a:solidFill>
                <a:latin typeface="Arial" panose="020B0604020202020204" pitchFamily="34" charset="0"/>
              </a:rPr>
              <a:t>: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(a) ANY SUM PAID TO AN EMPLOYEE AS BONUS OR COMMISSION FOR SERVICES RENDERED, WHERE SUCH SUM WAS OTHERWISE PAYABLE TO HIM AS PROFITS OR DIVIDEND. [SECTION 36(1)(II)]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(b) DETAILS OF CONTRIBUTIONS RECEIVED FROM EMPLOYEES FOR VARIOUS FUNDS AS REFERRED TO IN SECTION 36(1)(VA):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provident fund have been reported under clause 20(b) but nothing was reported for ESI Fund,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Also, “due date” reported for the relevant fund was not correct </a:t>
            </a:r>
            <a:endParaRPr lang="en-US" sz="1800" b="0" i="0" u="none" strike="noStrike" baseline="0" dirty="0">
              <a:solidFill>
                <a:srgbClr val="000000"/>
              </a:solidFill>
              <a:latin typeface="Arial" panose="020B0604020202020204" pitchFamily="34" charset="0"/>
            </a:endParaRPr>
          </a:p>
          <a:p>
            <a:pPr marL="0" indent="0">
              <a:buNone/>
            </a:pPr>
            <a:endParaRPr lang="en-US" sz="1800" b="0" i="0" u="none" strike="noStrike" baseline="0" dirty="0">
              <a:solidFill>
                <a:srgbClr val="000000"/>
              </a:solidFill>
              <a:latin typeface="Arial" panose="020B0604020202020204" pitchFamily="34" charset="0"/>
            </a:endParaRPr>
          </a:p>
        </p:txBody>
      </p:sp>
      <p:sp>
        <p:nvSpPr>
          <p:cNvPr id="4" name="Footer Placeholder 3">
            <a:extLst>
              <a:ext uri="{FF2B5EF4-FFF2-40B4-BE49-F238E27FC236}">
                <a16:creationId xmlns:a16="http://schemas.microsoft.com/office/drawing/2014/main" id="{FC8C691C-4C95-9450-26A7-88BBA7BAB9F6}"/>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252461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BBA0-9D68-CAF6-BFD5-196BB9C02E03}"/>
              </a:ext>
            </a:extLst>
          </p:cNvPr>
          <p:cNvSpPr>
            <a:spLocks noGrp="1"/>
          </p:cNvSpPr>
          <p:nvPr>
            <p:ph type="title"/>
          </p:nvPr>
        </p:nvSpPr>
        <p:spPr/>
        <p:txBody>
          <a:bodyPr>
            <a:normAutofit/>
          </a:bodyPr>
          <a:lstStyle/>
          <a:p>
            <a:r>
              <a:rPr lang="en-US" sz="5400" b="1" u="sng" dirty="0"/>
              <a:t>3CD Part B-Observations to….</a:t>
            </a:r>
          </a:p>
        </p:txBody>
      </p:sp>
      <p:sp>
        <p:nvSpPr>
          <p:cNvPr id="3" name="Content Placeholder 2">
            <a:extLst>
              <a:ext uri="{FF2B5EF4-FFF2-40B4-BE49-F238E27FC236}">
                <a16:creationId xmlns:a16="http://schemas.microsoft.com/office/drawing/2014/main" id="{F8693D1A-1171-4C66-44CF-4C80DAA4FE33}"/>
              </a:ext>
            </a:extLst>
          </p:cNvPr>
          <p:cNvSpPr>
            <a:spLocks noGrp="1"/>
          </p:cNvSpPr>
          <p:nvPr>
            <p:ph idx="1"/>
          </p:nvPr>
        </p:nvSpPr>
        <p:spPr/>
        <p:txBody>
          <a:bodyPr>
            <a:normAutofit fontScale="85000" lnSpcReduction="10000"/>
          </a:bodyPr>
          <a:lstStyle/>
          <a:p>
            <a:r>
              <a:rPr lang="en-US" sz="1800" b="1" i="0" u="sng" strike="noStrike" baseline="0" dirty="0">
                <a:solidFill>
                  <a:srgbClr val="000000"/>
                </a:solidFill>
                <a:latin typeface="Arial" panose="020B0604020202020204" pitchFamily="34" charset="0"/>
              </a:rPr>
              <a:t>CLAUSE 21</a:t>
            </a:r>
            <a:r>
              <a:rPr lang="en-US" sz="1800" b="1" i="0" u="none" strike="noStrike" baseline="0" dirty="0">
                <a:solidFill>
                  <a:srgbClr val="000000"/>
                </a:solidFill>
                <a:latin typeface="Arial" panose="020B0604020202020204" pitchFamily="34" charset="0"/>
              </a:rPr>
              <a:t>: </a:t>
            </a:r>
            <a:r>
              <a:rPr lang="en-US" sz="1800" b="1" i="0" u="none" strike="noStrike" baseline="0" dirty="0">
                <a:solidFill>
                  <a:srgbClr val="000000"/>
                </a:solidFill>
              </a:rPr>
              <a:t>CLAUSE 21(a): </a:t>
            </a:r>
            <a:r>
              <a:rPr lang="en-US" sz="1800" b="0" i="0" u="none" strike="noStrike" baseline="0" dirty="0">
                <a:solidFill>
                  <a:srgbClr val="000000"/>
                </a:solidFill>
              </a:rPr>
              <a:t>	</a:t>
            </a:r>
          </a:p>
          <a:p>
            <a:r>
              <a:rPr lang="en-US" sz="1800" b="1" i="0" u="none" strike="noStrike" baseline="0" dirty="0">
                <a:solidFill>
                  <a:srgbClr val="000000"/>
                </a:solidFill>
                <a:latin typeface="Arial" panose="020B0604020202020204" pitchFamily="34" charset="0"/>
              </a:rPr>
              <a:t>AMOUNTS DEBITED TO THE PROFIT AND LOSS ACCOUNT, BEING IN THE NATURE OF CAPITAL, PERSONAL, ADVERTISEMENT EXPENDITURE ETC. </a:t>
            </a:r>
            <a:r>
              <a:rPr lang="en-US" sz="1800" b="0" i="0" u="none" strike="noStrike" baseline="0" dirty="0">
                <a:solidFill>
                  <a:srgbClr val="000000"/>
                </a:solidFill>
                <a:latin typeface="Arial" panose="020B0604020202020204" pitchFamily="34" charset="0"/>
              </a:rPr>
              <a:t>	</a:t>
            </a:r>
          </a:p>
          <a:p>
            <a:r>
              <a:rPr lang="en-US" sz="1800" b="1" i="1" u="none" strike="noStrike" baseline="0" dirty="0">
                <a:solidFill>
                  <a:srgbClr val="000000"/>
                </a:solidFill>
                <a:latin typeface="Arial" panose="020B0604020202020204" pitchFamily="34" charset="0"/>
              </a:rPr>
              <a:t>‘Expenditure incurred at clubs being entrance fees and subscriptions’ </a:t>
            </a:r>
            <a:r>
              <a:rPr lang="en-US" sz="1800" b="1" i="0" u="none" strike="noStrike" baseline="0" dirty="0">
                <a:solidFill>
                  <a:srgbClr val="000000"/>
                </a:solidFill>
                <a:latin typeface="Arial" panose="020B0604020202020204" pitchFamily="34" charset="0"/>
              </a:rPr>
              <a:t>was clubbed with </a:t>
            </a:r>
            <a:r>
              <a:rPr lang="en-US" sz="1800" b="1" i="1" u="none" strike="noStrike" baseline="0" dirty="0">
                <a:solidFill>
                  <a:srgbClr val="000000"/>
                </a:solidFill>
                <a:latin typeface="Arial" panose="020B0604020202020204" pitchFamily="34" charset="0"/>
              </a:rPr>
              <a:t>‘expenditure incurred at clubs being cost for club services and facilities used’ </a:t>
            </a:r>
            <a:r>
              <a:rPr lang="en-US" sz="1800" b="1" i="0" u="none" strike="noStrike" baseline="0" dirty="0">
                <a:solidFill>
                  <a:srgbClr val="000000"/>
                </a:solidFill>
                <a:latin typeface="Arial" panose="020B0604020202020204" pitchFamily="34" charset="0"/>
              </a:rPr>
              <a:t>and reported together under this sub-clause. </a:t>
            </a:r>
            <a:endParaRPr lang="en-US" sz="1800" b="0" i="0" u="none" strike="noStrike" baseline="0" dirty="0">
              <a:solidFill>
                <a:srgbClr val="000000"/>
              </a:solidFill>
              <a:latin typeface="Arial" panose="020B0604020202020204" pitchFamily="34" charset="0"/>
            </a:endParaRPr>
          </a:p>
          <a:p>
            <a:r>
              <a:rPr lang="en-US" sz="1800" b="1" i="1" u="none" strike="noStrike" baseline="0" dirty="0">
                <a:solidFill>
                  <a:srgbClr val="000000"/>
                </a:solidFill>
                <a:latin typeface="Arial" panose="020B0604020202020204" pitchFamily="34" charset="0"/>
              </a:rPr>
              <a:t>Late filing fees under section 234E’ </a:t>
            </a:r>
            <a:r>
              <a:rPr lang="en-US" sz="1800" b="1" i="0" u="none" strike="noStrike" baseline="0" dirty="0">
                <a:solidFill>
                  <a:srgbClr val="000000"/>
                </a:solidFill>
                <a:latin typeface="Arial" panose="020B0604020202020204" pitchFamily="34" charset="0"/>
              </a:rPr>
              <a:t>it has been stated: </a:t>
            </a:r>
            <a:r>
              <a:rPr lang="en-US" sz="1800" b="1" i="1" u="none" strike="noStrike" baseline="0" dirty="0">
                <a:solidFill>
                  <a:srgbClr val="000000"/>
                </a:solidFill>
                <a:latin typeface="Arial" panose="020B0604020202020204" pitchFamily="34" charset="0"/>
              </a:rPr>
              <a:t>‘It should be noted that Rs. 200 per day is not penalty but it is a late filing fee’</a:t>
            </a:r>
            <a:r>
              <a:rPr lang="en-US" sz="1800" b="1" i="0" u="none" strike="noStrike" baseline="0" dirty="0">
                <a:solidFill>
                  <a:srgbClr val="000000"/>
                </a:solidFill>
                <a:latin typeface="Arial" panose="020B0604020202020204" pitchFamily="34" charset="0"/>
              </a:rPr>
              <a:t>. Thus, the same is not required to be reported under this sub-clause. </a:t>
            </a:r>
          </a:p>
          <a:p>
            <a:r>
              <a:rPr lang="en-US" sz="1800" b="1" i="0" u="sng" strike="noStrike" baseline="0" dirty="0">
                <a:solidFill>
                  <a:srgbClr val="000000"/>
                </a:solidFill>
                <a:latin typeface="Arial" panose="020B0604020202020204" pitchFamily="34" charset="0"/>
              </a:rPr>
              <a:t>CLAUSE 21(b)</a:t>
            </a:r>
            <a:r>
              <a:rPr lang="en-US" sz="1800" b="1" i="0" u="none" strike="noStrike" baseline="0" dirty="0">
                <a:solidFill>
                  <a:srgbClr val="000000"/>
                </a:solidFill>
                <a:latin typeface="Arial" panose="020B0604020202020204" pitchFamily="34" charset="0"/>
              </a:rPr>
              <a:t>: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AMOUNTS INADMISSIBLE UNDER SECTION 40(A): -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AS PAYMENT TO NON-RESIDENT REFERRED TO IN SUB-CLAUSE (</a:t>
            </a:r>
            <a:r>
              <a:rPr lang="en-US" sz="1800" b="1" i="0" u="none" strike="noStrike" baseline="0" dirty="0" err="1">
                <a:solidFill>
                  <a:srgbClr val="000000"/>
                </a:solidFill>
                <a:latin typeface="Arial" panose="020B0604020202020204" pitchFamily="34" charset="0"/>
              </a:rPr>
              <a:t>i</a:t>
            </a:r>
            <a:r>
              <a:rPr lang="en-US" sz="1800" b="1" i="0" u="none" strike="noStrike" baseline="0" dirty="0">
                <a:solidFill>
                  <a:srgbClr val="000000"/>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AS PAYMENT REFERRED TO IN SUB-CLAUSE (</a:t>
            </a:r>
            <a:r>
              <a:rPr lang="en-US" sz="1800" b="1" i="0" u="none" strike="noStrike" baseline="0" dirty="0" err="1">
                <a:solidFill>
                  <a:srgbClr val="000000"/>
                </a:solidFill>
                <a:latin typeface="Arial" panose="020B0604020202020204" pitchFamily="34" charset="0"/>
              </a:rPr>
              <a:t>ia</a:t>
            </a:r>
            <a:r>
              <a:rPr lang="en-US" sz="1800" b="1"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In some cases, a consolidated sum in respect of </a:t>
            </a:r>
            <a:r>
              <a:rPr lang="en-US" sz="1800" b="1" i="1" u="none" strike="noStrike" baseline="0" dirty="0">
                <a:solidFill>
                  <a:srgbClr val="000000"/>
                </a:solidFill>
                <a:latin typeface="Arial" panose="020B0604020202020204" pitchFamily="34" charset="0"/>
              </a:rPr>
              <a:t>‘provision for various expenses’ </a:t>
            </a:r>
            <a:r>
              <a:rPr lang="en-US" sz="1800" b="1" i="0" u="none" strike="noStrike" baseline="0" dirty="0">
                <a:solidFill>
                  <a:srgbClr val="000000"/>
                </a:solidFill>
                <a:latin typeface="Arial" panose="020B0604020202020204" pitchFamily="34" charset="0"/>
              </a:rPr>
              <a:t>of ‘sundry parties’ were reported. Instead of the date of crediting the amount of provision in the books of account, a random/ dummy date was reported in many cases.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b) Reporting under this clause is required separately for each of the individual payee. Consolidated reporting for the heads under which tax has not been deducted has been done in certain cases. </a:t>
            </a:r>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p:txBody>
      </p:sp>
      <p:sp>
        <p:nvSpPr>
          <p:cNvPr id="4" name="Footer Placeholder 3">
            <a:extLst>
              <a:ext uri="{FF2B5EF4-FFF2-40B4-BE49-F238E27FC236}">
                <a16:creationId xmlns:a16="http://schemas.microsoft.com/office/drawing/2014/main" id="{F070B6BD-CDF0-ED63-85EC-2B8E54986636}"/>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864171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65939-27F0-70BD-CEDC-7F4852FD6F68}"/>
              </a:ext>
            </a:extLst>
          </p:cNvPr>
          <p:cNvSpPr>
            <a:spLocks noGrp="1"/>
          </p:cNvSpPr>
          <p:nvPr>
            <p:ph type="title"/>
          </p:nvPr>
        </p:nvSpPr>
        <p:spPr/>
        <p:txBody>
          <a:bodyPr/>
          <a:lstStyle/>
          <a:p>
            <a:r>
              <a:rPr lang="en-US" b="1" u="sng" dirty="0"/>
              <a:t>3CD Part B-Observations to….</a:t>
            </a:r>
          </a:p>
        </p:txBody>
      </p:sp>
      <p:sp>
        <p:nvSpPr>
          <p:cNvPr id="3" name="Content Placeholder 2">
            <a:extLst>
              <a:ext uri="{FF2B5EF4-FFF2-40B4-BE49-F238E27FC236}">
                <a16:creationId xmlns:a16="http://schemas.microsoft.com/office/drawing/2014/main" id="{2B433ED8-A474-AE10-4101-BA891CD5B7C8}"/>
              </a:ext>
            </a:extLst>
          </p:cNvPr>
          <p:cNvSpPr>
            <a:spLocks noGrp="1"/>
          </p:cNvSpPr>
          <p:nvPr>
            <p:ph idx="1"/>
          </p:nvPr>
        </p:nvSpPr>
        <p:spPr>
          <a:xfrm>
            <a:off x="838200" y="1825625"/>
            <a:ext cx="10515600" cy="3768930"/>
          </a:xfrm>
        </p:spPr>
        <p:txBody>
          <a:bodyPr/>
          <a:lstStyle/>
          <a:p>
            <a:r>
              <a:rPr lang="en-US" sz="1800" b="1" i="0" u="sng" strike="noStrike" baseline="0" dirty="0">
                <a:solidFill>
                  <a:srgbClr val="000000"/>
                </a:solidFill>
                <a:latin typeface="Arial" panose="020B0604020202020204" pitchFamily="34" charset="0"/>
              </a:rPr>
              <a:t>CLAUSE 21(d):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DISALLOWANCE/DEEMED INCOME UNDER SECTION 40A(3): </a:t>
            </a:r>
          </a:p>
          <a:p>
            <a:endParaRPr lang="en-US" sz="1800" b="0" i="0" u="none" strike="noStrike" baseline="0" dirty="0">
              <a:latin typeface="Arial" panose="020B0604020202020204" pitchFamily="34" charset="0"/>
            </a:endParaRPr>
          </a:p>
          <a:p>
            <a:r>
              <a:rPr lang="en-US" sz="1800" b="1" i="0" u="none" strike="noStrike" baseline="0" dirty="0">
                <a:solidFill>
                  <a:srgbClr val="000000"/>
                </a:solidFill>
                <a:latin typeface="Arial" panose="020B0604020202020204" pitchFamily="34" charset="0"/>
              </a:rPr>
              <a:t>Where the reporting has been done on the basis of certificate from the </a:t>
            </a:r>
            <a:r>
              <a:rPr lang="en-US" sz="1800" b="1" i="0" u="none" strike="noStrike" baseline="0" dirty="0" err="1">
                <a:solidFill>
                  <a:srgbClr val="000000"/>
                </a:solidFill>
                <a:latin typeface="Arial" panose="020B0604020202020204" pitchFamily="34" charset="0"/>
              </a:rPr>
              <a:t>assessee</a:t>
            </a:r>
            <a:r>
              <a:rPr lang="en-US" sz="1800" b="1" i="0" u="none" strike="noStrike" baseline="0" dirty="0">
                <a:solidFill>
                  <a:srgbClr val="000000"/>
                </a:solidFill>
                <a:latin typeface="Arial" panose="020B0604020202020204" pitchFamily="34" charset="0"/>
              </a:rPr>
              <a:t>, the fact was not reported as an observation in clause (3) of Form No. 3CA and clause (5) of Form No.3CB,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observation/ qualification under this clause were provided in the notes attached to Form No. 3CA. However, the same should be reported under clause (3) of Form No. 3CA and/or clause (5) of Form No.3CB, </a:t>
            </a:r>
            <a:endParaRPr lang="en-US" sz="1800" b="0" i="0" u="none" strike="noStrike" baseline="0" dirty="0">
              <a:solidFill>
                <a:srgbClr val="000000"/>
              </a:solidFill>
              <a:latin typeface="Arial" panose="020B0604020202020204" pitchFamily="34" charset="0"/>
            </a:endParaRPr>
          </a:p>
          <a:p>
            <a:endParaRPr lang="en-US" dirty="0"/>
          </a:p>
        </p:txBody>
      </p:sp>
      <p:sp>
        <p:nvSpPr>
          <p:cNvPr id="4" name="Footer Placeholder 3">
            <a:extLst>
              <a:ext uri="{FF2B5EF4-FFF2-40B4-BE49-F238E27FC236}">
                <a16:creationId xmlns:a16="http://schemas.microsoft.com/office/drawing/2014/main" id="{79FC28F5-FA83-C763-A23E-1A2F2903EFD5}"/>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52565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0154-E82A-84E8-AC94-7AF3202C986D}"/>
              </a:ext>
            </a:extLst>
          </p:cNvPr>
          <p:cNvSpPr>
            <a:spLocks noGrp="1"/>
          </p:cNvSpPr>
          <p:nvPr>
            <p:ph type="title"/>
          </p:nvPr>
        </p:nvSpPr>
        <p:spPr/>
        <p:txBody>
          <a:bodyPr>
            <a:normAutofit/>
          </a:bodyPr>
          <a:lstStyle/>
          <a:p>
            <a:r>
              <a:rPr lang="en-US" sz="5400" b="1" u="sng" dirty="0"/>
              <a:t>3CD Part B-Observations to….</a:t>
            </a:r>
          </a:p>
        </p:txBody>
      </p:sp>
      <p:sp>
        <p:nvSpPr>
          <p:cNvPr id="3" name="Content Placeholder 2">
            <a:extLst>
              <a:ext uri="{FF2B5EF4-FFF2-40B4-BE49-F238E27FC236}">
                <a16:creationId xmlns:a16="http://schemas.microsoft.com/office/drawing/2014/main" id="{05A4A6E1-EE63-52E1-3550-0191E0608C4A}"/>
              </a:ext>
            </a:extLst>
          </p:cNvPr>
          <p:cNvSpPr>
            <a:spLocks noGrp="1"/>
          </p:cNvSpPr>
          <p:nvPr>
            <p:ph idx="1"/>
          </p:nvPr>
        </p:nvSpPr>
        <p:spPr/>
        <p:txBody>
          <a:bodyPr/>
          <a:lstStyle/>
          <a:p>
            <a:r>
              <a:rPr lang="en-US" sz="1800" b="1" i="0" u="sng" strike="noStrike" baseline="0" dirty="0">
                <a:solidFill>
                  <a:srgbClr val="000000"/>
                </a:solidFill>
                <a:latin typeface="Arial" panose="020B0604020202020204" pitchFamily="34" charset="0"/>
              </a:rPr>
              <a:t>CLAUSE 21(g):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PARTICULARS OF ANY LIABILITY OF A CONTINGENT NATURE </a:t>
            </a:r>
            <a:r>
              <a:rPr lang="en-US" sz="1800" b="0" i="0" u="none" strike="noStrike" baseline="0" dirty="0">
                <a:solidFill>
                  <a:srgbClr val="000000"/>
                </a:solidFill>
              </a:rPr>
              <a:t>debited to the profit and loss account </a:t>
            </a:r>
            <a:r>
              <a:rPr lang="en-US" sz="1800" b="1" i="0" u="none" strike="noStrike" baseline="0" dirty="0">
                <a:solidFill>
                  <a:srgbClr val="000000"/>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liability of a ‘contingent nature debited to the profit and loss account’ is to be reported. Contingent liabilities which are mentioned in notes to accounts are not to be reported here as they are not debited to profit and loss account. </a:t>
            </a:r>
            <a:r>
              <a:rPr lang="en-US" sz="1800" b="0" i="0" u="none" strike="noStrike" baseline="0" dirty="0">
                <a:solidFill>
                  <a:srgbClr val="000000"/>
                </a:solidFill>
                <a:latin typeface="Arial" panose="020B0604020202020204" pitchFamily="34" charset="0"/>
              </a:rPr>
              <a:t>	</a:t>
            </a:r>
          </a:p>
          <a:p>
            <a:r>
              <a:rPr lang="en-US" sz="1800" b="1" i="0" u="sng" strike="noStrike" baseline="0" dirty="0">
                <a:solidFill>
                  <a:srgbClr val="000000"/>
                </a:solidFill>
                <a:latin typeface="Arial" panose="020B0604020202020204" pitchFamily="34" charset="0"/>
              </a:rPr>
              <a:t>CLAUSE 22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AMOUNT OF INTEREST INADMISSIBLE UNDER SECTION 23 OF THE MICRO, SMALL AND MEDIUM ENTERPRISES DEVELOPMENT ACT, 2006.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where the auditee has ‘provided for’ or ‘paid’ any interest payable under the MSME Act, as per audited financial statements, the same was not reported under this clause as an amount so inadmissible under section 23 of MSME Act. </a:t>
            </a:r>
            <a:r>
              <a:rPr lang="en-US" sz="1800" b="0" i="0" u="none" strike="noStrike" baseline="0" dirty="0">
                <a:solidFill>
                  <a:srgbClr val="000000"/>
                </a:solidFill>
                <a:latin typeface="Arial" panose="020B0604020202020204" pitchFamily="34" charset="0"/>
              </a:rPr>
              <a:t>	</a:t>
            </a:r>
          </a:p>
          <a:p>
            <a:endParaRPr lang="en-US" dirty="0"/>
          </a:p>
        </p:txBody>
      </p:sp>
      <p:sp>
        <p:nvSpPr>
          <p:cNvPr id="4" name="Footer Placeholder 3">
            <a:extLst>
              <a:ext uri="{FF2B5EF4-FFF2-40B4-BE49-F238E27FC236}">
                <a16:creationId xmlns:a16="http://schemas.microsoft.com/office/drawing/2014/main" id="{62C73D47-1947-8D93-19C5-42B9779C5B7E}"/>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62828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62723-D8CA-18F1-0423-621567B4AC14}"/>
              </a:ext>
            </a:extLst>
          </p:cNvPr>
          <p:cNvSpPr>
            <a:spLocks noGrp="1"/>
          </p:cNvSpPr>
          <p:nvPr>
            <p:ph type="title"/>
          </p:nvPr>
        </p:nvSpPr>
        <p:spPr/>
        <p:txBody>
          <a:bodyPr>
            <a:normAutofit/>
          </a:bodyPr>
          <a:lstStyle/>
          <a:p>
            <a:r>
              <a:rPr lang="en-US" sz="6000" b="1" u="sng" dirty="0"/>
              <a:t>3CD Part B-Observations to….</a:t>
            </a:r>
          </a:p>
        </p:txBody>
      </p:sp>
      <p:sp>
        <p:nvSpPr>
          <p:cNvPr id="3" name="Content Placeholder 2">
            <a:extLst>
              <a:ext uri="{FF2B5EF4-FFF2-40B4-BE49-F238E27FC236}">
                <a16:creationId xmlns:a16="http://schemas.microsoft.com/office/drawing/2014/main" id="{4729062A-D211-88FE-5096-3276BE3BBC0C}"/>
              </a:ext>
            </a:extLst>
          </p:cNvPr>
          <p:cNvSpPr>
            <a:spLocks noGrp="1"/>
          </p:cNvSpPr>
          <p:nvPr>
            <p:ph idx="1"/>
          </p:nvPr>
        </p:nvSpPr>
        <p:spPr/>
        <p:txBody>
          <a:bodyPr>
            <a:normAutofit fontScale="92500" lnSpcReduction="10000"/>
          </a:bodyPr>
          <a:lstStyle/>
          <a:p>
            <a:r>
              <a:rPr lang="en-US" sz="1800" b="1" i="0" u="sng" strike="noStrike" baseline="0" dirty="0">
                <a:solidFill>
                  <a:srgbClr val="000000"/>
                </a:solidFill>
                <a:latin typeface="Arial" panose="020B0604020202020204" pitchFamily="34" charset="0"/>
              </a:rPr>
              <a:t>CLAUSE 23: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PARTICULARS OF PAYMENTS MADE TO PERSONS SPECIFIED UNDER SECTION 40A(2)(b). </a:t>
            </a:r>
            <a:endParaRPr lang="en-US" sz="1800" b="0" i="0" u="none" strike="noStrike" baseline="0" dirty="0">
              <a:latin typeface="Arial" panose="020B0604020202020204" pitchFamily="34" charset="0"/>
            </a:endParaRPr>
          </a:p>
          <a:p>
            <a:r>
              <a:rPr lang="en-US" sz="1800" b="1" i="0" u="none" strike="noStrike" baseline="0" dirty="0">
                <a:solidFill>
                  <a:srgbClr val="000000"/>
                </a:solidFill>
                <a:latin typeface="Arial" panose="020B0604020202020204" pitchFamily="34" charset="0"/>
              </a:rPr>
              <a:t>a) In certain cases, ‘Name’ and ‘PAN’ of persons specified under section 40A(2)(b) were not reported.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b) In certain cases, the amount reported under this clause did not match with the amount as mentioned in the Annual Report.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c) In certain cases, consolidated figures were reported instead of respective transaction with respective persons as specified under section 40A(2)(b). </a:t>
            </a:r>
            <a:endParaRPr lang="en-US" sz="1800" b="0" i="0" u="none" strike="noStrike" baseline="0" dirty="0">
              <a:solidFill>
                <a:srgbClr val="000000"/>
              </a:solidFill>
              <a:latin typeface="Arial" panose="020B0604020202020204" pitchFamily="34" charset="0"/>
            </a:endParaRPr>
          </a:p>
          <a:p>
            <a:r>
              <a:rPr lang="en-US" sz="1800" b="1" i="0" u="sng" strike="noStrike" baseline="0" dirty="0">
                <a:solidFill>
                  <a:srgbClr val="000000"/>
                </a:solidFill>
                <a:latin typeface="Arial" panose="020B0604020202020204" pitchFamily="34" charset="0"/>
              </a:rPr>
              <a:t>CLAUSE 25: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ANY AMOUNT OF PROFIT CHARGEABLE TO TAX UNDER SECTION 41 AND COMPUTATION THEREOF. </a:t>
            </a:r>
          </a:p>
          <a:p>
            <a:r>
              <a:rPr lang="en-US" sz="1800" b="1" i="0" u="none" strike="noStrike" baseline="0" dirty="0">
                <a:solidFill>
                  <a:srgbClr val="000000"/>
                </a:solidFill>
                <a:latin typeface="Arial" panose="020B0604020202020204" pitchFamily="34" charset="0"/>
              </a:rPr>
              <a:t>the amount mentioned in Annual report, which was chargeable to tax under section 41 and reportable under this clause, was not reported in many cases. It is to be noted that as per the Guidance Note the same is required to be reported irrespective of the fact whether the relevant amount has been credited to the profit and loss account or not. </a:t>
            </a:r>
            <a:r>
              <a:rPr lang="en-US" sz="1800" b="0" i="0" u="none" strike="noStrike" baseline="0" dirty="0">
                <a:solidFill>
                  <a:srgbClr val="000000"/>
                </a:solidFill>
                <a:latin typeface="Arial" panose="020B0604020202020204" pitchFamily="34" charset="0"/>
              </a:rPr>
              <a:t>	</a:t>
            </a:r>
          </a:p>
          <a:p>
            <a:pPr marL="0" indent="0">
              <a:buNone/>
            </a:pPr>
            <a:endParaRPr lang="en-US" sz="1800" b="0" i="0" u="none" strike="noStrike" baseline="0" dirty="0">
              <a:solidFill>
                <a:srgbClr val="000000"/>
              </a:solidFill>
              <a:latin typeface="Arial" panose="020B0604020202020204" pitchFamily="34" charset="0"/>
            </a:endParaRPr>
          </a:p>
          <a:p>
            <a:pPr marL="0" indent="0">
              <a:buNone/>
            </a:pPr>
            <a:endParaRPr lang="en-US" sz="1800" b="0" i="0" u="none" strike="noStrike" baseline="0" dirty="0">
              <a:solidFill>
                <a:srgbClr val="000000"/>
              </a:solidFill>
              <a:latin typeface="Arial" panose="020B0604020202020204" pitchFamily="34" charset="0"/>
            </a:endParaRPr>
          </a:p>
        </p:txBody>
      </p:sp>
      <p:sp>
        <p:nvSpPr>
          <p:cNvPr id="4" name="Footer Placeholder 3">
            <a:extLst>
              <a:ext uri="{FF2B5EF4-FFF2-40B4-BE49-F238E27FC236}">
                <a16:creationId xmlns:a16="http://schemas.microsoft.com/office/drawing/2014/main" id="{50C21D72-0B72-B7A0-494E-2CCAC108D4AF}"/>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20309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EDD39-512E-D182-24A9-C2EAB4E4D648}"/>
              </a:ext>
            </a:extLst>
          </p:cNvPr>
          <p:cNvSpPr>
            <a:spLocks noGrp="1"/>
          </p:cNvSpPr>
          <p:nvPr>
            <p:ph type="title"/>
          </p:nvPr>
        </p:nvSpPr>
        <p:spPr/>
        <p:txBody>
          <a:bodyPr>
            <a:normAutofit/>
          </a:bodyPr>
          <a:lstStyle/>
          <a:p>
            <a:r>
              <a:rPr lang="en-US" sz="6600" b="1" u="sng" dirty="0"/>
              <a:t>3CD Part B-Observations to….</a:t>
            </a:r>
          </a:p>
        </p:txBody>
      </p:sp>
      <p:sp>
        <p:nvSpPr>
          <p:cNvPr id="3" name="Content Placeholder 2">
            <a:extLst>
              <a:ext uri="{FF2B5EF4-FFF2-40B4-BE49-F238E27FC236}">
                <a16:creationId xmlns:a16="http://schemas.microsoft.com/office/drawing/2014/main" id="{D10F9983-DDB4-CA6E-09DB-0376514FEC4B}"/>
              </a:ext>
            </a:extLst>
          </p:cNvPr>
          <p:cNvSpPr>
            <a:spLocks noGrp="1"/>
          </p:cNvSpPr>
          <p:nvPr>
            <p:ph idx="1"/>
          </p:nvPr>
        </p:nvSpPr>
        <p:spPr/>
        <p:txBody>
          <a:bodyPr/>
          <a:lstStyle/>
          <a:p>
            <a:r>
              <a:rPr lang="en-US" sz="1800" b="1" i="0" u="sng" strike="noStrike" baseline="0" dirty="0">
                <a:solidFill>
                  <a:srgbClr val="000000"/>
                </a:solidFill>
                <a:latin typeface="Arial" panose="020B0604020202020204" pitchFamily="34" charset="0"/>
              </a:rPr>
              <a:t>CLAUSE 26: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IN RESPECT OF ANY SUM REFERRED TO IN CLAUSES (a), (b), (c), (d), (e), (f) OR (g) OF SECTION 43B, ….</a:t>
            </a:r>
          </a:p>
          <a:p>
            <a:pPr marL="0" indent="0">
              <a:buNone/>
            </a:pPr>
            <a:endParaRPr lang="en-US" sz="1800" b="1" i="0" u="none" strike="noStrike" baseline="0" dirty="0">
              <a:solidFill>
                <a:srgbClr val="000000"/>
              </a:solidFill>
              <a:latin typeface="Arial" panose="020B0604020202020204" pitchFamily="34" charset="0"/>
            </a:endParaRPr>
          </a:p>
          <a:p>
            <a:r>
              <a:rPr lang="en-US" sz="1800" b="1" i="0" u="sng" strike="noStrike" baseline="0" dirty="0">
                <a:solidFill>
                  <a:srgbClr val="000000"/>
                </a:solidFill>
                <a:latin typeface="Arial" panose="020B0604020202020204" pitchFamily="34" charset="0"/>
              </a:rPr>
              <a:t>CLAUSE 27: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(a) AMOUNT OF CENTRAL VALUE ADDED TAX CREDITS AVAILED OF OR UTILISED DURING THE PREVIOUS YEAR AND ITS TREATMENT IN THE PROFIT AND LOSS ACCOUNT AND TREATMENT OF OUTSTANDING CENTRAL VALUE ADDED TAX CREDITS IN THE ACCOUNTS.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(b) PARTICULARS OF INCOME OR EXPENDITURE OF PRIOR PERIOD CREDITED OR DEBITED TO THE PROFIT AND LOSS ACCOUNT. </a:t>
            </a:r>
            <a:r>
              <a:rPr lang="en-US" sz="1800" b="0" i="0" u="none" strike="noStrike" baseline="0" dirty="0">
                <a:solidFill>
                  <a:srgbClr val="000000"/>
                </a:solidFill>
                <a:latin typeface="Arial" panose="020B0604020202020204" pitchFamily="34" charset="0"/>
              </a:rPr>
              <a:t>	</a:t>
            </a:r>
          </a:p>
          <a:p>
            <a:pPr marL="0" indent="0">
              <a:buNone/>
            </a:pPr>
            <a:r>
              <a:rPr lang="en-US" sz="1800" b="0" i="0" u="none" strike="noStrike" baseline="0" dirty="0">
                <a:solidFill>
                  <a:srgbClr val="000000"/>
                </a:solidFill>
                <a:latin typeface="Arial" panose="020B0604020202020204" pitchFamily="34" charset="0"/>
              </a:rPr>
              <a:t>	</a:t>
            </a:r>
          </a:p>
          <a:p>
            <a:endParaRPr lang="en-US" dirty="0"/>
          </a:p>
        </p:txBody>
      </p:sp>
      <p:sp>
        <p:nvSpPr>
          <p:cNvPr id="4" name="Footer Placeholder 3">
            <a:extLst>
              <a:ext uri="{FF2B5EF4-FFF2-40B4-BE49-F238E27FC236}">
                <a16:creationId xmlns:a16="http://schemas.microsoft.com/office/drawing/2014/main" id="{64AE440A-BEC2-9DCF-D5A5-9D65FF250562}"/>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212723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5B432-4D42-DAAA-7AE0-F537E3BC4924}"/>
              </a:ext>
            </a:extLst>
          </p:cNvPr>
          <p:cNvSpPr>
            <a:spLocks noGrp="1"/>
          </p:cNvSpPr>
          <p:nvPr>
            <p:ph type="title"/>
          </p:nvPr>
        </p:nvSpPr>
        <p:spPr/>
        <p:txBody>
          <a:bodyPr>
            <a:normAutofit/>
          </a:bodyPr>
          <a:lstStyle/>
          <a:p>
            <a:r>
              <a:rPr lang="en-US" sz="6000" b="1" u="sng" dirty="0"/>
              <a:t>3CD Part B-Observations to….</a:t>
            </a:r>
          </a:p>
        </p:txBody>
      </p:sp>
      <p:sp>
        <p:nvSpPr>
          <p:cNvPr id="3" name="Content Placeholder 2">
            <a:extLst>
              <a:ext uri="{FF2B5EF4-FFF2-40B4-BE49-F238E27FC236}">
                <a16:creationId xmlns:a16="http://schemas.microsoft.com/office/drawing/2014/main" id="{82A7B5CE-45CD-D6B8-B966-7A8A66750A51}"/>
              </a:ext>
            </a:extLst>
          </p:cNvPr>
          <p:cNvSpPr>
            <a:spLocks noGrp="1"/>
          </p:cNvSpPr>
          <p:nvPr>
            <p:ph idx="1"/>
          </p:nvPr>
        </p:nvSpPr>
        <p:spPr/>
        <p:txBody>
          <a:bodyPr>
            <a:normAutofit lnSpcReduction="10000"/>
          </a:bodyPr>
          <a:lstStyle/>
          <a:p>
            <a:r>
              <a:rPr lang="en-US" sz="1800" b="1" i="0" u="sng" strike="noStrike" baseline="0" dirty="0">
                <a:solidFill>
                  <a:srgbClr val="000000"/>
                </a:solidFill>
                <a:latin typeface="Arial" panose="020B0604020202020204" pitchFamily="34" charset="0"/>
              </a:rPr>
              <a:t>CLAUSE 31(a)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PARTICULARS OF EACH LOAN OR DEPOSIT IN AN AMOUNT EXCEEDING THE LIMIT SPECIFIED IN SECTION 269SS TAKEN OR ACCEPTED DURING THE PREVIOUS YEAR: </a:t>
            </a:r>
            <a:r>
              <a:rPr lang="en-US" sz="1800" b="0" i="0" u="none" strike="noStrike" baseline="0" dirty="0">
                <a:solidFill>
                  <a:srgbClr val="000000"/>
                </a:solidFill>
                <a:latin typeface="Arial" panose="020B0604020202020204" pitchFamily="34" charset="0"/>
              </a:rPr>
              <a:t>	</a:t>
            </a:r>
          </a:p>
          <a:p>
            <a:r>
              <a:rPr lang="en-US" sz="1800" b="1" i="0" u="sng" strike="noStrike" baseline="0" dirty="0">
                <a:solidFill>
                  <a:srgbClr val="000000"/>
                </a:solidFill>
                <a:latin typeface="Arial" panose="020B0604020202020204" pitchFamily="34" charset="0"/>
              </a:rPr>
              <a:t>CLAUSE 31(c):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PARTICULARS OF EACH REPAYMENT OF LOAN OR DEPOSIT OR ANY SPECIFIED ADVANCE IN AN AMOUNT EXCEEDING THE LIMIT SPECIFIED IN SECTION 269T </a:t>
            </a:r>
            <a:r>
              <a:rPr lang="en-US" sz="1800" b="0" i="0" u="none" strike="noStrike" baseline="0" dirty="0">
                <a:solidFill>
                  <a:srgbClr val="000000"/>
                </a:solidFill>
                <a:latin typeface="Arial" panose="020B0604020202020204" pitchFamily="34" charset="0"/>
              </a:rPr>
              <a:t>	</a:t>
            </a:r>
          </a:p>
          <a:p>
            <a:r>
              <a:rPr lang="en-US" dirty="0"/>
              <a:t>In both clauses consolidated figure should not be given, </a:t>
            </a:r>
            <a:r>
              <a:rPr lang="en-US" dirty="0" err="1"/>
              <a:t>personwise</a:t>
            </a:r>
            <a:r>
              <a:rPr lang="en-US" dirty="0"/>
              <a:t> list is to be mentioned</a:t>
            </a:r>
          </a:p>
          <a:p>
            <a:r>
              <a:rPr lang="en-US" sz="1800" b="1" i="0" u="sng" strike="noStrike" baseline="0" dirty="0">
                <a:solidFill>
                  <a:srgbClr val="000000"/>
                </a:solidFill>
                <a:latin typeface="Arial" panose="020B0604020202020204" pitchFamily="34" charset="0"/>
              </a:rPr>
              <a:t>CLAUSE 32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3(a) DETAILS OF BROUGHT FORWARD LOSS OR DEPRECIATION ALLOWANCE, IN THE FOLLOWING MANNER, TO THE EXTENT AVAILABLE: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in certain reports the </a:t>
            </a:r>
            <a:r>
              <a:rPr lang="en-US" sz="1800" b="1" i="1" u="none" strike="noStrike" baseline="0" dirty="0">
                <a:solidFill>
                  <a:srgbClr val="000000"/>
                </a:solidFill>
                <a:latin typeface="Arial" panose="020B0604020202020204" pitchFamily="34" charset="0"/>
              </a:rPr>
              <a:t>‘section under which assessment order was passed’ </a:t>
            </a:r>
            <a:r>
              <a:rPr lang="en-US" sz="1800" b="1" i="0" u="none" strike="noStrike" baseline="0" dirty="0">
                <a:solidFill>
                  <a:srgbClr val="000000"/>
                </a:solidFill>
                <a:latin typeface="Arial" panose="020B0604020202020204" pitchFamily="34" charset="0"/>
              </a:rPr>
              <a:t>and </a:t>
            </a:r>
            <a:r>
              <a:rPr lang="en-US" sz="1800" b="1" i="1" u="none" strike="noStrike" baseline="0" dirty="0">
                <a:solidFill>
                  <a:srgbClr val="000000"/>
                </a:solidFill>
                <a:latin typeface="Arial" panose="020B0604020202020204" pitchFamily="34" charset="0"/>
              </a:rPr>
              <a:t>‘date of order’ </a:t>
            </a:r>
            <a:r>
              <a:rPr lang="en-US" sz="1800" b="1" i="0" u="none" strike="noStrike" baseline="0" dirty="0">
                <a:solidFill>
                  <a:srgbClr val="000000"/>
                </a:solidFill>
                <a:latin typeface="Arial" panose="020B0604020202020204" pitchFamily="34" charset="0"/>
              </a:rPr>
              <a:t>was not reported. </a:t>
            </a:r>
            <a:r>
              <a:rPr lang="en-US" sz="1800" b="0" i="0" u="none" strike="noStrike" baseline="0" dirty="0">
                <a:solidFill>
                  <a:srgbClr val="000000"/>
                </a:solidFill>
                <a:latin typeface="Arial" panose="020B0604020202020204" pitchFamily="34" charset="0"/>
              </a:rPr>
              <a:t>	</a:t>
            </a:r>
          </a:p>
          <a:p>
            <a:endParaRPr lang="en-US" dirty="0"/>
          </a:p>
        </p:txBody>
      </p:sp>
      <p:sp>
        <p:nvSpPr>
          <p:cNvPr id="4" name="Footer Placeholder 3">
            <a:extLst>
              <a:ext uri="{FF2B5EF4-FFF2-40B4-BE49-F238E27FC236}">
                <a16:creationId xmlns:a16="http://schemas.microsoft.com/office/drawing/2014/main" id="{54D253A3-C0F6-21E9-FC83-2F20E9EEF544}"/>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8243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323DA-D6FD-A25A-2CD7-1C7946D3402C}"/>
              </a:ext>
            </a:extLst>
          </p:cNvPr>
          <p:cNvSpPr>
            <a:spLocks noGrp="1"/>
          </p:cNvSpPr>
          <p:nvPr>
            <p:ph type="title"/>
          </p:nvPr>
        </p:nvSpPr>
        <p:spPr/>
        <p:txBody>
          <a:bodyPr>
            <a:normAutofit/>
          </a:bodyPr>
          <a:lstStyle/>
          <a:p>
            <a:r>
              <a:rPr lang="en-US" sz="5400" b="1" u="sng" dirty="0"/>
              <a:t>3CD Part B-Observations to….</a:t>
            </a:r>
          </a:p>
        </p:txBody>
      </p:sp>
      <p:sp>
        <p:nvSpPr>
          <p:cNvPr id="3" name="Content Placeholder 2">
            <a:extLst>
              <a:ext uri="{FF2B5EF4-FFF2-40B4-BE49-F238E27FC236}">
                <a16:creationId xmlns:a16="http://schemas.microsoft.com/office/drawing/2014/main" id="{86CD96EC-1141-B56D-56D2-F48BD1B7D26F}"/>
              </a:ext>
            </a:extLst>
          </p:cNvPr>
          <p:cNvSpPr>
            <a:spLocks noGrp="1"/>
          </p:cNvSpPr>
          <p:nvPr>
            <p:ph idx="1"/>
          </p:nvPr>
        </p:nvSpPr>
        <p:spPr/>
        <p:txBody>
          <a:bodyPr/>
          <a:lstStyle/>
          <a:p>
            <a:r>
              <a:rPr lang="en-US" sz="1800" b="1" i="0" u="sng" strike="noStrike" baseline="0" dirty="0">
                <a:solidFill>
                  <a:srgbClr val="000000"/>
                </a:solidFill>
                <a:latin typeface="Arial" panose="020B0604020202020204" pitchFamily="34" charset="0"/>
              </a:rPr>
              <a:t>CLAUSE 34(c)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WHETHER THE ASSESSEE IS LIABLE TO PAY INTEREST UNDER SECTION 201(1A) OR SECTION 206C(7). IF YES, PLEASE FURNISH: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it was observed that </a:t>
            </a:r>
            <a:r>
              <a:rPr lang="en-US" sz="1800" b="1" i="1" u="none" strike="noStrike" baseline="0" dirty="0">
                <a:solidFill>
                  <a:srgbClr val="000000"/>
                </a:solidFill>
                <a:latin typeface="Arial" panose="020B0604020202020204" pitchFamily="34" charset="0"/>
              </a:rPr>
              <a:t>‘date of payment’ </a:t>
            </a:r>
            <a:r>
              <a:rPr lang="en-US" sz="1800" b="1" i="0" u="none" strike="noStrike" baseline="0" dirty="0">
                <a:solidFill>
                  <a:srgbClr val="000000"/>
                </a:solidFill>
                <a:latin typeface="Arial" panose="020B0604020202020204" pitchFamily="34" charset="0"/>
              </a:rPr>
              <a:t>of interest with respective amount were not reported under the relevant columns of this sub-clause. </a:t>
            </a:r>
            <a:r>
              <a:rPr lang="en-US" sz="1800" b="0" i="0" u="none" strike="noStrike" baseline="0" dirty="0">
                <a:solidFill>
                  <a:srgbClr val="000000"/>
                </a:solidFill>
                <a:latin typeface="Arial" panose="020B0604020202020204" pitchFamily="34" charset="0"/>
              </a:rPr>
              <a:t>	</a:t>
            </a:r>
          </a:p>
          <a:p>
            <a:r>
              <a:rPr lang="en-US" sz="1800" b="1" i="0" u="sng" strike="noStrike" baseline="0" dirty="0">
                <a:solidFill>
                  <a:srgbClr val="000000"/>
                </a:solidFill>
                <a:latin typeface="Arial" panose="020B0604020202020204" pitchFamily="34" charset="0"/>
              </a:rPr>
              <a:t>CLAUSE 35: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2.4.18.1 CLAUSE 35(a)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IN THE CASE OF A TRADING CONCERN, GIVE QUANTITATIVE DETAILS OF PRINCIPAL ITEMS OF GOODS TRADED: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“Trading” was reported as one of the businesses of the </a:t>
            </a:r>
            <a:r>
              <a:rPr lang="en-US" sz="1800" b="1" i="0" u="none" strike="noStrike" baseline="0" dirty="0" err="1">
                <a:solidFill>
                  <a:srgbClr val="000000"/>
                </a:solidFill>
                <a:latin typeface="Arial" panose="020B0604020202020204" pitchFamily="34" charset="0"/>
              </a:rPr>
              <a:t>assessee</a:t>
            </a:r>
            <a:r>
              <a:rPr lang="en-US" sz="1800" b="1" i="0" u="none" strike="noStrike" baseline="0" dirty="0">
                <a:solidFill>
                  <a:srgbClr val="000000"/>
                </a:solidFill>
                <a:latin typeface="Arial" panose="020B0604020202020204" pitchFamily="34" charset="0"/>
              </a:rPr>
              <a:t> under clause 10a but Q details not reported here</a:t>
            </a:r>
            <a:endParaRPr lang="en-US" sz="1800" b="0" i="0" u="none" strike="noStrike" baseline="0" dirty="0">
              <a:solidFill>
                <a:srgbClr val="000000"/>
              </a:solidFill>
              <a:latin typeface="Arial" panose="020B0604020202020204" pitchFamily="34" charset="0"/>
            </a:endParaRPr>
          </a:p>
          <a:p>
            <a:pPr marL="0" indent="0">
              <a:buNone/>
            </a:pPr>
            <a:endParaRPr lang="en-US" sz="1800" b="0" i="0" u="none" strike="noStrike" baseline="0" dirty="0">
              <a:solidFill>
                <a:srgbClr val="000000"/>
              </a:solidFill>
              <a:latin typeface="Arial" panose="020B0604020202020204" pitchFamily="34" charset="0"/>
            </a:endParaRPr>
          </a:p>
          <a:p>
            <a:endParaRPr lang="en-US" dirty="0"/>
          </a:p>
        </p:txBody>
      </p:sp>
      <p:sp>
        <p:nvSpPr>
          <p:cNvPr id="4" name="Footer Placeholder 3">
            <a:extLst>
              <a:ext uri="{FF2B5EF4-FFF2-40B4-BE49-F238E27FC236}">
                <a16:creationId xmlns:a16="http://schemas.microsoft.com/office/drawing/2014/main" id="{4F4F1133-3B3E-E9EA-6EA0-B72AFD291063}"/>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1128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5033F-2581-4A16-CBB9-91B06059F3A2}"/>
              </a:ext>
            </a:extLst>
          </p:cNvPr>
          <p:cNvSpPr>
            <a:spLocks noGrp="1"/>
          </p:cNvSpPr>
          <p:nvPr>
            <p:ph type="title"/>
          </p:nvPr>
        </p:nvSpPr>
        <p:spPr/>
        <p:txBody>
          <a:bodyPr>
            <a:normAutofit/>
          </a:bodyPr>
          <a:lstStyle/>
          <a:p>
            <a:r>
              <a:rPr lang="en-US" sz="6000" b="1" u="sng" dirty="0"/>
              <a:t>3CD Part B-Observations to….</a:t>
            </a:r>
          </a:p>
        </p:txBody>
      </p:sp>
      <p:sp>
        <p:nvSpPr>
          <p:cNvPr id="3" name="Content Placeholder 2">
            <a:extLst>
              <a:ext uri="{FF2B5EF4-FFF2-40B4-BE49-F238E27FC236}">
                <a16:creationId xmlns:a16="http://schemas.microsoft.com/office/drawing/2014/main" id="{5B5CDB76-69B9-6EA6-D888-708AEC53AD59}"/>
              </a:ext>
            </a:extLst>
          </p:cNvPr>
          <p:cNvSpPr>
            <a:spLocks noGrp="1"/>
          </p:cNvSpPr>
          <p:nvPr>
            <p:ph idx="1"/>
          </p:nvPr>
        </p:nvSpPr>
        <p:spPr/>
        <p:txBody>
          <a:bodyPr/>
          <a:lstStyle/>
          <a:p>
            <a:r>
              <a:rPr lang="en-US" sz="1800" b="1" i="0" u="sng" strike="noStrike" baseline="0" dirty="0">
                <a:solidFill>
                  <a:srgbClr val="000000"/>
                </a:solidFill>
                <a:latin typeface="Arial" panose="020B0604020202020204" pitchFamily="34" charset="0"/>
              </a:rPr>
              <a:t>CLAUSE 35(b)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IN THE CASE OF A MANUFACTURING CONCERN, GIVE QUANTITATIVE DETAILS OF THE PRINCIPAL ITEMS OF RAW MATERIALS, FINISHED PRODUCTS AND BY-PRODUCTS: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the ‘percentage of yield’ or ‘shortage/excess’ were not reported. Also, qualification/ observation with regard to the same was not given in the Tax Audit report. </a:t>
            </a:r>
            <a:endParaRPr lang="en-US" sz="1800" b="0" i="0" u="none" strike="noStrike" baseline="0" dirty="0">
              <a:solidFill>
                <a:srgbClr val="000000"/>
              </a:solidFill>
              <a:latin typeface="Arial" panose="020B0604020202020204" pitchFamily="34" charset="0"/>
            </a:endParaRPr>
          </a:p>
          <a:p>
            <a:r>
              <a:rPr lang="en-US" sz="1800" b="1" i="0" u="sng" strike="noStrike" baseline="0" dirty="0">
                <a:solidFill>
                  <a:srgbClr val="000000"/>
                </a:solidFill>
                <a:latin typeface="Arial" panose="020B0604020202020204" pitchFamily="34" charset="0"/>
              </a:rPr>
              <a:t>CLAUSE 37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WHETHER ANY COST AUDIT WAS CARRIED OUT </a:t>
            </a:r>
            <a:r>
              <a:rPr lang="en-US" sz="1800" b="0" i="0" u="none" strike="noStrike" baseline="0" dirty="0">
                <a:solidFill>
                  <a:srgbClr val="000000"/>
                </a:solidFill>
                <a:latin typeface="Arial" panose="020B0604020202020204" pitchFamily="34" charset="0"/>
              </a:rPr>
              <a:t>	</a:t>
            </a:r>
          </a:p>
          <a:p>
            <a:pPr marL="0" indent="0">
              <a:buNone/>
            </a:pPr>
            <a:r>
              <a:rPr lang="en-US" sz="1800" b="1" i="0" u="none" strike="noStrike" baseline="0" dirty="0">
                <a:solidFill>
                  <a:srgbClr val="000000"/>
                </a:solidFill>
                <a:latin typeface="Arial" panose="020B0604020202020204" pitchFamily="34" charset="0"/>
              </a:rPr>
              <a:t>Representation from the management was relied upon to report as to whether or not there is a disqualification or disagreement on any matter. As per the Guidance Note, copy of the audit report should have been obtained from the management and note of the details of disqualification or disagreement on any matter/item/value/quantity, as the case may be, reported/identified under this clause should have been taken. </a:t>
            </a:r>
            <a:r>
              <a:rPr lang="en-US" sz="1800" b="0" i="0" u="none" strike="noStrike" baseline="0" dirty="0">
                <a:solidFill>
                  <a:srgbClr val="000000"/>
                </a:solidFill>
                <a:latin typeface="Arial" panose="020B0604020202020204" pitchFamily="34" charset="0"/>
              </a:rPr>
              <a:t>	</a:t>
            </a:r>
          </a:p>
          <a:p>
            <a:pPr marL="0" indent="0">
              <a:buNone/>
            </a:pPr>
            <a:endParaRPr lang="en-US" sz="1800" b="0" i="0" u="none" strike="noStrike" baseline="0" dirty="0">
              <a:solidFill>
                <a:srgbClr val="000000"/>
              </a:solidFill>
              <a:latin typeface="Arial" panose="020B0604020202020204" pitchFamily="34" charset="0"/>
            </a:endParaRPr>
          </a:p>
        </p:txBody>
      </p:sp>
      <p:sp>
        <p:nvSpPr>
          <p:cNvPr id="4" name="Footer Placeholder 3">
            <a:extLst>
              <a:ext uri="{FF2B5EF4-FFF2-40B4-BE49-F238E27FC236}">
                <a16:creationId xmlns:a16="http://schemas.microsoft.com/office/drawing/2014/main" id="{4F4FF9FB-97A4-37D8-025B-F8826CC70CFD}"/>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323147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E0DAA-0AC9-3927-14B0-A27FBA1E165E}"/>
              </a:ext>
            </a:extLst>
          </p:cNvPr>
          <p:cNvSpPr>
            <a:spLocks noGrp="1"/>
          </p:cNvSpPr>
          <p:nvPr>
            <p:ph type="title"/>
          </p:nvPr>
        </p:nvSpPr>
        <p:spPr/>
        <p:txBody>
          <a:bodyPr>
            <a:normAutofit/>
          </a:bodyPr>
          <a:lstStyle/>
          <a:p>
            <a:r>
              <a:rPr lang="en-US" sz="6600" b="1" u="sng" dirty="0"/>
              <a:t>3CD Part B-Observations to….</a:t>
            </a:r>
          </a:p>
        </p:txBody>
      </p:sp>
      <p:sp>
        <p:nvSpPr>
          <p:cNvPr id="3" name="Content Placeholder 2">
            <a:extLst>
              <a:ext uri="{FF2B5EF4-FFF2-40B4-BE49-F238E27FC236}">
                <a16:creationId xmlns:a16="http://schemas.microsoft.com/office/drawing/2014/main" id="{8667F391-0934-7171-EFB9-EBB01675F933}"/>
              </a:ext>
            </a:extLst>
          </p:cNvPr>
          <p:cNvSpPr>
            <a:spLocks noGrp="1"/>
          </p:cNvSpPr>
          <p:nvPr>
            <p:ph idx="1"/>
          </p:nvPr>
        </p:nvSpPr>
        <p:spPr/>
        <p:txBody>
          <a:bodyPr>
            <a:normAutofit fontScale="85000" lnSpcReduction="10000"/>
          </a:bodyPr>
          <a:lstStyle/>
          <a:p>
            <a:r>
              <a:rPr lang="en-US" sz="1800" b="1" i="0" u="sng" strike="noStrike" baseline="0" dirty="0">
                <a:solidFill>
                  <a:srgbClr val="000000"/>
                </a:solidFill>
                <a:latin typeface="Arial" panose="020B0604020202020204" pitchFamily="34" charset="0"/>
              </a:rPr>
              <a:t>CLAUSE 38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WHETHER ANY AUDIT WAS CONDUCTED UNDER THE CENTRAL EXCISE ACT, 1944,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Representation from the management was relied upon to report as to whether or not there is a disqualification or disagreement on any matter. As per the Guidance Note, copy of the audit report should have been obtained from the management and note of the details of disqualification or disagreement on any matter/item/value/quantity, as the case may be, reported/identified under this clause should have been taken. </a:t>
            </a:r>
            <a:r>
              <a:rPr lang="en-US" sz="1800" b="0" i="0" u="none" strike="noStrike" baseline="0" dirty="0">
                <a:solidFill>
                  <a:srgbClr val="000000"/>
                </a:solidFill>
                <a:latin typeface="Arial" panose="020B0604020202020204" pitchFamily="34" charset="0"/>
              </a:rPr>
              <a:t>	</a:t>
            </a:r>
          </a:p>
          <a:p>
            <a:r>
              <a:rPr lang="en-US" sz="1800" b="1" i="0" u="sng" strike="noStrike" baseline="0" dirty="0">
                <a:solidFill>
                  <a:srgbClr val="000000"/>
                </a:solidFill>
                <a:latin typeface="Arial" panose="020B0604020202020204" pitchFamily="34" charset="0"/>
              </a:rPr>
              <a:t>CLAUSE 40: </a:t>
            </a:r>
            <a:endParaRPr lang="en-US" sz="1800" b="0" i="0" u="sng"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DETAILS REGARDING TURNOVER, GROSS PROFIT, ETC., FOR THE PREVIOUS YEAR AND PRECEDING PREVIOUS YEAR: </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that in respect of service sector, “not applicable” should be reported under this clause instead of leaving the same blank. </a:t>
            </a:r>
            <a:r>
              <a:rPr lang="en-US" sz="1800" b="0" i="0" u="none" strike="noStrike" baseline="0" dirty="0">
                <a:solidFill>
                  <a:srgbClr val="000000"/>
                </a:solidFill>
                <a:latin typeface="Arial" panose="020B0604020202020204" pitchFamily="34" charset="0"/>
              </a:rPr>
              <a:t>	</a:t>
            </a:r>
          </a:p>
          <a:p>
            <a:pPr marL="0" indent="0">
              <a:buNone/>
            </a:pPr>
            <a:r>
              <a:rPr lang="en-US" sz="1800" b="1" i="0" u="none" strike="noStrike" baseline="0" dirty="0">
                <a:solidFill>
                  <a:srgbClr val="000000"/>
                </a:solidFill>
                <a:latin typeface="Arial" panose="020B0604020202020204" pitchFamily="34" charset="0"/>
              </a:rPr>
              <a:t>In certain cases, scrap sale was not considered while arriving at the figure of ‘turnover’ for Tax Audit Report. </a:t>
            </a:r>
            <a:r>
              <a:rPr lang="en-US" sz="1800" b="0" i="0" u="none" strike="noStrike" baseline="0" dirty="0">
                <a:solidFill>
                  <a:srgbClr val="000000"/>
                </a:solidFill>
                <a:latin typeface="Arial" panose="020B0604020202020204" pitchFamily="34" charset="0"/>
              </a:rPr>
              <a:t>	</a:t>
            </a:r>
          </a:p>
          <a:p>
            <a:pPr marL="0" indent="0">
              <a:buNone/>
            </a:pPr>
            <a:r>
              <a:rPr lang="en-US" sz="1800" b="1" i="0" u="none" strike="noStrike" baseline="0" dirty="0">
                <a:solidFill>
                  <a:srgbClr val="000000"/>
                </a:solidFill>
                <a:latin typeface="Arial" panose="020B0604020202020204" pitchFamily="34" charset="0"/>
              </a:rPr>
              <a:t>in certain cases net profit after tax was reported under this clause. </a:t>
            </a:r>
            <a:r>
              <a:rPr lang="en-US" sz="1800" b="0" i="0" u="none" strike="noStrike" baseline="0" dirty="0">
                <a:solidFill>
                  <a:srgbClr val="000000"/>
                </a:solidFill>
                <a:latin typeface="Arial" panose="020B0604020202020204" pitchFamily="34" charset="0"/>
              </a:rPr>
              <a:t>	</a:t>
            </a:r>
          </a:p>
          <a:p>
            <a:pPr marL="0" indent="0">
              <a:buNone/>
            </a:pPr>
            <a:r>
              <a:rPr lang="en-US" sz="1800" b="1" i="0" u="none" strike="noStrike" baseline="0" dirty="0">
                <a:solidFill>
                  <a:srgbClr val="000000"/>
                </a:solidFill>
                <a:latin typeface="Arial" panose="020B0604020202020204" pitchFamily="34" charset="0"/>
              </a:rPr>
              <a:t>calculating stock in trade/ Turnover ratio, average stock was taken </a:t>
            </a:r>
            <a:r>
              <a:rPr lang="en-US" sz="1800" b="0" i="0" u="none" strike="noStrike" baseline="0" dirty="0">
                <a:solidFill>
                  <a:srgbClr val="000000"/>
                </a:solidFill>
                <a:latin typeface="Arial" panose="020B0604020202020204" pitchFamily="34" charset="0"/>
              </a:rPr>
              <a:t>	</a:t>
            </a:r>
          </a:p>
          <a:p>
            <a:pPr marL="0" indent="0">
              <a:buNone/>
            </a:pPr>
            <a:r>
              <a:rPr lang="en-US" sz="1800" b="1" i="0" u="none" strike="noStrike" baseline="0" dirty="0">
                <a:solidFill>
                  <a:srgbClr val="000000"/>
                </a:solidFill>
                <a:latin typeface="Arial" panose="020B0604020202020204" pitchFamily="34" charset="0"/>
              </a:rPr>
              <a:t>the amount of material consumed reported under this clause did not include stores, spare parts and loose tools. </a:t>
            </a:r>
            <a:r>
              <a:rPr lang="en-US" sz="1800" b="0" i="0" u="none" strike="noStrike" baseline="0" dirty="0">
                <a:solidFill>
                  <a:srgbClr val="000000"/>
                </a:solidFill>
                <a:latin typeface="Arial" panose="020B0604020202020204" pitchFamily="34" charset="0"/>
              </a:rPr>
              <a:t>	</a:t>
            </a:r>
          </a:p>
          <a:p>
            <a:pPr marL="0" indent="0">
              <a:buNone/>
            </a:pPr>
            <a:endParaRPr lang="en-US" sz="1800" b="0" i="0" u="none" strike="noStrike" baseline="0" dirty="0">
              <a:solidFill>
                <a:srgbClr val="000000"/>
              </a:solidFill>
              <a:latin typeface="Arial" panose="020B0604020202020204" pitchFamily="34" charset="0"/>
            </a:endParaRPr>
          </a:p>
          <a:p>
            <a:pPr marL="0" indent="0">
              <a:buNone/>
            </a:pPr>
            <a:endParaRPr lang="en-US" dirty="0"/>
          </a:p>
        </p:txBody>
      </p:sp>
      <p:sp>
        <p:nvSpPr>
          <p:cNvPr id="4" name="Footer Placeholder 3">
            <a:extLst>
              <a:ext uri="{FF2B5EF4-FFF2-40B4-BE49-F238E27FC236}">
                <a16:creationId xmlns:a16="http://schemas.microsoft.com/office/drawing/2014/main" id="{E071EEC9-449A-9FFF-63EF-2A11F8DA9F2D}"/>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234779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C78F5-12F3-653B-60D5-8B5C26AB142E}"/>
              </a:ext>
            </a:extLst>
          </p:cNvPr>
          <p:cNvSpPr>
            <a:spLocks noGrp="1"/>
          </p:cNvSpPr>
          <p:nvPr>
            <p:ph type="title"/>
          </p:nvPr>
        </p:nvSpPr>
        <p:spPr/>
        <p:txBody>
          <a:bodyPr>
            <a:normAutofit/>
          </a:bodyPr>
          <a:lstStyle/>
          <a:p>
            <a:r>
              <a:rPr lang="en-US" sz="6600" b="1" u="sng" dirty="0"/>
              <a:t>3CD Part B-Observations to….</a:t>
            </a:r>
          </a:p>
        </p:txBody>
      </p:sp>
      <p:sp>
        <p:nvSpPr>
          <p:cNvPr id="3" name="Content Placeholder 2">
            <a:extLst>
              <a:ext uri="{FF2B5EF4-FFF2-40B4-BE49-F238E27FC236}">
                <a16:creationId xmlns:a16="http://schemas.microsoft.com/office/drawing/2014/main" id="{97EACBF7-2889-88AF-9B1D-E6D061A3E623}"/>
              </a:ext>
            </a:extLst>
          </p:cNvPr>
          <p:cNvSpPr>
            <a:spLocks noGrp="1"/>
          </p:cNvSpPr>
          <p:nvPr>
            <p:ph idx="1"/>
          </p:nvPr>
        </p:nvSpPr>
        <p:spPr/>
        <p:txBody>
          <a:bodyPr>
            <a:normAutofit fontScale="85000" lnSpcReduction="20000"/>
          </a:bodyPr>
          <a:lstStyle/>
          <a:p>
            <a:r>
              <a:rPr lang="en-US" b="1" u="sng" dirty="0"/>
              <a:t>Clause 44</a:t>
            </a:r>
            <a:r>
              <a:rPr lang="en-US" dirty="0"/>
              <a:t>:The format as per clause 44 of form 3CD requires that the information is to be given as per the following details: </a:t>
            </a:r>
          </a:p>
          <a:p>
            <a:pPr marL="342900" marR="0" lvl="0" indent="-342900" algn="just">
              <a:lnSpc>
                <a:spcPts val="1400"/>
              </a:lnSpc>
              <a:spcBef>
                <a:spcPts val="0"/>
              </a:spcBef>
              <a:spcAft>
                <a:spcPts val="600"/>
              </a:spcAft>
              <a:buFont typeface="+mj-lt"/>
              <a:buAutoNum type="alphaUcPeriod"/>
              <a:tabLst>
                <a:tab pos="342900" algn="l"/>
              </a:tabLst>
            </a:pPr>
            <a:r>
              <a:rPr lang="en-US" dirty="0"/>
              <a:t>Total amount of expenditure incurred during the year –</a:t>
            </a:r>
            <a:r>
              <a:rPr lang="en-US" dirty="0" err="1"/>
              <a:t>Headwise</a:t>
            </a:r>
            <a:r>
              <a:rPr lang="en-US" dirty="0"/>
              <a:t> not to be given</a:t>
            </a:r>
          </a:p>
          <a:p>
            <a:pPr marL="342900" marR="0" lvl="0" indent="-342900" algn="just">
              <a:lnSpc>
                <a:spcPts val="1400"/>
              </a:lnSpc>
              <a:spcBef>
                <a:spcPts val="0"/>
              </a:spcBef>
              <a:spcAft>
                <a:spcPts val="600"/>
              </a:spcAft>
              <a:buFont typeface="+mj-lt"/>
              <a:buAutoNum type="alphaUcPeriod"/>
              <a:tabLst>
                <a:tab pos="342900" algn="l"/>
              </a:tabLst>
            </a:pPr>
            <a:r>
              <a:rPr lang="en-US" dirty="0"/>
              <a:t>Expenditure in respect of entities registered under GST</a:t>
            </a:r>
          </a:p>
          <a:p>
            <a:pPr marL="800100" lvl="1" indent="-342900" algn="just">
              <a:lnSpc>
                <a:spcPts val="1400"/>
              </a:lnSpc>
              <a:spcBef>
                <a:spcPts val="0"/>
              </a:spcBef>
              <a:spcAft>
                <a:spcPts val="600"/>
              </a:spcAft>
              <a:buFont typeface="+mj-lt"/>
              <a:buAutoNum type="alphaLcParenR"/>
              <a:tabLst>
                <a:tab pos="342900" algn="l"/>
              </a:tabLst>
            </a:pPr>
            <a:r>
              <a:rPr lang="en-US" dirty="0"/>
              <a:t>Expenditure relating to goods or services exempt from GST </a:t>
            </a:r>
          </a:p>
          <a:p>
            <a:pPr marL="800100" lvl="1" indent="-342900" algn="just">
              <a:lnSpc>
                <a:spcPts val="1400"/>
              </a:lnSpc>
              <a:spcBef>
                <a:spcPts val="0"/>
              </a:spcBef>
              <a:spcAft>
                <a:spcPts val="600"/>
              </a:spcAft>
              <a:buFont typeface="+mj-lt"/>
              <a:buAutoNum type="alphaLcParenR"/>
              <a:tabLst>
                <a:tab pos="342900" algn="l"/>
              </a:tabLst>
            </a:pPr>
            <a:r>
              <a:rPr lang="en-US" dirty="0"/>
              <a:t>Expenditure relating to entities falling under composition scheme </a:t>
            </a:r>
          </a:p>
          <a:p>
            <a:pPr marL="800100" lvl="1" indent="-342900" algn="just">
              <a:lnSpc>
                <a:spcPts val="1400"/>
              </a:lnSpc>
              <a:spcBef>
                <a:spcPts val="0"/>
              </a:spcBef>
              <a:spcAft>
                <a:spcPts val="600"/>
              </a:spcAft>
              <a:buFont typeface="+mj-lt"/>
              <a:buAutoNum type="alphaLcParenR"/>
              <a:tabLst>
                <a:tab pos="342900" algn="l"/>
              </a:tabLst>
            </a:pPr>
            <a:r>
              <a:rPr lang="en-US" dirty="0"/>
              <a:t>Expenditure relating to other registered entities</a:t>
            </a:r>
          </a:p>
          <a:p>
            <a:pPr marL="800100" lvl="1" indent="-342900" algn="just">
              <a:lnSpc>
                <a:spcPts val="1400"/>
              </a:lnSpc>
              <a:spcBef>
                <a:spcPts val="0"/>
              </a:spcBef>
              <a:spcAft>
                <a:spcPts val="600"/>
              </a:spcAft>
              <a:buFont typeface="+mj-lt"/>
              <a:buAutoNum type="alphaLcParenR"/>
              <a:tabLst>
                <a:tab pos="342900" algn="l"/>
              </a:tabLst>
            </a:pPr>
            <a:r>
              <a:rPr lang="en-US" dirty="0"/>
              <a:t>Total payment to registered entities</a:t>
            </a:r>
          </a:p>
          <a:p>
            <a:pPr marL="0" marR="0" lvl="0" indent="0" algn="just">
              <a:lnSpc>
                <a:spcPts val="1400"/>
              </a:lnSpc>
              <a:spcBef>
                <a:spcPts val="0"/>
              </a:spcBef>
              <a:spcAft>
                <a:spcPts val="600"/>
              </a:spcAft>
              <a:buNone/>
              <a:tabLst>
                <a:tab pos="342900" algn="l"/>
              </a:tabLst>
            </a:pPr>
            <a:r>
              <a:rPr lang="en-US" dirty="0"/>
              <a:t>C. Expenditure related to entities not registered under GST</a:t>
            </a:r>
          </a:p>
          <a:p>
            <a:r>
              <a:rPr lang="en-US" dirty="0"/>
              <a:t>Breakup of total Expenditure not allowances i.e. Dep Allowance and Bad debts not to be reported</a:t>
            </a:r>
          </a:p>
          <a:p>
            <a:r>
              <a:rPr lang="en-US" dirty="0"/>
              <a:t>Capital Expenditure also to be mentioned, remuneration to employees not to be reported(Sch III of GST)</a:t>
            </a:r>
          </a:p>
          <a:p>
            <a:r>
              <a:rPr lang="en-US" dirty="0"/>
              <a:t>Prepaid, Prior period, partners interest and remuneration should be given in desired format</a:t>
            </a:r>
          </a:p>
        </p:txBody>
      </p:sp>
      <p:sp>
        <p:nvSpPr>
          <p:cNvPr id="4" name="Footer Placeholder 3">
            <a:extLst>
              <a:ext uri="{FF2B5EF4-FFF2-40B4-BE49-F238E27FC236}">
                <a16:creationId xmlns:a16="http://schemas.microsoft.com/office/drawing/2014/main" id="{42B4CDCB-E29A-8DA9-C4E0-D9515EF24E19}"/>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150280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A8923-8FCC-94DF-81BC-D02CB7CB25C9}"/>
              </a:ext>
            </a:extLst>
          </p:cNvPr>
          <p:cNvSpPr>
            <a:spLocks noGrp="1"/>
          </p:cNvSpPr>
          <p:nvPr>
            <p:ph type="title"/>
          </p:nvPr>
        </p:nvSpPr>
        <p:spPr/>
        <p:txBody>
          <a:bodyPr/>
          <a:lstStyle/>
          <a:p>
            <a:r>
              <a:rPr lang="en-US" b="1" u="sng" dirty="0"/>
              <a:t>8. Verification of Debtors/Creditors:</a:t>
            </a:r>
            <a:br>
              <a:rPr lang="en-US" b="1" u="sng" dirty="0"/>
            </a:br>
            <a:r>
              <a:rPr lang="en-US" b="1" u="sng" dirty="0"/>
              <a:t>9. Role of MRL</a:t>
            </a:r>
            <a:endParaRPr lang="en-US" dirty="0"/>
          </a:p>
        </p:txBody>
      </p:sp>
      <p:sp>
        <p:nvSpPr>
          <p:cNvPr id="3" name="Content Placeholder 2">
            <a:extLst>
              <a:ext uri="{FF2B5EF4-FFF2-40B4-BE49-F238E27FC236}">
                <a16:creationId xmlns:a16="http://schemas.microsoft.com/office/drawing/2014/main" id="{60FB71FA-785B-DF2C-9582-05C72A4C8EAB}"/>
              </a:ext>
            </a:extLst>
          </p:cNvPr>
          <p:cNvSpPr>
            <a:spLocks noGrp="1"/>
          </p:cNvSpPr>
          <p:nvPr>
            <p:ph idx="1"/>
          </p:nvPr>
        </p:nvSpPr>
        <p:spPr/>
        <p:txBody>
          <a:bodyPr>
            <a:normAutofit/>
          </a:bodyPr>
          <a:lstStyle/>
          <a:p>
            <a:r>
              <a:rPr lang="en-US" b="1" u="sng" dirty="0"/>
              <a:t>Verification of Debtors/Creditors: Unreconciled and Unconfirmed</a:t>
            </a:r>
          </a:p>
          <a:p>
            <a:r>
              <a:rPr lang="en-US" sz="2800" b="1" i="0" u="sng" strike="noStrike" baseline="0" dirty="0">
                <a:latin typeface="CIDFont+F2"/>
              </a:rPr>
              <a:t>SA 505: External Confirmations</a:t>
            </a:r>
          </a:p>
          <a:p>
            <a:r>
              <a:rPr lang="en-US" sz="2800" b="0" i="0" u="none" strike="noStrike" baseline="0" dirty="0">
                <a:solidFill>
                  <a:srgbClr val="000000"/>
                </a:solidFill>
                <a:latin typeface="Arial" panose="020B0604020202020204" pitchFamily="34" charset="0"/>
              </a:rPr>
              <a:t>SA 330, SA 240 and A 500 refers External Confirmations</a:t>
            </a:r>
          </a:p>
          <a:p>
            <a:r>
              <a:rPr lang="en-US" sz="4400" b="1" i="0" u="sng" strike="noStrike" baseline="0" dirty="0">
                <a:solidFill>
                  <a:srgbClr val="000000"/>
                </a:solidFill>
                <a:latin typeface="Arial" panose="020B0604020202020204" pitchFamily="34" charset="0"/>
              </a:rPr>
              <a:t>MRL:</a:t>
            </a:r>
          </a:p>
          <a:p>
            <a:r>
              <a:rPr lang="en-US" sz="2800" b="0" i="0" u="none" strike="noStrike" baseline="0" dirty="0">
                <a:latin typeface="CIDFont+F2"/>
              </a:rPr>
              <a:t>SA 580: Written Representations</a:t>
            </a:r>
            <a:endParaRPr lang="en-US" dirty="0"/>
          </a:p>
        </p:txBody>
      </p:sp>
      <p:sp>
        <p:nvSpPr>
          <p:cNvPr id="5" name="Footer Placeholder 4">
            <a:extLst>
              <a:ext uri="{FF2B5EF4-FFF2-40B4-BE49-F238E27FC236}">
                <a16:creationId xmlns:a16="http://schemas.microsoft.com/office/drawing/2014/main" id="{D0741E5A-FA49-8365-2844-1DBC51E95AE7}"/>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987339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02F3-3C35-817C-216C-43BD1BE2270C}"/>
              </a:ext>
            </a:extLst>
          </p:cNvPr>
          <p:cNvSpPr>
            <a:spLocks noGrp="1"/>
          </p:cNvSpPr>
          <p:nvPr>
            <p:ph type="title"/>
          </p:nvPr>
        </p:nvSpPr>
        <p:spPr/>
        <p:txBody>
          <a:bodyPr/>
          <a:lstStyle/>
          <a:p>
            <a:r>
              <a:rPr lang="en-US" dirty="0"/>
              <a:t>11. SA 560 Subsequent Events and revision of TAR</a:t>
            </a:r>
          </a:p>
        </p:txBody>
      </p:sp>
      <p:sp>
        <p:nvSpPr>
          <p:cNvPr id="3" name="Content Placeholder 2">
            <a:extLst>
              <a:ext uri="{FF2B5EF4-FFF2-40B4-BE49-F238E27FC236}">
                <a16:creationId xmlns:a16="http://schemas.microsoft.com/office/drawing/2014/main" id="{751F917C-AC19-969E-C685-B65DA60DA6B0}"/>
              </a:ext>
            </a:extLst>
          </p:cNvPr>
          <p:cNvSpPr>
            <a:spLocks noGrp="1"/>
          </p:cNvSpPr>
          <p:nvPr>
            <p:ph idx="1"/>
          </p:nvPr>
        </p:nvSpPr>
        <p:spPr/>
        <p:txBody>
          <a:bodyPr>
            <a:normAutofit fontScale="77500" lnSpcReduction="20000"/>
          </a:bodyPr>
          <a:lstStyle/>
          <a:p>
            <a:pPr marL="457200" marR="0" lvl="1" indent="0" algn="just">
              <a:lnSpc>
                <a:spcPts val="1350"/>
              </a:lnSpc>
              <a:spcBef>
                <a:spcPts val="0"/>
              </a:spcBef>
              <a:spcAft>
                <a:spcPts val="600"/>
              </a:spcAft>
              <a:buNone/>
              <a:tabLst>
                <a:tab pos="342900" algn="l"/>
              </a:tabLst>
            </a:pPr>
            <a:r>
              <a:rPr lang="en-US" sz="2800" b="1" spc="20" dirty="0">
                <a:effectLst/>
                <a:latin typeface="Arial Narrow" panose="020B0606020202030204" pitchFamily="34" charset="0"/>
                <a:ea typeface="Times New Roman" panose="02020603050405020304" pitchFamily="18" charset="0"/>
                <a:cs typeface="Times New Roman" panose="02020603050405020304" pitchFamily="18" charset="0"/>
              </a:rPr>
              <a:t>report under section 44AB should not normally be revised. However, </a:t>
            </a:r>
          </a:p>
          <a:p>
            <a:pPr marL="457200" marR="0" lvl="1" indent="0" algn="just">
              <a:lnSpc>
                <a:spcPts val="1350"/>
              </a:lnSpc>
              <a:spcBef>
                <a:spcPts val="0"/>
              </a:spcBef>
              <a:spcAft>
                <a:spcPts val="600"/>
              </a:spcAft>
              <a:buNone/>
              <a:tabLst>
                <a:tab pos="342900" algn="l"/>
              </a:tabLst>
            </a:pPr>
            <a:r>
              <a:rPr lang="en-US" sz="2800" b="1" spc="20" dirty="0">
                <a:effectLst/>
                <a:latin typeface="Arial Narrow" panose="020B0606020202030204" pitchFamily="34" charset="0"/>
                <a:ea typeface="Times New Roman" panose="02020603050405020304" pitchFamily="18" charset="0"/>
                <a:cs typeface="Times New Roman" panose="02020603050405020304" pitchFamily="18" charset="0"/>
              </a:rPr>
              <a:t>sometimes a member may be required to revise his tax audit report </a:t>
            </a:r>
          </a:p>
          <a:p>
            <a:pPr marL="457200" marR="0" lvl="1" indent="0" algn="just">
              <a:lnSpc>
                <a:spcPts val="1350"/>
              </a:lnSpc>
              <a:spcBef>
                <a:spcPts val="0"/>
              </a:spcBef>
              <a:spcAft>
                <a:spcPts val="600"/>
              </a:spcAft>
              <a:buNone/>
              <a:tabLst>
                <a:tab pos="342900" algn="l"/>
              </a:tabLst>
            </a:pPr>
            <a:r>
              <a:rPr lang="en-US" sz="2800" b="1" spc="20" dirty="0">
                <a:effectLst/>
                <a:latin typeface="Arial Narrow" panose="020B0606020202030204" pitchFamily="34" charset="0"/>
                <a:ea typeface="Times New Roman" panose="02020603050405020304" pitchFamily="18" charset="0"/>
                <a:cs typeface="Times New Roman" panose="02020603050405020304" pitchFamily="18" charset="0"/>
              </a:rPr>
              <a:t>on grounds such as:</a:t>
            </a:r>
            <a:endParaRPr lang="en-US" sz="2800" b="1" spc="1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800100" lvl="1" indent="-342900" algn="just">
              <a:lnSpc>
                <a:spcPts val="1400"/>
              </a:lnSpc>
              <a:spcBef>
                <a:spcPts val="0"/>
              </a:spcBef>
              <a:spcAft>
                <a:spcPts val="600"/>
              </a:spcAft>
              <a:tabLst>
                <a:tab pos="342900" algn="l"/>
              </a:tabLst>
            </a:pPr>
            <a:r>
              <a:rPr lang="en-US" sz="2800" b="1" spc="20" dirty="0">
                <a:effectLst/>
                <a:latin typeface="Arial Narrow" panose="020B0606020202030204" pitchFamily="34" charset="0"/>
                <a:ea typeface="Times New Roman" panose="02020603050405020304" pitchFamily="18" charset="0"/>
              </a:rPr>
              <a:t>(</a:t>
            </a:r>
            <a:r>
              <a:rPr lang="en-US" sz="2800" b="1" spc="20" dirty="0" err="1">
                <a:effectLst/>
                <a:latin typeface="Arial Narrow" panose="020B0606020202030204" pitchFamily="34" charset="0"/>
                <a:ea typeface="Times New Roman" panose="02020603050405020304" pitchFamily="18" charset="0"/>
              </a:rPr>
              <a:t>i</a:t>
            </a:r>
            <a:r>
              <a:rPr lang="en-US" sz="2800" b="1" spc="20" dirty="0">
                <a:effectLst/>
                <a:latin typeface="Arial Narrow" panose="020B0606020202030204" pitchFamily="34" charset="0"/>
                <a:ea typeface="Times New Roman" panose="02020603050405020304" pitchFamily="18" charset="0"/>
              </a:rPr>
              <a:t>)	revision of accounts of a company after its adoption in </a:t>
            </a:r>
          </a:p>
          <a:p>
            <a:pPr marL="800100" lvl="1" indent="-342900" algn="just">
              <a:lnSpc>
                <a:spcPts val="1400"/>
              </a:lnSpc>
              <a:spcBef>
                <a:spcPts val="0"/>
              </a:spcBef>
              <a:spcAft>
                <a:spcPts val="600"/>
              </a:spcAft>
              <a:tabLst>
                <a:tab pos="342900" algn="l"/>
              </a:tabLst>
            </a:pPr>
            <a:r>
              <a:rPr lang="en-US" sz="2800" b="1" spc="20" dirty="0">
                <a:effectLst/>
                <a:latin typeface="Arial Narrow" panose="020B0606020202030204" pitchFamily="34" charset="0"/>
                <a:ea typeface="Times New Roman" panose="02020603050405020304" pitchFamily="18" charset="0"/>
              </a:rPr>
              <a:t>annual general meeting.</a:t>
            </a:r>
            <a:endParaRPr lang="en-US" sz="2800" b="1" dirty="0">
              <a:effectLst/>
              <a:latin typeface="Times New Roman" panose="02020603050405020304" pitchFamily="18" charset="0"/>
              <a:ea typeface="Times New Roman" panose="02020603050405020304" pitchFamily="18" charset="0"/>
            </a:endParaRPr>
          </a:p>
          <a:p>
            <a:pPr marL="800100" lvl="1" indent="-342900" algn="just">
              <a:lnSpc>
                <a:spcPts val="1400"/>
              </a:lnSpc>
              <a:spcBef>
                <a:spcPts val="0"/>
              </a:spcBef>
              <a:spcAft>
                <a:spcPts val="600"/>
              </a:spcAft>
              <a:tabLst>
                <a:tab pos="342900" algn="l"/>
              </a:tabLst>
            </a:pPr>
            <a:r>
              <a:rPr lang="en-US" sz="2800" b="1" spc="20" dirty="0">
                <a:effectLst/>
                <a:latin typeface="Arial Narrow" panose="020B0606020202030204" pitchFamily="34" charset="0"/>
                <a:ea typeface="Times New Roman" panose="02020603050405020304" pitchFamily="18" charset="0"/>
              </a:rPr>
              <a:t>(ii)	change of law e.g. retrospective amendment.</a:t>
            </a:r>
            <a:endParaRPr lang="en-US" sz="2800" b="1" dirty="0">
              <a:latin typeface="Times New Roman" panose="02020603050405020304" pitchFamily="18" charset="0"/>
              <a:ea typeface="Times New Roman" panose="02020603050405020304" pitchFamily="18" charset="0"/>
            </a:endParaRPr>
          </a:p>
          <a:p>
            <a:pPr marL="800100" lvl="1" indent="-342900" algn="just">
              <a:lnSpc>
                <a:spcPts val="1400"/>
              </a:lnSpc>
              <a:spcBef>
                <a:spcPts val="0"/>
              </a:spcBef>
              <a:spcAft>
                <a:spcPts val="600"/>
              </a:spcAft>
              <a:tabLst>
                <a:tab pos="342900" algn="l"/>
              </a:tabLst>
            </a:pPr>
            <a:r>
              <a:rPr lang="fr-FR" sz="2800" b="1" spc="20" dirty="0">
                <a:effectLst/>
                <a:latin typeface="Arial Narrow" panose="020B0606020202030204" pitchFamily="34" charset="0"/>
                <a:ea typeface="Times New Roman" panose="02020603050405020304" pitchFamily="18" charset="0"/>
                <a:cs typeface="Times New Roman" panose="02020603050405020304" pitchFamily="18" charset="0"/>
              </a:rPr>
              <a:t>(iii)	change in </a:t>
            </a:r>
            <a:r>
              <a:rPr lang="fr-FR" sz="2800" b="1" spc="20" dirty="0" err="1">
                <a:effectLst/>
                <a:latin typeface="Arial Narrow" panose="020B0606020202030204" pitchFamily="34" charset="0"/>
                <a:ea typeface="Times New Roman" panose="02020603050405020304" pitchFamily="18" charset="0"/>
                <a:cs typeface="Times New Roman" panose="02020603050405020304" pitchFamily="18" charset="0"/>
              </a:rPr>
              <a:t>interpretation</a:t>
            </a:r>
            <a:r>
              <a:rPr lang="fr-FR" sz="2800" b="1" spc="20" dirty="0">
                <a:effectLst/>
                <a:latin typeface="Arial Narrow" panose="020B0606020202030204" pitchFamily="34" charset="0"/>
                <a:ea typeface="Times New Roman" panose="02020603050405020304" pitchFamily="18" charset="0"/>
                <a:cs typeface="Times New Roman" panose="02020603050405020304" pitchFamily="18" charset="0"/>
              </a:rPr>
              <a:t>, e.g. CBDT </a:t>
            </a:r>
            <a:r>
              <a:rPr lang="fr-FR" sz="2800" b="1" spc="20" dirty="0" err="1">
                <a:effectLst/>
                <a:latin typeface="Arial Narrow" panose="020B0606020202030204" pitchFamily="34" charset="0"/>
                <a:ea typeface="Times New Roman" panose="02020603050405020304" pitchFamily="18" charset="0"/>
                <a:cs typeface="Times New Roman" panose="02020603050405020304" pitchFamily="18" charset="0"/>
              </a:rPr>
              <a:t>Circular</a:t>
            </a:r>
            <a:r>
              <a:rPr lang="fr-FR" sz="2800" b="1" spc="2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fr-FR" sz="2800" b="1" spc="20" dirty="0" err="1">
                <a:effectLst/>
                <a:latin typeface="Arial Narrow" panose="020B0606020202030204" pitchFamily="34" charset="0"/>
                <a:ea typeface="Times New Roman" panose="02020603050405020304" pitchFamily="18" charset="0"/>
                <a:cs typeface="Times New Roman" panose="02020603050405020304" pitchFamily="18" charset="0"/>
              </a:rPr>
              <a:t>judgements</a:t>
            </a:r>
            <a:r>
              <a:rPr lang="fr-FR" sz="2800" b="1" spc="2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fr-FR" sz="2800" b="1" spc="20" dirty="0" err="1">
                <a:effectLst/>
                <a:latin typeface="Arial Narrow" panose="020B0606020202030204" pitchFamily="34" charset="0"/>
                <a:ea typeface="Times New Roman" panose="02020603050405020304" pitchFamily="18" charset="0"/>
                <a:cs typeface="Times New Roman" panose="02020603050405020304" pitchFamily="18" charset="0"/>
              </a:rPr>
              <a:t>etc</a:t>
            </a:r>
            <a:endParaRPr lang="fr-FR" sz="2800" b="1" spc="2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457200" lvl="1" indent="0" algn="just">
              <a:lnSpc>
                <a:spcPts val="1400"/>
              </a:lnSpc>
              <a:spcBef>
                <a:spcPts val="0"/>
              </a:spcBef>
              <a:spcAft>
                <a:spcPts val="600"/>
              </a:spcAft>
              <a:buNone/>
              <a:tabLst>
                <a:tab pos="342900" algn="l"/>
              </a:tabLst>
            </a:pPr>
            <a:endParaRPr lang="en-US" sz="2800" b="1" spc="20" dirty="0">
              <a:effectLst/>
              <a:latin typeface="Times New Roman" panose="02020603050405020304" pitchFamily="18" charset="0"/>
              <a:ea typeface="Times New Roman" panose="02020603050405020304" pitchFamily="18" charset="0"/>
            </a:endParaRPr>
          </a:p>
          <a:p>
            <a:pPr marL="457200" lvl="1" indent="0" algn="just">
              <a:lnSpc>
                <a:spcPts val="1400"/>
              </a:lnSpc>
              <a:spcBef>
                <a:spcPts val="0"/>
              </a:spcBef>
              <a:spcAft>
                <a:spcPts val="600"/>
              </a:spcAft>
              <a:buNone/>
              <a:tabLst>
                <a:tab pos="342900" algn="l"/>
              </a:tabLst>
            </a:pPr>
            <a:r>
              <a:rPr lang="en-US" sz="2800" b="1" spc="20" dirty="0">
                <a:effectLst/>
                <a:latin typeface="Times New Roman" panose="02020603050405020304" pitchFamily="18" charset="0"/>
                <a:ea typeface="Times New Roman" panose="02020603050405020304" pitchFamily="18" charset="0"/>
              </a:rPr>
              <a:t>Under Sub-rule (3) in Rule 6G, the auditor is expressly allowed </a:t>
            </a:r>
          </a:p>
          <a:p>
            <a:pPr marL="457200" lvl="1" indent="0" algn="just">
              <a:lnSpc>
                <a:spcPts val="1400"/>
              </a:lnSpc>
              <a:spcBef>
                <a:spcPts val="0"/>
              </a:spcBef>
              <a:spcAft>
                <a:spcPts val="600"/>
              </a:spcAft>
              <a:buNone/>
              <a:tabLst>
                <a:tab pos="342900" algn="l"/>
              </a:tabLst>
            </a:pPr>
            <a:r>
              <a:rPr lang="en-US" sz="2800" b="1" spc="20" dirty="0">
                <a:effectLst/>
                <a:latin typeface="Times New Roman" panose="02020603050405020304" pitchFamily="18" charset="0"/>
                <a:ea typeface="Times New Roman" panose="02020603050405020304" pitchFamily="18" charset="0"/>
              </a:rPr>
              <a:t>to revise the Audit Report in Form 3CA/3CB/3CD</a:t>
            </a:r>
            <a:r>
              <a:rPr lang="en-US" sz="2800" b="1" dirty="0">
                <a:effectLst/>
                <a:latin typeface="Times New Roman" panose="02020603050405020304" pitchFamily="18" charset="0"/>
                <a:ea typeface="Times New Roman" panose="02020603050405020304" pitchFamily="18" charset="0"/>
              </a:rPr>
              <a:t> </a:t>
            </a:r>
            <a:r>
              <a:rPr lang="en-US" sz="2800" b="1" spc="20" dirty="0">
                <a:effectLst/>
                <a:latin typeface="Times New Roman" panose="02020603050405020304" pitchFamily="18" charset="0"/>
                <a:ea typeface="Times New Roman" panose="02020603050405020304" pitchFamily="18" charset="0"/>
              </a:rPr>
              <a:t> in certain </a:t>
            </a:r>
          </a:p>
          <a:p>
            <a:pPr marL="457200" lvl="1" indent="0" algn="just">
              <a:lnSpc>
                <a:spcPts val="1400"/>
              </a:lnSpc>
              <a:spcBef>
                <a:spcPts val="0"/>
              </a:spcBef>
              <a:spcAft>
                <a:spcPts val="600"/>
              </a:spcAft>
              <a:buNone/>
              <a:tabLst>
                <a:tab pos="342900" algn="l"/>
              </a:tabLst>
            </a:pPr>
            <a:r>
              <a:rPr lang="en-US" sz="2800" b="1" spc="20" dirty="0">
                <a:effectLst/>
                <a:latin typeface="Times New Roman" panose="02020603050405020304" pitchFamily="18" charset="0"/>
                <a:ea typeface="Times New Roman" panose="02020603050405020304" pitchFamily="18" charset="0"/>
              </a:rPr>
              <a:t>circumstances.</a:t>
            </a:r>
            <a:r>
              <a:rPr lang="en-US" sz="2000" b="1" dirty="0">
                <a:effectLst/>
              </a:rPr>
              <a:t> (situation arise due to one month time lag between TAR and ITR)</a:t>
            </a:r>
            <a:r>
              <a:rPr lang="en-US" sz="2800" b="1" dirty="0">
                <a:effectLst/>
                <a:latin typeface="Times New Roman" panose="02020603050405020304" pitchFamily="18" charset="0"/>
                <a:ea typeface="Times New Roman" panose="02020603050405020304" pitchFamily="18" charset="0"/>
              </a:rPr>
              <a:t> </a:t>
            </a:r>
          </a:p>
          <a:p>
            <a:pPr marL="457200" lvl="1" indent="0" algn="just">
              <a:lnSpc>
                <a:spcPts val="1400"/>
              </a:lnSpc>
              <a:spcBef>
                <a:spcPts val="0"/>
              </a:spcBef>
              <a:spcAft>
                <a:spcPts val="600"/>
              </a:spcAft>
              <a:buNone/>
              <a:tabLst>
                <a:tab pos="342900" algn="l"/>
              </a:tabLst>
            </a:pPr>
            <a:r>
              <a:rPr lang="en-US" sz="2800" b="1" spc="20" dirty="0">
                <a:effectLst/>
                <a:latin typeface="Arial Narrow" panose="020B0606020202030204" pitchFamily="34" charset="0"/>
                <a:ea typeface="Times New Roman" panose="02020603050405020304" pitchFamily="18" charset="0"/>
                <a:cs typeface="Times New Roman" panose="02020603050405020304" pitchFamily="18" charset="0"/>
              </a:rPr>
              <a:t>if there is payment by such person after furnishing of report under sub-rule (1) and (2) </a:t>
            </a:r>
          </a:p>
          <a:p>
            <a:pPr marL="457200" lvl="1" indent="0" algn="just">
              <a:lnSpc>
                <a:spcPts val="1400"/>
              </a:lnSpc>
              <a:spcBef>
                <a:spcPts val="0"/>
              </a:spcBef>
              <a:spcAft>
                <a:spcPts val="600"/>
              </a:spcAft>
              <a:buNone/>
              <a:tabLst>
                <a:tab pos="342900" algn="l"/>
              </a:tabLst>
            </a:pPr>
            <a:r>
              <a:rPr lang="en-US" sz="2800" b="1" spc="20" dirty="0">
                <a:effectLst/>
                <a:latin typeface="Arial Narrow" panose="020B0606020202030204" pitchFamily="34" charset="0"/>
                <a:ea typeface="Times New Roman" panose="02020603050405020304" pitchFamily="18" charset="0"/>
                <a:cs typeface="Times New Roman" panose="02020603050405020304" pitchFamily="18" charset="0"/>
              </a:rPr>
              <a:t>which necessitates recalculation of disallowance under section 40 or section 43B.</a:t>
            </a:r>
          </a:p>
          <a:p>
            <a:pPr marL="457200" lvl="1" indent="0" algn="just">
              <a:lnSpc>
                <a:spcPts val="1400"/>
              </a:lnSpc>
              <a:spcBef>
                <a:spcPts val="0"/>
              </a:spcBef>
              <a:spcAft>
                <a:spcPts val="600"/>
              </a:spcAft>
              <a:buNone/>
              <a:tabLst>
                <a:tab pos="342900" algn="l"/>
              </a:tabLst>
            </a:pPr>
            <a:endParaRPr lang="en-US" sz="2800" b="1" spc="20" dirty="0">
              <a:latin typeface="Arial Narrow" panose="020B0606020202030204" pitchFamily="34" charset="0"/>
              <a:ea typeface="Times New Roman" panose="02020603050405020304" pitchFamily="18" charset="0"/>
              <a:cs typeface="Times New Roman" panose="02020603050405020304" pitchFamily="18" charset="0"/>
            </a:endParaRPr>
          </a:p>
          <a:p>
            <a:pPr marL="457200" lvl="1" indent="0" algn="just">
              <a:lnSpc>
                <a:spcPts val="1400"/>
              </a:lnSpc>
              <a:spcBef>
                <a:spcPts val="0"/>
              </a:spcBef>
              <a:spcAft>
                <a:spcPts val="600"/>
              </a:spcAft>
              <a:buNone/>
              <a:tabLst>
                <a:tab pos="342900" algn="l"/>
              </a:tabLst>
            </a:pPr>
            <a:r>
              <a:rPr lang="en-US" sz="2800" b="1" spc="20" dirty="0">
                <a:effectLst/>
                <a:latin typeface="Arial Narrow" panose="020B0606020202030204" pitchFamily="34" charset="0"/>
                <a:ea typeface="Times New Roman" panose="02020603050405020304" pitchFamily="18" charset="0"/>
                <a:cs typeface="Times New Roman" panose="02020603050405020304" pitchFamily="18" charset="0"/>
              </a:rPr>
              <a:t>While revising </a:t>
            </a:r>
            <a:r>
              <a:rPr lang="en-US" sz="2800" b="1" spc="20" dirty="0">
                <a:effectLst/>
                <a:latin typeface="Times New Roman" panose="02020603050405020304" pitchFamily="18" charset="0"/>
                <a:ea typeface="Times New Roman" panose="02020603050405020304" pitchFamily="18" charset="0"/>
              </a:rPr>
              <a:t>Guidance Note on Revision of the Audit Report’ </a:t>
            </a:r>
            <a:r>
              <a:rPr lang="en-US" sz="2800" b="1" spc="20" dirty="0">
                <a:effectLst/>
                <a:latin typeface="Arial Narrow" panose="020B0606020202030204" pitchFamily="34" charset="0"/>
                <a:ea typeface="Times New Roman" panose="02020603050405020304" pitchFamily="18" charset="0"/>
                <a:cs typeface="Times New Roman" panose="02020603050405020304" pitchFamily="18" charset="0"/>
              </a:rPr>
              <a:t>should be considered</a:t>
            </a:r>
          </a:p>
          <a:p>
            <a:pPr marL="457200" lvl="1" indent="0" algn="just">
              <a:lnSpc>
                <a:spcPts val="1400"/>
              </a:lnSpc>
              <a:spcBef>
                <a:spcPts val="0"/>
              </a:spcBef>
              <a:spcAft>
                <a:spcPts val="600"/>
              </a:spcAft>
              <a:buNone/>
              <a:tabLst>
                <a:tab pos="342900" algn="l"/>
              </a:tabLst>
            </a:pPr>
            <a:endParaRPr lang="en-US" sz="1800" spc="20" dirty="0">
              <a:latin typeface="Arial Narrow" panose="020B0606020202030204" pitchFamily="34" charset="0"/>
              <a:ea typeface="Times New Roman" panose="02020603050405020304" pitchFamily="18" charset="0"/>
              <a:cs typeface="Times New Roman" panose="02020603050405020304" pitchFamily="18" charset="0"/>
            </a:endParaRPr>
          </a:p>
          <a:p>
            <a:pPr marL="457200" lvl="1" indent="0" algn="just">
              <a:lnSpc>
                <a:spcPts val="1400"/>
              </a:lnSpc>
              <a:spcBef>
                <a:spcPts val="0"/>
              </a:spcBef>
              <a:spcAft>
                <a:spcPts val="600"/>
              </a:spcAft>
              <a:buNone/>
              <a:tabLst>
                <a:tab pos="342900" algn="l"/>
              </a:tabLst>
            </a:pPr>
            <a:endParaRPr lang="en-US" sz="1800" spc="1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457200" lvl="1" indent="0" algn="just">
              <a:lnSpc>
                <a:spcPts val="1400"/>
              </a:lnSpc>
              <a:spcBef>
                <a:spcPts val="0"/>
              </a:spcBef>
              <a:spcAft>
                <a:spcPts val="600"/>
              </a:spcAft>
              <a:buNone/>
              <a:tabLst>
                <a:tab pos="342900" algn="l"/>
              </a:tabLst>
            </a:pPr>
            <a:endParaRPr lang="en-US" sz="1800" dirty="0">
              <a:effectLst/>
              <a:latin typeface="Times New Roman" panose="02020603050405020304" pitchFamily="18" charset="0"/>
              <a:ea typeface="Times New Roman" panose="02020603050405020304" pitchFamily="18" charset="0"/>
            </a:endParaRPr>
          </a:p>
          <a:p>
            <a:pPr marL="800100" lvl="1" indent="-342900" algn="just">
              <a:lnSpc>
                <a:spcPts val="1400"/>
              </a:lnSpc>
              <a:spcBef>
                <a:spcPts val="0"/>
              </a:spcBef>
              <a:spcAft>
                <a:spcPts val="600"/>
              </a:spcAft>
              <a:tabLst>
                <a:tab pos="342900" algn="l"/>
              </a:tabLst>
            </a:pPr>
            <a:endParaRPr lang="en-US" sz="1800" b="1" dirty="0"/>
          </a:p>
        </p:txBody>
      </p:sp>
      <p:sp>
        <p:nvSpPr>
          <p:cNvPr id="4" name="Footer Placeholder 3">
            <a:extLst>
              <a:ext uri="{FF2B5EF4-FFF2-40B4-BE49-F238E27FC236}">
                <a16:creationId xmlns:a16="http://schemas.microsoft.com/office/drawing/2014/main" id="{0CEC0C5B-B88C-949E-DED0-8C14D72434EF}"/>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4761780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A8923-8FCC-94DF-81BC-D02CB7CB25C9}"/>
              </a:ext>
            </a:extLst>
          </p:cNvPr>
          <p:cNvSpPr>
            <a:spLocks noGrp="1"/>
          </p:cNvSpPr>
          <p:nvPr>
            <p:ph type="title"/>
          </p:nvPr>
        </p:nvSpPr>
        <p:spPr/>
        <p:txBody>
          <a:bodyPr/>
          <a:lstStyle/>
          <a:p>
            <a:r>
              <a:rPr lang="en-US" b="1" u="sng" dirty="0"/>
              <a:t>Queries</a:t>
            </a:r>
            <a:endParaRPr lang="en-US" dirty="0"/>
          </a:p>
        </p:txBody>
      </p:sp>
      <p:sp>
        <p:nvSpPr>
          <p:cNvPr id="3" name="Content Placeholder 2">
            <a:extLst>
              <a:ext uri="{FF2B5EF4-FFF2-40B4-BE49-F238E27FC236}">
                <a16:creationId xmlns:a16="http://schemas.microsoft.com/office/drawing/2014/main" id="{60FB71FA-785B-DF2C-9582-05C72A4C8EAB}"/>
              </a:ext>
            </a:extLst>
          </p:cNvPr>
          <p:cNvSpPr>
            <a:spLocks noGrp="1"/>
          </p:cNvSpPr>
          <p:nvPr>
            <p:ph idx="1"/>
          </p:nvPr>
        </p:nvSpPr>
        <p:spPr/>
        <p:txBody>
          <a:bodyPr>
            <a:normAutofit lnSpcReduction="10000"/>
          </a:bodyPr>
          <a:lstStyle/>
          <a:p>
            <a:r>
              <a:rPr lang="en-US" b="1" dirty="0"/>
              <a:t>Doctor has gross receipts 45 Lacs and F&amp;O turnover 1.05 Cr</a:t>
            </a:r>
          </a:p>
          <a:p>
            <a:pPr marL="0" indent="0">
              <a:buNone/>
            </a:pPr>
            <a:r>
              <a:rPr lang="en-US" b="1" dirty="0"/>
              <a:t>   fees are in cash can he claim 44ADA for 45L and get exemption of              </a:t>
            </a:r>
          </a:p>
          <a:p>
            <a:pPr marL="0" indent="0">
              <a:buNone/>
            </a:pPr>
            <a:r>
              <a:rPr lang="en-US" b="1" dirty="0"/>
              <a:t>   audit from F&amp;O Turnover &lt;10Cr-YES The crux is calculating Cash limits of transactions-44AB person carrying on business------- all conditions apply on business only</a:t>
            </a:r>
          </a:p>
          <a:p>
            <a:r>
              <a:rPr lang="en-US" sz="2800" b="1" i="0" strike="noStrike" baseline="0" dirty="0">
                <a:latin typeface="CIDFont+F2"/>
              </a:rPr>
              <a:t>Multiple business by ‘A’ whether TO </a:t>
            </a:r>
            <a:r>
              <a:rPr lang="en-US" sz="2800" b="1" i="0" strike="noStrike" baseline="0" dirty="0" err="1">
                <a:latin typeface="CIDFont+F2"/>
              </a:rPr>
              <a:t>to</a:t>
            </a:r>
            <a:r>
              <a:rPr lang="en-US" sz="2800" b="1" i="0" strike="noStrike" baseline="0" dirty="0">
                <a:latin typeface="CIDFont+F2"/>
              </a:rPr>
              <a:t> be calculated </a:t>
            </a:r>
            <a:r>
              <a:rPr lang="en-US" sz="2800" b="1" i="0" strike="noStrike" baseline="0" dirty="0" err="1">
                <a:latin typeface="CIDFont+F2"/>
              </a:rPr>
              <a:t>personwise</a:t>
            </a:r>
            <a:r>
              <a:rPr lang="en-US" sz="2800" b="1" i="0" strike="noStrike" baseline="0" dirty="0">
                <a:latin typeface="CIDFont+F2"/>
              </a:rPr>
              <a:t> or business wise for eligibility of 44AD-TO is for business by </a:t>
            </a:r>
            <a:r>
              <a:rPr lang="en-US" sz="2800" b="1" i="0" strike="noStrike" baseline="0" dirty="0" err="1">
                <a:latin typeface="CIDFont+F2"/>
              </a:rPr>
              <a:t>Assessee</a:t>
            </a:r>
            <a:r>
              <a:rPr lang="en-US" sz="2800" b="1" i="0" strike="noStrike" baseline="0" dirty="0">
                <a:latin typeface="CIDFont+F2"/>
              </a:rPr>
              <a:t> hence </a:t>
            </a:r>
            <a:r>
              <a:rPr lang="en-US" sz="2800" b="1" i="0" strike="noStrike" baseline="0" dirty="0" err="1">
                <a:latin typeface="CIDFont+F2"/>
              </a:rPr>
              <a:t>assesseewise</a:t>
            </a:r>
            <a:r>
              <a:rPr lang="en-US" sz="2800" b="1" i="0" strike="noStrike" baseline="0" dirty="0">
                <a:latin typeface="CIDFont+F2"/>
              </a:rPr>
              <a:t> figures to be considered i.e. cumulative</a:t>
            </a:r>
          </a:p>
          <a:p>
            <a:r>
              <a:rPr lang="en-US" sz="2800" b="1" i="0" strike="noStrike" baseline="0" dirty="0">
                <a:latin typeface="CIDFont+F2"/>
              </a:rPr>
              <a:t>44AD(5)</a:t>
            </a:r>
            <a:r>
              <a:rPr lang="en-US" sz="2800" b="1" i="0" strike="noStrike" dirty="0">
                <a:latin typeface="CIDFont+F2"/>
              </a:rPr>
              <a:t> maximum amount which is not chargeable to Income Tax –is related to eligible </a:t>
            </a:r>
            <a:r>
              <a:rPr lang="en-US" sz="2800" b="1" i="0" strike="noStrike" dirty="0" err="1">
                <a:latin typeface="CIDFont+F2"/>
              </a:rPr>
              <a:t>assessee</a:t>
            </a:r>
            <a:endParaRPr lang="en-US" sz="2800" b="1" i="0" strike="noStrike" dirty="0">
              <a:latin typeface="CIDFont+F2"/>
            </a:endParaRPr>
          </a:p>
        </p:txBody>
      </p:sp>
      <p:sp>
        <p:nvSpPr>
          <p:cNvPr id="5" name="Footer Placeholder 4">
            <a:extLst>
              <a:ext uri="{FF2B5EF4-FFF2-40B4-BE49-F238E27FC236}">
                <a16:creationId xmlns:a16="http://schemas.microsoft.com/office/drawing/2014/main" id="{D0741E5A-FA49-8365-2844-1DBC51E95AE7}"/>
              </a:ext>
            </a:extLst>
          </p:cNvPr>
          <p:cNvSpPr>
            <a:spLocks noGrp="1"/>
          </p:cNvSpPr>
          <p:nvPr>
            <p:ph type="ftr" sz="quarter" idx="11"/>
          </p:nvPr>
        </p:nvSpPr>
        <p:spPr/>
        <p:txBody>
          <a:bodyPr/>
          <a:lstStyle/>
          <a:p>
            <a:r>
              <a:rPr lang="en-US"/>
              <a:t>Intricacies in TAR  -Jaipur Branch 31.08.2024</a:t>
            </a:r>
          </a:p>
        </p:txBody>
      </p:sp>
    </p:spTree>
    <p:extLst>
      <p:ext uri="{BB962C8B-B14F-4D97-AF65-F5344CB8AC3E}">
        <p14:creationId xmlns:p14="http://schemas.microsoft.com/office/powerpoint/2010/main" val="104469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pic>
        <p:nvPicPr>
          <p:cNvPr id="884" name="Google Shape;884;p10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85" name="Google Shape;885;p100"/>
          <p:cNvSpPr txBox="1">
            <a:spLocks noGrp="1"/>
          </p:cNvSpPr>
          <p:nvPr>
            <p:ph type="body" idx="1"/>
          </p:nvPr>
        </p:nvSpPr>
        <p:spPr>
          <a:xfrm>
            <a:off x="1524000" y="5536095"/>
            <a:ext cx="9144000" cy="762000"/>
          </a:xfrm>
          <a:prstGeom prst="rect">
            <a:avLst/>
          </a:prstGeom>
          <a:noFill/>
          <a:ln>
            <a:noFill/>
          </a:ln>
        </p:spPr>
        <p:txBody>
          <a:bodyPr spcFirstLastPara="1" vert="horz" wrap="square" lIns="91433" tIns="45700" rIns="91433" bIns="45700" rtlCol="0" anchor="t" anchorCtr="0">
            <a:noAutofit/>
          </a:bodyPr>
          <a:lstStyle/>
          <a:p>
            <a:pPr marL="0" indent="0" algn="ctr">
              <a:lnSpc>
                <a:spcPct val="110000"/>
              </a:lnSpc>
              <a:spcBef>
                <a:spcPts val="0"/>
              </a:spcBef>
              <a:buSzPts val="1100"/>
              <a:buNone/>
            </a:pPr>
            <a:r>
              <a:rPr lang="en-US" sz="2133" b="1" dirty="0"/>
              <a:t>CA R A Sharma, </a:t>
            </a:r>
            <a:r>
              <a:rPr lang="en-US" sz="2133" b="1" dirty="0" err="1"/>
              <a:t>B.Com</a:t>
            </a:r>
            <a:r>
              <a:rPr lang="en-US" sz="2133" b="1" dirty="0"/>
              <a:t>, FCA, DISA </a:t>
            </a:r>
          </a:p>
          <a:p>
            <a:pPr marL="0" indent="0" algn="ctr">
              <a:lnSpc>
                <a:spcPct val="110000"/>
              </a:lnSpc>
              <a:spcBef>
                <a:spcPts val="0"/>
              </a:spcBef>
              <a:buSzPts val="1100"/>
              <a:buNone/>
            </a:pPr>
            <a:r>
              <a:rPr lang="en-US" sz="2133" b="1" dirty="0"/>
              <a:t>Mobile No. 9351145820 e mail id: </a:t>
            </a:r>
            <a:r>
              <a:rPr lang="en-US" sz="2133" b="1" dirty="0" err="1"/>
              <a:t>rasharma.ca@</a:t>
            </a:r>
            <a:r>
              <a:rPr lang="en-US" sz="2133" b="1" err="1"/>
              <a:t>rediffmail</a:t>
            </a:r>
            <a:r>
              <a:rPr lang="en-US" sz="2133" b="1"/>
              <a:t>.co</a:t>
            </a:r>
            <a:r>
              <a:rPr lang="en-US" sz="2133" b="1" dirty="0"/>
              <a:t>m</a:t>
            </a:r>
            <a:r>
              <a:rPr lang="en-US" sz="2133" b="1"/>
              <a:t> </a:t>
            </a:r>
            <a:endParaRPr lang="en-US" sz="2133" b="1" dirty="0"/>
          </a:p>
          <a:p>
            <a:pPr marL="0" indent="0" algn="ctr">
              <a:lnSpc>
                <a:spcPct val="110000"/>
              </a:lnSpc>
              <a:spcBef>
                <a:spcPts val="0"/>
              </a:spcBef>
              <a:buSzPts val="1100"/>
              <a:buNone/>
            </a:pPr>
            <a:endParaRPr lang="en-US" sz="2133" b="1" dirty="0"/>
          </a:p>
          <a:p>
            <a:pPr marL="0" indent="0" algn="ctr">
              <a:lnSpc>
                <a:spcPct val="110000"/>
              </a:lnSpc>
              <a:spcBef>
                <a:spcPts val="0"/>
              </a:spcBef>
              <a:buSzPts val="1100"/>
              <a:buNone/>
            </a:pPr>
            <a:endParaRPr lang="en-US" sz="2133" b="1" dirty="0"/>
          </a:p>
          <a:p>
            <a:pPr marL="0" indent="0" algn="ctr">
              <a:lnSpc>
                <a:spcPct val="110000"/>
              </a:lnSpc>
              <a:spcBef>
                <a:spcPts val="0"/>
              </a:spcBef>
              <a:buSzPts val="1100"/>
              <a:buNone/>
            </a:pPr>
            <a:endParaRPr sz="2133" b="1" dirty="0"/>
          </a:p>
        </p:txBody>
      </p:sp>
      <p:sp>
        <p:nvSpPr>
          <p:cNvPr id="886" name="Google Shape;886;p100"/>
          <p:cNvSpPr txBox="1"/>
          <p:nvPr/>
        </p:nvSpPr>
        <p:spPr>
          <a:xfrm>
            <a:off x="685800" y="679176"/>
            <a:ext cx="5410200" cy="830956"/>
          </a:xfrm>
          <a:prstGeom prst="rect">
            <a:avLst/>
          </a:prstGeom>
          <a:noFill/>
          <a:ln>
            <a:noFill/>
          </a:ln>
        </p:spPr>
        <p:txBody>
          <a:bodyPr spcFirstLastPara="1" wrap="square" lIns="91433" tIns="45700" rIns="91433" bIns="45700" anchor="t" anchorCtr="0">
            <a:spAutoFit/>
          </a:bodyPr>
          <a:lstStyle/>
          <a:p>
            <a:pPr>
              <a:buClr>
                <a:srgbClr val="000000"/>
              </a:buClr>
              <a:buSzPts val="1800"/>
            </a:pPr>
            <a:r>
              <a:rPr lang="en" sz="2400">
                <a:solidFill>
                  <a:schemeClr val="dk1"/>
                </a:solidFill>
                <a:latin typeface="Century Gothic"/>
                <a:ea typeface="Century Gothic"/>
                <a:cs typeface="Century Gothic"/>
                <a:sym typeface="Century Gothic"/>
              </a:rPr>
              <a:t>जो खत्म हुआ है आज का सफर I</a:t>
            </a:r>
            <a:endParaRPr sz="2400">
              <a:solidFill>
                <a:schemeClr val="dk1"/>
              </a:solidFill>
              <a:latin typeface="Century Gothic"/>
              <a:ea typeface="Century Gothic"/>
              <a:cs typeface="Century Gothic"/>
              <a:sym typeface="Century Gothic"/>
            </a:endParaRPr>
          </a:p>
          <a:p>
            <a:pPr>
              <a:buClr>
                <a:srgbClr val="000000"/>
              </a:buClr>
              <a:buSzPts val="1800"/>
            </a:pPr>
            <a:r>
              <a:rPr lang="en" sz="2400">
                <a:solidFill>
                  <a:schemeClr val="dk1"/>
                </a:solidFill>
                <a:latin typeface="Century Gothic"/>
                <a:ea typeface="Century Gothic"/>
                <a:cs typeface="Century Gothic"/>
                <a:sym typeface="Century Gothic"/>
              </a:rPr>
              <a:t>तो होगी सुहानी कल की सहर II</a:t>
            </a:r>
            <a:endParaRPr sz="1467">
              <a:solidFill>
                <a:srgbClr val="000000"/>
              </a:solidFill>
              <a:latin typeface="Arial"/>
              <a:ea typeface="Arial"/>
              <a:cs typeface="Arial"/>
              <a:sym typeface="Arial"/>
            </a:endParaRPr>
          </a:p>
        </p:txBody>
      </p:sp>
      <p:sp>
        <p:nvSpPr>
          <p:cNvPr id="2" name="Footer Placeholder 1">
            <a:extLst>
              <a:ext uri="{FF2B5EF4-FFF2-40B4-BE49-F238E27FC236}">
                <a16:creationId xmlns:a16="http://schemas.microsoft.com/office/drawing/2014/main" id="{81BDBA80-8374-1EF9-04B2-086FA0518D2C}"/>
              </a:ext>
            </a:extLst>
          </p:cNvPr>
          <p:cNvSpPr>
            <a:spLocks noGrp="1"/>
          </p:cNvSpPr>
          <p:nvPr>
            <p:ph type="ftr" idx="11"/>
          </p:nvPr>
        </p:nvSpPr>
        <p:spPr>
          <a:xfrm>
            <a:off x="4038600" y="6356350"/>
            <a:ext cx="5331542" cy="365125"/>
          </a:xfrm>
        </p:spPr>
        <p:txBody>
          <a:bodyPr/>
          <a:lstStyle/>
          <a:p>
            <a:r>
              <a:rPr lang="en-US" sz="1200" b="1"/>
              <a:t>Intricacies in TAR  -Jaipur Branch 31.08.2024</a:t>
            </a:r>
            <a:endParaRPr lang="en-US" sz="12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895</TotalTime>
  <Words>9269</Words>
  <Application>Microsoft Office PowerPoint</Application>
  <PresentationFormat>Widescreen</PresentationFormat>
  <Paragraphs>1113</Paragraphs>
  <Slides>75</Slides>
  <Notes>4</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75</vt:i4>
      </vt:variant>
    </vt:vector>
  </HeadingPairs>
  <TitlesOfParts>
    <vt:vector size="91" baseType="lpstr">
      <vt:lpstr>Arial</vt:lpstr>
      <vt:lpstr>Arial MT</vt:lpstr>
      <vt:lpstr>Arial Narrow</vt:lpstr>
      <vt:lpstr>Calibri</vt:lpstr>
      <vt:lpstr>Calibri Light</vt:lpstr>
      <vt:lpstr>Century Gothic</vt:lpstr>
      <vt:lpstr>CIDFont+F2</vt:lpstr>
      <vt:lpstr>Corbel</vt:lpstr>
      <vt:lpstr>Franklin Gothic Medium</vt:lpstr>
      <vt:lpstr>Microsoft Sans Serif</vt:lpstr>
      <vt:lpstr>Times New Roman</vt:lpstr>
      <vt:lpstr>Times-BoldItalic</vt:lpstr>
      <vt:lpstr>Times-Italic</vt:lpstr>
      <vt:lpstr>Trebuchet MS</vt:lpstr>
      <vt:lpstr>Verdana</vt:lpstr>
      <vt:lpstr>Office Theme</vt:lpstr>
      <vt:lpstr>Intricacies in TAR</vt:lpstr>
      <vt:lpstr>Discussion on Tax Audit 44AB</vt:lpstr>
      <vt:lpstr>Tax Audit 44AB</vt:lpstr>
      <vt:lpstr>How do we conduct Tax Audits?</vt:lpstr>
      <vt:lpstr>Smooth Sailing Audit Procedures: Adopt Technology and modify techniques</vt:lpstr>
      <vt:lpstr>Let us discuss the practical issues involved as per Audit prospective: </vt:lpstr>
      <vt:lpstr>Number of tax audit reports a CA can Sign</vt:lpstr>
      <vt:lpstr>Different methods of accounting for different  sources of income</vt:lpstr>
      <vt:lpstr>Registrations under IDT laws – Clause 4</vt:lpstr>
      <vt:lpstr>Address in Clause 11 if the books of accounts  are maintained in a computerised system</vt:lpstr>
      <vt:lpstr>Details regarding GST in Clause 27(a) as this  clause in Form 3CD requires details of CENVAT</vt:lpstr>
      <vt:lpstr>Prior period item – Statutory Auditor vs. Tax  Auditor</vt:lpstr>
      <vt:lpstr>PowerPoint Presentation</vt:lpstr>
      <vt:lpstr>PowerPoint Presentation</vt:lpstr>
      <vt:lpstr>Quantitative details ~ to be given in Clause 35</vt:lpstr>
      <vt:lpstr>PowerPoint Presentation</vt:lpstr>
      <vt:lpstr>PowerPoint Presentation</vt:lpstr>
      <vt:lpstr>Audit and certificate </vt:lpstr>
      <vt:lpstr>SQC is broadly concerned with the System, Policies and procedures of the PU</vt:lpstr>
      <vt:lpstr>Work is performed in accordance with standards </vt:lpstr>
      <vt:lpstr>???</vt:lpstr>
      <vt:lpstr>PowerPoint Presentation</vt:lpstr>
      <vt:lpstr>MSME DISCLOSURE - NON CORPORATE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Accounting Standards- common issues </vt:lpstr>
      <vt:lpstr>Auditing Standards-Common Issues </vt:lpstr>
      <vt:lpstr>Auditing Standards-Commonly used –Contd….</vt:lpstr>
      <vt:lpstr>Ethical Provisions-Procurement of Audits:</vt:lpstr>
      <vt:lpstr>Appointment related common errors</vt:lpstr>
      <vt:lpstr>Planning and execution of attest Function:</vt:lpstr>
      <vt:lpstr>1. Audit and certificate </vt:lpstr>
      <vt:lpstr>2. How to express observations </vt:lpstr>
      <vt:lpstr>SA 700 – PARA 3(a) – FORM 3CB</vt:lpstr>
      <vt:lpstr>SA 700 – PARA 3(a) – Form 3CB</vt:lpstr>
      <vt:lpstr>SA 700 – PARA 3(a) – Form 3CB</vt:lpstr>
      <vt:lpstr>PowerPoint Presentation</vt:lpstr>
      <vt:lpstr>PowerPoint Presentation</vt:lpstr>
      <vt:lpstr>3. Common observations why not reported ?:</vt:lpstr>
      <vt:lpstr>4. Clause -8 - Indicate the relevant clause of section 44AB under which the audit has been conducted </vt:lpstr>
      <vt:lpstr>4. Tax Audit Applicability</vt:lpstr>
      <vt:lpstr> 5. SECTION 44AD and 44ADA ESSENTIALS</vt:lpstr>
      <vt:lpstr> SECTION 44AD and 44ADA ESSENTIALS</vt:lpstr>
      <vt:lpstr>PRESUMPTIE TAXATION  AMENDMENT AY 2024-25</vt:lpstr>
      <vt:lpstr>PROFESSION – S. 44ADA</vt:lpstr>
      <vt:lpstr>PowerPoint Presentation</vt:lpstr>
      <vt:lpstr>PowerPoint Presentation</vt:lpstr>
      <vt:lpstr>6. Share Transactions</vt:lpstr>
      <vt:lpstr>Observations by TAQRB</vt:lpstr>
      <vt:lpstr>3CD Part B-Observations to Clause 10-Nature of Business and 11-Books of account prescribed</vt:lpstr>
      <vt:lpstr>3CD Part B-Observations to Clause-14  (a) METHOD OF VALUATION OF CLOSING STOCK EMPLOYED IN THE PREVIOUS YEAR.  (b) IN CASE OF DEVIATION FROM THE METHOD OF VALUATION PRESCRIBED UNDER SECTION 145A, AND THE EFFECT THEREOF </vt:lpstr>
      <vt:lpstr>3CD Part B-Observations to…. </vt:lpstr>
      <vt:lpstr>3CD Part B-Observations to….</vt:lpstr>
      <vt:lpstr>3CD Part B-Observations to….</vt:lpstr>
      <vt:lpstr>3CD Part B-Observations to….</vt:lpstr>
      <vt:lpstr>3CD Part B-Observations to….</vt:lpstr>
      <vt:lpstr>3CD Part B-Observations to….</vt:lpstr>
      <vt:lpstr>3CD Part B-Observations to….</vt:lpstr>
      <vt:lpstr>3CD Part B-Observations to….</vt:lpstr>
      <vt:lpstr>3CD Part B-Observations to….</vt:lpstr>
      <vt:lpstr>3CD Part B-Observations to….</vt:lpstr>
      <vt:lpstr>3CD Part B-Observations to….</vt:lpstr>
      <vt:lpstr>3CD Part B-Observations to….</vt:lpstr>
      <vt:lpstr>8. Verification of Debtors/Creditors: 9. Role of MRL</vt:lpstr>
      <vt:lpstr>11. SA 560 Subsequent Events and revision of TAR</vt:lpstr>
      <vt:lpstr>Queries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Errors in TAR</dc:title>
  <dc:creator>R. A. Sharma</dc:creator>
  <cp:lastModifiedBy>R. A. Sharma</cp:lastModifiedBy>
  <cp:revision>66</cp:revision>
  <dcterms:created xsi:type="dcterms:W3CDTF">2023-08-11T06:05:02Z</dcterms:created>
  <dcterms:modified xsi:type="dcterms:W3CDTF">2024-08-30T09:43:42Z</dcterms:modified>
</cp:coreProperties>
</file>