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6"/>
  </p:notesMasterIdLst>
  <p:sldIdLst>
    <p:sldId id="256" r:id="rId2"/>
    <p:sldId id="257" r:id="rId3"/>
    <p:sldId id="327" r:id="rId4"/>
    <p:sldId id="258" r:id="rId5"/>
    <p:sldId id="307" r:id="rId6"/>
    <p:sldId id="308" r:id="rId7"/>
    <p:sldId id="323" r:id="rId8"/>
    <p:sldId id="330" r:id="rId9"/>
    <p:sldId id="331" r:id="rId10"/>
    <p:sldId id="332" r:id="rId11"/>
    <p:sldId id="333"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 id="346" r:id="rId25"/>
    <p:sldId id="347" r:id="rId26"/>
    <p:sldId id="348" r:id="rId27"/>
    <p:sldId id="349" r:id="rId28"/>
    <p:sldId id="350" r:id="rId29"/>
    <p:sldId id="351" r:id="rId30"/>
    <p:sldId id="309" r:id="rId31"/>
    <p:sldId id="310" r:id="rId32"/>
    <p:sldId id="328" r:id="rId33"/>
    <p:sldId id="329" r:id="rId34"/>
    <p:sldId id="324"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BAA222-FD55-4822-BB58-477E1942B502}" v="418" dt="2024-05-17T11:39:00.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87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 A. Sharma" userId="a9e6b50bd3edbd19" providerId="LiveId" clId="{A4BAA222-FD55-4822-BB58-477E1942B502}"/>
    <pc:docChg chg="undo custSel addSld delSld modSld">
      <pc:chgData name="R. A. Sharma" userId="a9e6b50bd3edbd19" providerId="LiveId" clId="{A4BAA222-FD55-4822-BB58-477E1942B502}" dt="2024-05-17T11:39:00.110" v="492" actId="20577"/>
      <pc:docMkLst>
        <pc:docMk/>
      </pc:docMkLst>
      <pc:sldChg chg="modSp mod modAnim">
        <pc:chgData name="R. A. Sharma" userId="a9e6b50bd3edbd19" providerId="LiveId" clId="{A4BAA222-FD55-4822-BB58-477E1942B502}" dt="2024-05-17T11:32:36.014" v="433" actId="6549"/>
        <pc:sldMkLst>
          <pc:docMk/>
          <pc:sldMk cId="1045019928" sldId="280"/>
        </pc:sldMkLst>
        <pc:spChg chg="mod">
          <ac:chgData name="R. A. Sharma" userId="a9e6b50bd3edbd19" providerId="LiveId" clId="{A4BAA222-FD55-4822-BB58-477E1942B502}" dt="2024-05-17T11:32:36.014" v="433" actId="6549"/>
          <ac:spMkLst>
            <pc:docMk/>
            <pc:sldMk cId="1045019928" sldId="280"/>
            <ac:spMk id="3" creationId="{B61E8D7B-3776-4612-13D1-4BA93924888B}"/>
          </ac:spMkLst>
        </pc:spChg>
      </pc:sldChg>
      <pc:sldChg chg="modAnim">
        <pc:chgData name="R. A. Sharma" userId="a9e6b50bd3edbd19" providerId="LiveId" clId="{A4BAA222-FD55-4822-BB58-477E1942B502}" dt="2024-05-15T07:40:02.049" v="21"/>
        <pc:sldMkLst>
          <pc:docMk/>
          <pc:sldMk cId="646538851" sldId="281"/>
        </pc:sldMkLst>
      </pc:sldChg>
      <pc:sldChg chg="modAnim">
        <pc:chgData name="R. A. Sharma" userId="a9e6b50bd3edbd19" providerId="LiveId" clId="{A4BAA222-FD55-4822-BB58-477E1942B502}" dt="2024-05-15T07:39:52.696" v="20"/>
        <pc:sldMkLst>
          <pc:docMk/>
          <pc:sldMk cId="3583169282" sldId="282"/>
        </pc:sldMkLst>
      </pc:sldChg>
      <pc:sldChg chg="modSp mod modAnim">
        <pc:chgData name="R. A. Sharma" userId="a9e6b50bd3edbd19" providerId="LiveId" clId="{A4BAA222-FD55-4822-BB58-477E1942B502}" dt="2024-05-17T11:36:04.159" v="443" actId="14100"/>
        <pc:sldMkLst>
          <pc:docMk/>
          <pc:sldMk cId="761261264" sldId="284"/>
        </pc:sldMkLst>
        <pc:spChg chg="mod">
          <ac:chgData name="R. A. Sharma" userId="a9e6b50bd3edbd19" providerId="LiveId" clId="{A4BAA222-FD55-4822-BB58-477E1942B502}" dt="2024-05-17T11:36:04.159" v="443" actId="14100"/>
          <ac:spMkLst>
            <pc:docMk/>
            <pc:sldMk cId="761261264" sldId="284"/>
            <ac:spMk id="3" creationId="{EEF2DEAB-CEAE-1A1F-220B-D145978E7C13}"/>
          </ac:spMkLst>
        </pc:spChg>
      </pc:sldChg>
      <pc:sldChg chg="modSp mod modAnim">
        <pc:chgData name="R. A. Sharma" userId="a9e6b50bd3edbd19" providerId="LiveId" clId="{A4BAA222-FD55-4822-BB58-477E1942B502}" dt="2024-05-17T11:37:14.657" v="452" actId="27636"/>
        <pc:sldMkLst>
          <pc:docMk/>
          <pc:sldMk cId="1798613568" sldId="285"/>
        </pc:sldMkLst>
        <pc:spChg chg="mod">
          <ac:chgData name="R. A. Sharma" userId="a9e6b50bd3edbd19" providerId="LiveId" clId="{A4BAA222-FD55-4822-BB58-477E1942B502}" dt="2024-05-17T11:37:14.657" v="452" actId="27636"/>
          <ac:spMkLst>
            <pc:docMk/>
            <pc:sldMk cId="1798613568" sldId="285"/>
            <ac:spMk id="3" creationId="{9BF046DA-1E7A-F125-DF48-13B76D750F15}"/>
          </ac:spMkLst>
        </pc:spChg>
      </pc:sldChg>
      <pc:sldChg chg="modSp mod modAnim">
        <pc:chgData name="R. A. Sharma" userId="a9e6b50bd3edbd19" providerId="LiveId" clId="{A4BAA222-FD55-4822-BB58-477E1942B502}" dt="2024-05-17T11:37:52.498" v="475" actId="14100"/>
        <pc:sldMkLst>
          <pc:docMk/>
          <pc:sldMk cId="233148272" sldId="286"/>
        </pc:sldMkLst>
        <pc:spChg chg="mod">
          <ac:chgData name="R. A. Sharma" userId="a9e6b50bd3edbd19" providerId="LiveId" clId="{A4BAA222-FD55-4822-BB58-477E1942B502}" dt="2024-05-17T11:37:52.498" v="475" actId="14100"/>
          <ac:spMkLst>
            <pc:docMk/>
            <pc:sldMk cId="233148272" sldId="286"/>
            <ac:spMk id="3" creationId="{89A1894B-00D7-2922-33A2-55B6C6A581BF}"/>
          </ac:spMkLst>
        </pc:spChg>
      </pc:sldChg>
      <pc:sldChg chg="modAnim">
        <pc:chgData name="R. A. Sharma" userId="a9e6b50bd3edbd19" providerId="LiveId" clId="{A4BAA222-FD55-4822-BB58-477E1942B502}" dt="2024-05-15T07:39:03.770" v="16"/>
        <pc:sldMkLst>
          <pc:docMk/>
          <pc:sldMk cId="154676085" sldId="287"/>
        </pc:sldMkLst>
      </pc:sldChg>
      <pc:sldChg chg="modAnim">
        <pc:chgData name="R. A. Sharma" userId="a9e6b50bd3edbd19" providerId="LiveId" clId="{A4BAA222-FD55-4822-BB58-477E1942B502}" dt="2024-05-15T07:38:57.055" v="15"/>
        <pc:sldMkLst>
          <pc:docMk/>
          <pc:sldMk cId="1425354698" sldId="289"/>
        </pc:sldMkLst>
      </pc:sldChg>
      <pc:sldChg chg="modAnim">
        <pc:chgData name="R. A. Sharma" userId="a9e6b50bd3edbd19" providerId="LiveId" clId="{A4BAA222-FD55-4822-BB58-477E1942B502}" dt="2024-05-15T07:38:48.885" v="14"/>
        <pc:sldMkLst>
          <pc:docMk/>
          <pc:sldMk cId="2513519532" sldId="290"/>
        </pc:sldMkLst>
      </pc:sldChg>
      <pc:sldChg chg="modAnim">
        <pc:chgData name="R. A. Sharma" userId="a9e6b50bd3edbd19" providerId="LiveId" clId="{A4BAA222-FD55-4822-BB58-477E1942B502}" dt="2024-05-15T07:38:39.101" v="13"/>
        <pc:sldMkLst>
          <pc:docMk/>
          <pc:sldMk cId="3178757095" sldId="291"/>
        </pc:sldMkLst>
      </pc:sldChg>
      <pc:sldChg chg="modAnim">
        <pc:chgData name="R. A. Sharma" userId="a9e6b50bd3edbd19" providerId="LiveId" clId="{A4BAA222-FD55-4822-BB58-477E1942B502}" dt="2024-05-15T07:37:21.748" v="12"/>
        <pc:sldMkLst>
          <pc:docMk/>
          <pc:sldMk cId="3224608183" sldId="292"/>
        </pc:sldMkLst>
      </pc:sldChg>
      <pc:sldChg chg="modAnim">
        <pc:chgData name="R. A. Sharma" userId="a9e6b50bd3edbd19" providerId="LiveId" clId="{A4BAA222-FD55-4822-BB58-477E1942B502}" dt="2024-05-15T07:37:00.538" v="10"/>
        <pc:sldMkLst>
          <pc:docMk/>
          <pc:sldMk cId="1970123862" sldId="293"/>
        </pc:sldMkLst>
      </pc:sldChg>
      <pc:sldChg chg="modAnim">
        <pc:chgData name="R. A. Sharma" userId="a9e6b50bd3edbd19" providerId="LiveId" clId="{A4BAA222-FD55-4822-BB58-477E1942B502}" dt="2024-05-15T07:36:49.433" v="9"/>
        <pc:sldMkLst>
          <pc:docMk/>
          <pc:sldMk cId="432660243" sldId="294"/>
        </pc:sldMkLst>
      </pc:sldChg>
      <pc:sldChg chg="modAnim">
        <pc:chgData name="R. A. Sharma" userId="a9e6b50bd3edbd19" providerId="LiveId" clId="{A4BAA222-FD55-4822-BB58-477E1942B502}" dt="2024-05-15T07:36:42.495" v="8"/>
        <pc:sldMkLst>
          <pc:docMk/>
          <pc:sldMk cId="3019778323" sldId="295"/>
        </pc:sldMkLst>
      </pc:sldChg>
      <pc:sldChg chg="modAnim">
        <pc:chgData name="R. A. Sharma" userId="a9e6b50bd3edbd19" providerId="LiveId" clId="{A4BAA222-FD55-4822-BB58-477E1942B502}" dt="2024-05-15T07:36:35.839" v="7"/>
        <pc:sldMkLst>
          <pc:docMk/>
          <pc:sldMk cId="925459836" sldId="296"/>
        </pc:sldMkLst>
      </pc:sldChg>
      <pc:sldChg chg="modAnim">
        <pc:chgData name="R. A. Sharma" userId="a9e6b50bd3edbd19" providerId="LiveId" clId="{A4BAA222-FD55-4822-BB58-477E1942B502}" dt="2024-05-15T07:36:26.782" v="6"/>
        <pc:sldMkLst>
          <pc:docMk/>
          <pc:sldMk cId="2459015807" sldId="297"/>
        </pc:sldMkLst>
      </pc:sldChg>
      <pc:sldChg chg="modAnim">
        <pc:chgData name="R. A. Sharma" userId="a9e6b50bd3edbd19" providerId="LiveId" clId="{A4BAA222-FD55-4822-BB58-477E1942B502}" dt="2024-05-15T07:36:20.060" v="5"/>
        <pc:sldMkLst>
          <pc:docMk/>
          <pc:sldMk cId="2631321327" sldId="298"/>
        </pc:sldMkLst>
      </pc:sldChg>
      <pc:sldChg chg="modAnim">
        <pc:chgData name="R. A. Sharma" userId="a9e6b50bd3edbd19" providerId="LiveId" clId="{A4BAA222-FD55-4822-BB58-477E1942B502}" dt="2024-05-15T07:36:04.954" v="4"/>
        <pc:sldMkLst>
          <pc:docMk/>
          <pc:sldMk cId="3286468458" sldId="299"/>
        </pc:sldMkLst>
      </pc:sldChg>
      <pc:sldChg chg="modAnim">
        <pc:chgData name="R. A. Sharma" userId="a9e6b50bd3edbd19" providerId="LiveId" clId="{A4BAA222-FD55-4822-BB58-477E1942B502}" dt="2024-05-15T07:35:51.640" v="3"/>
        <pc:sldMkLst>
          <pc:docMk/>
          <pc:sldMk cId="3858471872" sldId="300"/>
        </pc:sldMkLst>
      </pc:sldChg>
      <pc:sldChg chg="modAnim">
        <pc:chgData name="R. A. Sharma" userId="a9e6b50bd3edbd19" providerId="LiveId" clId="{A4BAA222-FD55-4822-BB58-477E1942B502}" dt="2024-05-15T07:35:44.064" v="2"/>
        <pc:sldMkLst>
          <pc:docMk/>
          <pc:sldMk cId="1287023933" sldId="301"/>
        </pc:sldMkLst>
      </pc:sldChg>
      <pc:sldChg chg="modAnim">
        <pc:chgData name="R. A. Sharma" userId="a9e6b50bd3edbd19" providerId="LiveId" clId="{A4BAA222-FD55-4822-BB58-477E1942B502}" dt="2024-05-15T07:35:31.254" v="1"/>
        <pc:sldMkLst>
          <pc:docMk/>
          <pc:sldMk cId="3568193802" sldId="302"/>
        </pc:sldMkLst>
      </pc:sldChg>
      <pc:sldChg chg="modAnim">
        <pc:chgData name="R. A. Sharma" userId="a9e6b50bd3edbd19" providerId="LiveId" clId="{A4BAA222-FD55-4822-BB58-477E1942B502}" dt="2024-05-15T07:35:23.796" v="0"/>
        <pc:sldMkLst>
          <pc:docMk/>
          <pc:sldMk cId="2596842918" sldId="303"/>
        </pc:sldMkLst>
      </pc:sldChg>
      <pc:sldChg chg="modSp modAnim">
        <pc:chgData name="R. A. Sharma" userId="a9e6b50bd3edbd19" providerId="LiveId" clId="{A4BAA222-FD55-4822-BB58-477E1942B502}" dt="2024-05-17T11:39:00.110" v="492" actId="20577"/>
        <pc:sldMkLst>
          <pc:docMk/>
          <pc:sldMk cId="3501415064" sldId="307"/>
        </pc:sldMkLst>
        <pc:spChg chg="mod">
          <ac:chgData name="R. A. Sharma" userId="a9e6b50bd3edbd19" providerId="LiveId" clId="{A4BAA222-FD55-4822-BB58-477E1942B502}" dt="2024-05-17T11:39:00.110" v="492" actId="20577"/>
          <ac:spMkLst>
            <pc:docMk/>
            <pc:sldMk cId="3501415064" sldId="307"/>
            <ac:spMk id="3" creationId="{9DBFBD9D-CD4B-191F-AAF7-400D997F4693}"/>
          </ac:spMkLst>
        </pc:spChg>
      </pc:sldChg>
      <pc:sldChg chg="modSp mod modAnim">
        <pc:chgData name="R. A. Sharma" userId="a9e6b50bd3edbd19" providerId="LiveId" clId="{A4BAA222-FD55-4822-BB58-477E1942B502}" dt="2024-05-17T11:02:42.980" v="85" actId="27636"/>
        <pc:sldMkLst>
          <pc:docMk/>
          <pc:sldMk cId="589047977" sldId="308"/>
        </pc:sldMkLst>
        <pc:spChg chg="mod">
          <ac:chgData name="R. A. Sharma" userId="a9e6b50bd3edbd19" providerId="LiveId" clId="{A4BAA222-FD55-4822-BB58-477E1942B502}" dt="2024-05-17T11:02:42.980" v="85" actId="27636"/>
          <ac:spMkLst>
            <pc:docMk/>
            <pc:sldMk cId="589047977" sldId="308"/>
            <ac:spMk id="3" creationId="{70444EDE-157E-C62A-EAF9-A67774A0CC94}"/>
          </ac:spMkLst>
        </pc:spChg>
      </pc:sldChg>
      <pc:sldChg chg="modSp mod modAnim">
        <pc:chgData name="R. A. Sharma" userId="a9e6b50bd3edbd19" providerId="LiveId" clId="{A4BAA222-FD55-4822-BB58-477E1942B502}" dt="2024-05-17T11:07:18.952" v="126" actId="27636"/>
        <pc:sldMkLst>
          <pc:docMk/>
          <pc:sldMk cId="168245970" sldId="309"/>
        </pc:sldMkLst>
        <pc:spChg chg="mod">
          <ac:chgData name="R. A. Sharma" userId="a9e6b50bd3edbd19" providerId="LiveId" clId="{A4BAA222-FD55-4822-BB58-477E1942B502}" dt="2024-05-17T11:06:32.760" v="113" actId="14100"/>
          <ac:spMkLst>
            <pc:docMk/>
            <pc:sldMk cId="168245970" sldId="309"/>
            <ac:spMk id="2" creationId="{7F4CFF57-EA90-0393-5F2B-481E6A9CEFDB}"/>
          </ac:spMkLst>
        </pc:spChg>
        <pc:spChg chg="mod">
          <ac:chgData name="R. A. Sharma" userId="a9e6b50bd3edbd19" providerId="LiveId" clId="{A4BAA222-FD55-4822-BB58-477E1942B502}" dt="2024-05-17T11:07:18.952" v="126" actId="27636"/>
          <ac:spMkLst>
            <pc:docMk/>
            <pc:sldMk cId="168245970" sldId="309"/>
            <ac:spMk id="3" creationId="{2B195FDB-0DFE-5AB7-9918-42B8CC91AA57}"/>
          </ac:spMkLst>
        </pc:spChg>
      </pc:sldChg>
      <pc:sldChg chg="modSp mod modAnim">
        <pc:chgData name="R. A. Sharma" userId="a9e6b50bd3edbd19" providerId="LiveId" clId="{A4BAA222-FD55-4822-BB58-477E1942B502}" dt="2024-05-17T11:11:49.835" v="189" actId="27636"/>
        <pc:sldMkLst>
          <pc:docMk/>
          <pc:sldMk cId="751962841" sldId="310"/>
        </pc:sldMkLst>
        <pc:spChg chg="mod">
          <ac:chgData name="R. A. Sharma" userId="a9e6b50bd3edbd19" providerId="LiveId" clId="{A4BAA222-FD55-4822-BB58-477E1942B502}" dt="2024-05-17T11:11:06.925" v="177" actId="14100"/>
          <ac:spMkLst>
            <pc:docMk/>
            <pc:sldMk cId="751962841" sldId="310"/>
            <ac:spMk id="2" creationId="{C31CFA5E-8DD5-8DDE-678A-D19701858729}"/>
          </ac:spMkLst>
        </pc:spChg>
        <pc:spChg chg="mod">
          <ac:chgData name="R. A. Sharma" userId="a9e6b50bd3edbd19" providerId="LiveId" clId="{A4BAA222-FD55-4822-BB58-477E1942B502}" dt="2024-05-17T11:11:49.835" v="189" actId="27636"/>
          <ac:spMkLst>
            <pc:docMk/>
            <pc:sldMk cId="751962841" sldId="310"/>
            <ac:spMk id="3" creationId="{412B2D75-D8C0-5A59-351C-38DE0A78C1F0}"/>
          </ac:spMkLst>
        </pc:spChg>
      </pc:sldChg>
      <pc:sldChg chg="modAnim">
        <pc:chgData name="R. A. Sharma" userId="a9e6b50bd3edbd19" providerId="LiveId" clId="{A4BAA222-FD55-4822-BB58-477E1942B502}" dt="2024-05-15T07:41:38.645" v="34"/>
        <pc:sldMkLst>
          <pc:docMk/>
          <pc:sldMk cId="2114144809" sldId="311"/>
        </pc:sldMkLst>
      </pc:sldChg>
      <pc:sldChg chg="modSp modAnim">
        <pc:chgData name="R. A. Sharma" userId="a9e6b50bd3edbd19" providerId="LiveId" clId="{A4BAA222-FD55-4822-BB58-477E1942B502}" dt="2024-05-17T11:17:03.831" v="310" actId="20577"/>
        <pc:sldMkLst>
          <pc:docMk/>
          <pc:sldMk cId="3173917238" sldId="312"/>
        </pc:sldMkLst>
        <pc:spChg chg="mod">
          <ac:chgData name="R. A. Sharma" userId="a9e6b50bd3edbd19" providerId="LiveId" clId="{A4BAA222-FD55-4822-BB58-477E1942B502}" dt="2024-05-17T11:17:03.831" v="310" actId="20577"/>
          <ac:spMkLst>
            <pc:docMk/>
            <pc:sldMk cId="3173917238" sldId="312"/>
            <ac:spMk id="3" creationId="{74AED192-9794-1EF8-1C74-20157BADFA4E}"/>
          </ac:spMkLst>
        </pc:spChg>
      </pc:sldChg>
      <pc:sldChg chg="modAnim">
        <pc:chgData name="R. A. Sharma" userId="a9e6b50bd3edbd19" providerId="LiveId" clId="{A4BAA222-FD55-4822-BB58-477E1942B502}" dt="2024-05-15T07:41:26.748" v="32"/>
        <pc:sldMkLst>
          <pc:docMk/>
          <pc:sldMk cId="1016968980" sldId="313"/>
        </pc:sldMkLst>
      </pc:sldChg>
      <pc:sldChg chg="modAnim">
        <pc:chgData name="R. A. Sharma" userId="a9e6b50bd3edbd19" providerId="LiveId" clId="{A4BAA222-FD55-4822-BB58-477E1942B502}" dt="2024-05-15T07:41:21.211" v="31"/>
        <pc:sldMkLst>
          <pc:docMk/>
          <pc:sldMk cId="2021143156" sldId="314"/>
        </pc:sldMkLst>
      </pc:sldChg>
      <pc:sldChg chg="modSp mod modAnim">
        <pc:chgData name="R. A. Sharma" userId="a9e6b50bd3edbd19" providerId="LiveId" clId="{A4BAA222-FD55-4822-BB58-477E1942B502}" dt="2024-05-17T11:20:56.931" v="341" actId="14100"/>
        <pc:sldMkLst>
          <pc:docMk/>
          <pc:sldMk cId="2341440937" sldId="315"/>
        </pc:sldMkLst>
        <pc:spChg chg="mod">
          <ac:chgData name="R. A. Sharma" userId="a9e6b50bd3edbd19" providerId="LiveId" clId="{A4BAA222-FD55-4822-BB58-477E1942B502}" dt="2024-05-17T11:20:47.491" v="336" actId="14100"/>
          <ac:spMkLst>
            <pc:docMk/>
            <pc:sldMk cId="2341440937" sldId="315"/>
            <ac:spMk id="2" creationId="{66E5A87C-C8AC-5671-7CF6-0F3B1D9D7AE6}"/>
          </ac:spMkLst>
        </pc:spChg>
        <pc:spChg chg="mod">
          <ac:chgData name="R. A. Sharma" userId="a9e6b50bd3edbd19" providerId="LiveId" clId="{A4BAA222-FD55-4822-BB58-477E1942B502}" dt="2024-05-17T11:20:56.931" v="341" actId="14100"/>
          <ac:spMkLst>
            <pc:docMk/>
            <pc:sldMk cId="2341440937" sldId="315"/>
            <ac:spMk id="3" creationId="{6B31B7CE-B661-8F92-5CFB-A3FC94210F7F}"/>
          </ac:spMkLst>
        </pc:spChg>
      </pc:sldChg>
      <pc:sldChg chg="modAnim">
        <pc:chgData name="R. A. Sharma" userId="a9e6b50bd3edbd19" providerId="LiveId" clId="{A4BAA222-FD55-4822-BB58-477E1942B502}" dt="2024-05-15T07:41:02.601" v="29"/>
        <pc:sldMkLst>
          <pc:docMk/>
          <pc:sldMk cId="1294226229" sldId="316"/>
        </pc:sldMkLst>
      </pc:sldChg>
      <pc:sldChg chg="modSp mod modAnim">
        <pc:chgData name="R. A. Sharma" userId="a9e6b50bd3edbd19" providerId="LiveId" clId="{A4BAA222-FD55-4822-BB58-477E1942B502}" dt="2024-05-17T11:25:30.350" v="356"/>
        <pc:sldMkLst>
          <pc:docMk/>
          <pc:sldMk cId="746668621" sldId="317"/>
        </pc:sldMkLst>
        <pc:spChg chg="mod">
          <ac:chgData name="R. A. Sharma" userId="a9e6b50bd3edbd19" providerId="LiveId" clId="{A4BAA222-FD55-4822-BB58-477E1942B502}" dt="2024-05-17T11:25:30.350" v="356"/>
          <ac:spMkLst>
            <pc:docMk/>
            <pc:sldMk cId="746668621" sldId="317"/>
            <ac:spMk id="3" creationId="{6F4EF5E1-8411-84A9-3B47-DBCB7DBC3971}"/>
          </ac:spMkLst>
        </pc:spChg>
      </pc:sldChg>
      <pc:sldChg chg="modSp mod modAnim">
        <pc:chgData name="R. A. Sharma" userId="a9e6b50bd3edbd19" providerId="LiveId" clId="{A4BAA222-FD55-4822-BB58-477E1942B502}" dt="2024-05-17T11:28:20.800" v="392" actId="404"/>
        <pc:sldMkLst>
          <pc:docMk/>
          <pc:sldMk cId="380768674" sldId="318"/>
        </pc:sldMkLst>
        <pc:spChg chg="mod">
          <ac:chgData name="R. A. Sharma" userId="a9e6b50bd3edbd19" providerId="LiveId" clId="{A4BAA222-FD55-4822-BB58-477E1942B502}" dt="2024-05-17T11:26:16.841" v="361" actId="404"/>
          <ac:spMkLst>
            <pc:docMk/>
            <pc:sldMk cId="380768674" sldId="318"/>
            <ac:spMk id="2" creationId="{1BA6DCDC-6676-FE3B-8B8F-C5158046FBA9}"/>
          </ac:spMkLst>
        </pc:spChg>
        <pc:spChg chg="mod">
          <ac:chgData name="R. A. Sharma" userId="a9e6b50bd3edbd19" providerId="LiveId" clId="{A4BAA222-FD55-4822-BB58-477E1942B502}" dt="2024-05-17T11:28:20.800" v="392" actId="404"/>
          <ac:spMkLst>
            <pc:docMk/>
            <pc:sldMk cId="380768674" sldId="318"/>
            <ac:spMk id="3" creationId="{AE987921-668E-A105-3060-A35B4092506C}"/>
          </ac:spMkLst>
        </pc:spChg>
      </pc:sldChg>
      <pc:sldChg chg="modSp mod modAnim">
        <pc:chgData name="R. A. Sharma" userId="a9e6b50bd3edbd19" providerId="LiveId" clId="{A4BAA222-FD55-4822-BB58-477E1942B502}" dt="2024-05-17T11:30:43.058" v="419" actId="27636"/>
        <pc:sldMkLst>
          <pc:docMk/>
          <pc:sldMk cId="3460090026" sldId="319"/>
        </pc:sldMkLst>
        <pc:spChg chg="mod">
          <ac:chgData name="R. A. Sharma" userId="a9e6b50bd3edbd19" providerId="LiveId" clId="{A4BAA222-FD55-4822-BB58-477E1942B502}" dt="2024-05-17T11:30:43.058" v="419" actId="27636"/>
          <ac:spMkLst>
            <pc:docMk/>
            <pc:sldMk cId="3460090026" sldId="319"/>
            <ac:spMk id="3" creationId="{99A2376B-1200-E08A-2702-7F30BA761ECC}"/>
          </ac:spMkLst>
        </pc:spChg>
      </pc:sldChg>
      <pc:sldChg chg="modAnim">
        <pc:chgData name="R. A. Sharma" userId="a9e6b50bd3edbd19" providerId="LiveId" clId="{A4BAA222-FD55-4822-BB58-477E1942B502}" dt="2024-05-15T07:40:29.390" v="25"/>
        <pc:sldMkLst>
          <pc:docMk/>
          <pc:sldMk cId="1367052959" sldId="320"/>
        </pc:sldMkLst>
      </pc:sldChg>
      <pc:sldChg chg="modAnim">
        <pc:chgData name="R. A. Sharma" userId="a9e6b50bd3edbd19" providerId="LiveId" clId="{A4BAA222-FD55-4822-BB58-477E1942B502}" dt="2024-05-15T07:40:22.980" v="24"/>
        <pc:sldMkLst>
          <pc:docMk/>
          <pc:sldMk cId="2347755022" sldId="321"/>
        </pc:sldMkLst>
      </pc:sldChg>
      <pc:sldChg chg="modAnim">
        <pc:chgData name="R. A. Sharma" userId="a9e6b50bd3edbd19" providerId="LiveId" clId="{A4BAA222-FD55-4822-BB58-477E1942B502}" dt="2024-05-15T07:40:12.825" v="23"/>
        <pc:sldMkLst>
          <pc:docMk/>
          <pc:sldMk cId="1435248737" sldId="322"/>
        </pc:sldMkLst>
      </pc:sldChg>
      <pc:sldChg chg="modAnim">
        <pc:chgData name="R. A. Sharma" userId="a9e6b50bd3edbd19" providerId="LiveId" clId="{A4BAA222-FD55-4822-BB58-477E1942B502}" dt="2024-05-15T07:37:09.596" v="11"/>
        <pc:sldMkLst>
          <pc:docMk/>
          <pc:sldMk cId="3604108268" sldId="323"/>
        </pc:sldMkLst>
      </pc:sldChg>
      <pc:sldChg chg="new del">
        <pc:chgData name="R. A. Sharma" userId="a9e6b50bd3edbd19" providerId="LiveId" clId="{A4BAA222-FD55-4822-BB58-477E1942B502}" dt="2024-05-17T11:34:33.068" v="435" actId="680"/>
        <pc:sldMkLst>
          <pc:docMk/>
          <pc:sldMk cId="527228722" sldId="32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B2F09A-3CA3-42B9-AF95-B791932624EA}" type="datetimeFigureOut">
              <a:rPr lang="en-IN" smtClean="0"/>
              <a:pPr/>
              <a:t>30-08-2024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C5CBFE-40F6-4495-AF20-56F1D9565454}" type="slidenum">
              <a:rPr lang="en-IN" smtClean="0"/>
              <a:pPr/>
              <a:t>‹#›</a:t>
            </a:fld>
            <a:endParaRPr lang="en-IN"/>
          </a:p>
        </p:txBody>
      </p:sp>
    </p:spTree>
    <p:extLst>
      <p:ext uri="{BB962C8B-B14F-4D97-AF65-F5344CB8AC3E}">
        <p14:creationId xmlns:p14="http://schemas.microsoft.com/office/powerpoint/2010/main" val="1663801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413013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207267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1568007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21-12-2022</a:t>
            </a:r>
            <a:endParaRPr lang="en-IN"/>
          </a:p>
        </p:txBody>
      </p:sp>
      <p:sp>
        <p:nvSpPr>
          <p:cNvPr id="6" name="Footer Placeholder 5"/>
          <p:cNvSpPr>
            <a:spLocks noGrp="1"/>
          </p:cNvSpPr>
          <p:nvPr>
            <p:ph type="ftr" sz="quarter" idx="11"/>
          </p:nvPr>
        </p:nvSpPr>
        <p:spPr/>
        <p:txBody>
          <a:bodyPr/>
          <a:lstStyle/>
          <a:p>
            <a:r>
              <a:rPr lang="sv-SE"/>
              <a:t>reporting u/s 43B(h) in TAR 31.08.24 Jaipur Branch</a:t>
            </a:r>
            <a:endParaRPr lang="en-IN"/>
          </a:p>
        </p:txBody>
      </p:sp>
      <p:sp>
        <p:nvSpPr>
          <p:cNvPr id="7" name="Slide Number Placeholder 6"/>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1723329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21-12-2022</a:t>
            </a:r>
            <a:endParaRPr lang="en-IN"/>
          </a:p>
        </p:txBody>
      </p:sp>
      <p:sp>
        <p:nvSpPr>
          <p:cNvPr id="8" name="Footer Placeholder 7"/>
          <p:cNvSpPr>
            <a:spLocks noGrp="1"/>
          </p:cNvSpPr>
          <p:nvPr>
            <p:ph type="ftr" sz="quarter" idx="11"/>
          </p:nvPr>
        </p:nvSpPr>
        <p:spPr/>
        <p:txBody>
          <a:bodyPr/>
          <a:lstStyle/>
          <a:p>
            <a:r>
              <a:rPr lang="sv-SE"/>
              <a:t>reporting u/s 43B(h) in TAR 31.08.24 Jaipur Branch</a:t>
            </a:r>
            <a:endParaRPr lang="en-IN"/>
          </a:p>
        </p:txBody>
      </p:sp>
      <p:sp>
        <p:nvSpPr>
          <p:cNvPr id="9" name="Slide Number Placeholder 8"/>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358333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21-12-2022</a:t>
            </a:r>
            <a:endParaRPr lang="en-IN"/>
          </a:p>
        </p:txBody>
      </p:sp>
      <p:sp>
        <p:nvSpPr>
          <p:cNvPr id="4" name="Footer Placeholder 3"/>
          <p:cNvSpPr>
            <a:spLocks noGrp="1"/>
          </p:cNvSpPr>
          <p:nvPr>
            <p:ph type="ftr" sz="quarter" idx="11"/>
          </p:nvPr>
        </p:nvSpPr>
        <p:spPr/>
        <p:txBody>
          <a:bodyPr/>
          <a:lstStyle/>
          <a:p>
            <a:r>
              <a:rPr lang="sv-SE"/>
              <a:t>reporting u/s 43B(h) in TAR 31.08.24 Jaipur Branch</a:t>
            </a:r>
            <a:endParaRPr lang="en-IN"/>
          </a:p>
        </p:txBody>
      </p:sp>
      <p:sp>
        <p:nvSpPr>
          <p:cNvPr id="5" name="Slide Number Placeholder 4"/>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1019186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21-12-2022</a:t>
            </a:r>
            <a:endParaRPr lang="en-IN"/>
          </a:p>
        </p:txBody>
      </p:sp>
      <p:sp>
        <p:nvSpPr>
          <p:cNvPr id="3" name="Footer Placeholder 2"/>
          <p:cNvSpPr>
            <a:spLocks noGrp="1"/>
          </p:cNvSpPr>
          <p:nvPr>
            <p:ph type="ftr" sz="quarter" idx="11"/>
          </p:nvPr>
        </p:nvSpPr>
        <p:spPr/>
        <p:txBody>
          <a:bodyPr/>
          <a:lstStyle/>
          <a:p>
            <a:r>
              <a:rPr lang="sv-SE"/>
              <a:t>reporting u/s 43B(h) in TAR 31.08.24 Jaipur Branch</a:t>
            </a:r>
            <a:endParaRPr lang="en-IN"/>
          </a:p>
        </p:txBody>
      </p:sp>
      <p:sp>
        <p:nvSpPr>
          <p:cNvPr id="4" name="Slide Number Placeholder 3"/>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822330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21-12-2022</a:t>
            </a:r>
            <a:endParaRPr lang="en-IN"/>
          </a:p>
        </p:txBody>
      </p:sp>
      <p:sp>
        <p:nvSpPr>
          <p:cNvPr id="6" name="Footer Placeholder 5"/>
          <p:cNvSpPr>
            <a:spLocks noGrp="1"/>
          </p:cNvSpPr>
          <p:nvPr>
            <p:ph type="ftr" sz="quarter" idx="11"/>
          </p:nvPr>
        </p:nvSpPr>
        <p:spPr/>
        <p:txBody>
          <a:bodyPr/>
          <a:lstStyle/>
          <a:p>
            <a:r>
              <a:rPr lang="sv-SE"/>
              <a:t>reporting u/s 43B(h) in TAR 31.08.24 Jaipur Branch</a:t>
            </a:r>
            <a:endParaRPr lang="en-IN"/>
          </a:p>
        </p:txBody>
      </p:sp>
      <p:sp>
        <p:nvSpPr>
          <p:cNvPr id="7" name="Slide Number Placeholder 6"/>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1814279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21-12-2022</a:t>
            </a:r>
            <a:endParaRPr lang="en-IN"/>
          </a:p>
        </p:txBody>
      </p:sp>
      <p:sp>
        <p:nvSpPr>
          <p:cNvPr id="6" name="Footer Placeholder 5"/>
          <p:cNvSpPr>
            <a:spLocks noGrp="1"/>
          </p:cNvSpPr>
          <p:nvPr>
            <p:ph type="ftr" sz="quarter" idx="11"/>
          </p:nvPr>
        </p:nvSpPr>
        <p:spPr/>
        <p:txBody>
          <a:bodyPr/>
          <a:lstStyle/>
          <a:p>
            <a:r>
              <a:rPr lang="sv-SE"/>
              <a:t>reporting u/s 43B(h) in TAR 31.08.24 Jaipur Branch</a:t>
            </a:r>
            <a:endParaRPr lang="en-IN"/>
          </a:p>
        </p:txBody>
      </p:sp>
      <p:sp>
        <p:nvSpPr>
          <p:cNvPr id="7" name="Slide Number Placeholder 6"/>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1946182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3650757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76298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1094473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94064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4265251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342514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21-12-2022</a:t>
            </a:r>
            <a:endParaRPr lang="en-IN"/>
          </a:p>
        </p:txBody>
      </p:sp>
      <p:sp>
        <p:nvSpPr>
          <p:cNvPr id="5" name="Footer Placeholder 4"/>
          <p:cNvSpPr>
            <a:spLocks noGrp="1"/>
          </p:cNvSpPr>
          <p:nvPr>
            <p:ph type="ftr" sz="quarter" idx="11"/>
          </p:nvPr>
        </p:nvSpPr>
        <p:spPr/>
        <p:txBody>
          <a:bodyPr/>
          <a:lstStyle/>
          <a:p>
            <a:r>
              <a:rPr lang="sv-SE"/>
              <a:t>reporting u/s 43B(h) in TAR 31.08.24 Jaipur Branch</a:t>
            </a:r>
            <a:endParaRPr lang="en-IN"/>
          </a:p>
        </p:txBody>
      </p:sp>
      <p:sp>
        <p:nvSpPr>
          <p:cNvPr id="6" name="Slide Number Placeholder 5"/>
          <p:cNvSpPr>
            <a:spLocks noGrp="1"/>
          </p:cNvSpPr>
          <p:nvPr>
            <p:ph type="sldNum" sz="quarter" idx="12"/>
          </p:nvPr>
        </p:nvSpPr>
        <p:spPr/>
        <p:txBody>
          <a:bodyPr/>
          <a:lstStyle/>
          <a:p>
            <a:fld id="{A69DC482-C503-4B87-9E81-3F8D3EED8820}" type="slidenum">
              <a:rPr lang="en-IN" smtClean="0"/>
              <a:pPr/>
              <a:t>‹#›</a:t>
            </a:fld>
            <a:endParaRPr lang="en-IN"/>
          </a:p>
        </p:txBody>
      </p:sp>
    </p:spTree>
    <p:extLst>
      <p:ext uri="{BB962C8B-B14F-4D97-AF65-F5344CB8AC3E}">
        <p14:creationId xmlns:p14="http://schemas.microsoft.com/office/powerpoint/2010/main" val="2740972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t>21-12-2022</a:t>
            </a:r>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sv-SE"/>
              <a:t>reporting u/s 43B(h) in TAR 31.08.24 Jaipur Branch</a:t>
            </a:r>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69DC482-C503-4B87-9E81-3F8D3EED8820}" type="slidenum">
              <a:rPr lang="en-IN" smtClean="0"/>
              <a:pPr/>
              <a:t>‹#›</a:t>
            </a:fld>
            <a:endParaRPr lang="en-IN"/>
          </a:p>
        </p:txBody>
      </p:sp>
    </p:spTree>
    <p:extLst>
      <p:ext uri="{BB962C8B-B14F-4D97-AF65-F5344CB8AC3E}">
        <p14:creationId xmlns:p14="http://schemas.microsoft.com/office/powerpoint/2010/main" val="4194177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image" Target="../media/image36.png"/><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18" Type="http://schemas.openxmlformats.org/officeDocument/2006/relationships/image" Target="../media/image71.png"/><Relationship Id="rId3" Type="http://schemas.openxmlformats.org/officeDocument/2006/relationships/image" Target="../media/image56.png"/><Relationship Id="rId21" Type="http://schemas.openxmlformats.org/officeDocument/2006/relationships/image" Target="../media/image74.png"/><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image" Target="../media/image55.png"/><Relationship Id="rId16" Type="http://schemas.openxmlformats.org/officeDocument/2006/relationships/image" Target="../media/image69.png"/><Relationship Id="rId20"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png"/><Relationship Id="rId10" Type="http://schemas.openxmlformats.org/officeDocument/2006/relationships/image" Target="../media/image63.png"/><Relationship Id="rId19" Type="http://schemas.openxmlformats.org/officeDocument/2006/relationships/image" Target="../media/image72.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s/_rels/slide1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A1864-0788-B95E-023C-A11F6F9D0F06}"/>
              </a:ext>
            </a:extLst>
          </p:cNvPr>
          <p:cNvSpPr>
            <a:spLocks noGrp="1"/>
          </p:cNvSpPr>
          <p:nvPr>
            <p:ph type="ctrTitle"/>
          </p:nvPr>
        </p:nvSpPr>
        <p:spPr>
          <a:xfrm>
            <a:off x="1507067" y="2404534"/>
            <a:ext cx="7766936" cy="1024466"/>
          </a:xfrm>
        </p:spPr>
        <p:txBody>
          <a:bodyPr>
            <a:normAutofit/>
          </a:bodyPr>
          <a:lstStyle/>
          <a:p>
            <a:pPr algn="ctr"/>
            <a:r>
              <a:rPr lang="en-IN" dirty="0">
                <a:solidFill>
                  <a:srgbClr val="0070C0"/>
                </a:solidFill>
              </a:rPr>
              <a:t>Reporting under 43B(h) </a:t>
            </a:r>
          </a:p>
        </p:txBody>
      </p:sp>
      <p:sp>
        <p:nvSpPr>
          <p:cNvPr id="5" name="Subtitle 4">
            <a:extLst>
              <a:ext uri="{FF2B5EF4-FFF2-40B4-BE49-F238E27FC236}">
                <a16:creationId xmlns:a16="http://schemas.microsoft.com/office/drawing/2014/main" id="{8DD05C5B-8D8D-B97C-B4B1-1C44C841F743}"/>
              </a:ext>
            </a:extLst>
          </p:cNvPr>
          <p:cNvSpPr>
            <a:spLocks noGrp="1"/>
          </p:cNvSpPr>
          <p:nvPr>
            <p:ph type="subTitle" idx="1"/>
          </p:nvPr>
        </p:nvSpPr>
        <p:spPr>
          <a:xfrm>
            <a:off x="1507067" y="4777273"/>
            <a:ext cx="7766936" cy="1222311"/>
          </a:xfrm>
        </p:spPr>
        <p:txBody>
          <a:bodyPr>
            <a:normAutofit/>
          </a:bodyPr>
          <a:lstStyle/>
          <a:p>
            <a:pPr algn="just"/>
            <a:r>
              <a:rPr lang="en-US" dirty="0">
                <a:solidFill>
                  <a:srgbClr val="7030A0"/>
                </a:solidFill>
              </a:rPr>
              <a:t>By CA Ram Avtar Sharma</a:t>
            </a:r>
          </a:p>
          <a:p>
            <a:pPr algn="just"/>
            <a:r>
              <a:rPr lang="en-US" dirty="0">
                <a:solidFill>
                  <a:srgbClr val="7030A0"/>
                </a:solidFill>
              </a:rPr>
              <a:t>FCA, DISA</a:t>
            </a:r>
          </a:p>
          <a:p>
            <a:pPr algn="just"/>
            <a:r>
              <a:rPr lang="en-US" dirty="0">
                <a:solidFill>
                  <a:srgbClr val="7030A0"/>
                </a:solidFill>
              </a:rPr>
              <a:t>Jaipur Mobile No 9351145820</a:t>
            </a:r>
          </a:p>
          <a:p>
            <a:endParaRPr lang="en-US" dirty="0"/>
          </a:p>
        </p:txBody>
      </p:sp>
    </p:spTree>
    <p:extLst>
      <p:ext uri="{BB962C8B-B14F-4D97-AF65-F5344CB8AC3E}">
        <p14:creationId xmlns:p14="http://schemas.microsoft.com/office/powerpoint/2010/main" val="318264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C6254-ADCB-DB89-47EC-8A50912C34D5}"/>
              </a:ext>
            </a:extLst>
          </p:cNvPr>
          <p:cNvSpPr>
            <a:spLocks noGrp="1"/>
          </p:cNvSpPr>
          <p:nvPr>
            <p:ph type="title"/>
          </p:nvPr>
        </p:nvSpPr>
        <p:spPr/>
        <p:txBody>
          <a:bodyPr/>
          <a:lstStyle/>
          <a:p>
            <a:r>
              <a:rPr lang="en-IN" dirty="0">
                <a:solidFill>
                  <a:srgbClr val="0070C0"/>
                </a:solidFill>
              </a:rPr>
              <a:t>MSME</a:t>
            </a:r>
          </a:p>
        </p:txBody>
      </p:sp>
      <p:sp>
        <p:nvSpPr>
          <p:cNvPr id="3" name="Content Placeholder 2">
            <a:extLst>
              <a:ext uri="{FF2B5EF4-FFF2-40B4-BE49-F238E27FC236}">
                <a16:creationId xmlns:a16="http://schemas.microsoft.com/office/drawing/2014/main" id="{1693F6EE-F160-2613-1FBA-6062863F1CFF}"/>
              </a:ext>
            </a:extLst>
          </p:cNvPr>
          <p:cNvSpPr>
            <a:spLocks noGrp="1"/>
          </p:cNvSpPr>
          <p:nvPr>
            <p:ph idx="1"/>
          </p:nvPr>
        </p:nvSpPr>
        <p:spPr>
          <a:xfrm>
            <a:off x="677334" y="1307690"/>
            <a:ext cx="8596668" cy="5098797"/>
          </a:xfrm>
        </p:spPr>
        <p:txBody>
          <a:bodyPr>
            <a:noAutofit/>
          </a:bodyPr>
          <a:lstStyle/>
          <a:p>
            <a:r>
              <a:rPr lang="en-US" dirty="0"/>
              <a:t> As per schedule III of the Companies Act, separate disclosure is required of the dues payable to Micro and Small Enterprises (MSE) including interest for delayed payments and other particulars. </a:t>
            </a:r>
          </a:p>
          <a:p>
            <a:r>
              <a:rPr lang="en-US" dirty="0"/>
              <a:t>As per the Notification for classification of MSE’s </a:t>
            </a:r>
            <a:r>
              <a:rPr lang="en-US" dirty="0" err="1"/>
              <a:t>w.e.f</a:t>
            </a:r>
            <a:r>
              <a:rPr lang="en-US" dirty="0"/>
              <a:t> 01-07-2020, the criteria for such classification Micro, Small and Medium Enterprises is as under:- </a:t>
            </a:r>
            <a:r>
              <a:rPr lang="en-US" b="1" dirty="0"/>
              <a:t>Criteria </a:t>
            </a:r>
            <a:r>
              <a:rPr lang="en-US" dirty="0"/>
              <a:t>	</a:t>
            </a:r>
            <a:r>
              <a:rPr lang="en-US" b="1" dirty="0"/>
              <a:t>Investment </a:t>
            </a:r>
            <a:r>
              <a:rPr lang="en-US" dirty="0"/>
              <a:t>	                                              </a:t>
            </a:r>
            <a:r>
              <a:rPr lang="en-US" b="1" dirty="0"/>
              <a:t>Turnover </a:t>
            </a:r>
            <a:r>
              <a:rPr lang="en-US" dirty="0"/>
              <a:t>	</a:t>
            </a:r>
          </a:p>
          <a:p>
            <a:r>
              <a:rPr lang="en-US" b="1" dirty="0"/>
              <a:t>MICRO </a:t>
            </a:r>
            <a:r>
              <a:rPr lang="en-US" dirty="0"/>
              <a:t>	Investment in plant and machinery     does not exceeds Rs. 5 Crores </a:t>
            </a:r>
          </a:p>
          <a:p>
            <a:pPr marL="457200" lvl="1" indent="0">
              <a:buNone/>
            </a:pPr>
            <a:r>
              <a:rPr lang="en-US" dirty="0"/>
              <a:t>		 does not exceed Rs. 1Crore </a:t>
            </a:r>
          </a:p>
          <a:p>
            <a:r>
              <a:rPr lang="en-US" b="1" dirty="0"/>
              <a:t>SMALL </a:t>
            </a:r>
            <a:r>
              <a:rPr lang="en-US" dirty="0"/>
              <a:t>	Investment in plant and machinery does not exceeds Rs. 50 Crores </a:t>
            </a:r>
          </a:p>
          <a:p>
            <a:pPr marL="457200" lvl="1" indent="0">
              <a:buNone/>
            </a:pPr>
            <a:r>
              <a:rPr lang="en-US" dirty="0"/>
              <a:t>		does not exceed Rs. 10 Crore </a:t>
            </a:r>
          </a:p>
          <a:p>
            <a:r>
              <a:rPr lang="en-US" b="1" dirty="0"/>
              <a:t>MEDIUM </a:t>
            </a:r>
            <a:r>
              <a:rPr lang="en-US" dirty="0"/>
              <a:t>	Investment in plant and machinery does not exceeds Rs. 250 Crores </a:t>
            </a:r>
          </a:p>
          <a:p>
            <a:pPr marL="457200" lvl="1" indent="0">
              <a:buNone/>
            </a:pPr>
            <a:r>
              <a:rPr lang="en-US" dirty="0"/>
              <a:t>		 does not exceed Rs. 50 Crore</a:t>
            </a:r>
          </a:p>
        </p:txBody>
      </p:sp>
      <p:sp>
        <p:nvSpPr>
          <p:cNvPr id="4" name="Footer Placeholder 3">
            <a:extLst>
              <a:ext uri="{FF2B5EF4-FFF2-40B4-BE49-F238E27FC236}">
                <a16:creationId xmlns:a16="http://schemas.microsoft.com/office/drawing/2014/main" id="{DBE30E4E-DA20-D630-718F-8C8812389393}"/>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54192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5B371-82DC-D200-6AB8-E8B2E6FF7079}"/>
              </a:ext>
            </a:extLst>
          </p:cNvPr>
          <p:cNvSpPr>
            <a:spLocks noGrp="1"/>
          </p:cNvSpPr>
          <p:nvPr>
            <p:ph type="title"/>
          </p:nvPr>
        </p:nvSpPr>
        <p:spPr/>
        <p:txBody>
          <a:bodyPr/>
          <a:lstStyle/>
          <a:p>
            <a:r>
              <a:rPr lang="en-US" dirty="0"/>
              <a:t>MSME</a:t>
            </a:r>
          </a:p>
        </p:txBody>
      </p:sp>
      <p:sp>
        <p:nvSpPr>
          <p:cNvPr id="3" name="Content Placeholder 2">
            <a:extLst>
              <a:ext uri="{FF2B5EF4-FFF2-40B4-BE49-F238E27FC236}">
                <a16:creationId xmlns:a16="http://schemas.microsoft.com/office/drawing/2014/main" id="{5E29274D-07F7-D6C2-9D9E-D90EFA004DF4}"/>
              </a:ext>
            </a:extLst>
          </p:cNvPr>
          <p:cNvSpPr>
            <a:spLocks noGrp="1"/>
          </p:cNvSpPr>
          <p:nvPr>
            <p:ph idx="1"/>
          </p:nvPr>
        </p:nvSpPr>
        <p:spPr/>
        <p:txBody>
          <a:bodyPr/>
          <a:lstStyle/>
          <a:p>
            <a:endParaRPr lang="en-US" dirty="0"/>
          </a:p>
          <a:p>
            <a:r>
              <a:rPr lang="en-US" dirty="0"/>
              <a:t> For ensuring compliance, the company must ascertain the MSE status of each supplier immediately as per the revised criteria and based on the Udyam registration certificate (copy thereof is also required to be obtained). Further, a system may be incorporated so that the status of each new supplier is ascertained before issuing work order/purchase order as per revised criteria for classification of MSE.</a:t>
            </a:r>
          </a:p>
        </p:txBody>
      </p:sp>
      <p:sp>
        <p:nvSpPr>
          <p:cNvPr id="4" name="Footer Placeholder 3">
            <a:extLst>
              <a:ext uri="{FF2B5EF4-FFF2-40B4-BE49-F238E27FC236}">
                <a16:creationId xmlns:a16="http://schemas.microsoft.com/office/drawing/2014/main" id="{0223DBE8-B0C2-0FAC-7A65-706FE780F9F9}"/>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79385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D0BC27-1068-8F13-75FC-D7927C0CEA61}"/>
              </a:ext>
            </a:extLst>
          </p:cNvPr>
          <p:cNvSpPr>
            <a:spLocks noGrp="1"/>
          </p:cNvSpPr>
          <p:nvPr>
            <p:ph idx="1"/>
          </p:nvPr>
        </p:nvSpPr>
        <p:spPr/>
        <p:txBody>
          <a:bodyPr/>
          <a:lstStyle/>
          <a:p>
            <a:pPr algn="l"/>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 Further, section 15 of the Micro, Small and Medium Enterprises Development (MSMED) Act 2006 (MSMED Act) provides that the period agreed between the parties (buyer and seller) for payment shall not exceed 45 days from the date of acceptance or deemed acceptance of goods or services. In case of no written agreement, payment is to be made within 15 days from the date of acceptance or deemed acceptance of goods or services. As per law any defect needs to be communicated to the supplier within 15 days from the date of the delivery of goods or receipt of services otherwise there is an interest liability as per section 16 of the MSMED Act, which </a:t>
            </a:r>
            <a:r>
              <a:rPr lang="en-US" sz="1800" b="0" i="0" u="none" strike="noStrike" baseline="0" dirty="0">
                <a:solidFill>
                  <a:srgbClr val="1F2023"/>
                </a:solidFill>
                <a:latin typeface="Times New Roman" panose="02020603050405020304" pitchFamily="18" charset="0"/>
              </a:rPr>
              <a:t>states that </a:t>
            </a:r>
            <a:r>
              <a:rPr lang="en-US" sz="1800" b="0" i="0" u="none" strike="noStrike" baseline="0" dirty="0">
                <a:solidFill>
                  <a:srgbClr val="040B28"/>
                </a:solidFill>
                <a:latin typeface="Times New Roman" panose="02020603050405020304" pitchFamily="18" charset="0"/>
              </a:rPr>
              <a:t>the buyer is liable to pay interest with the monthly rests to the supplier in case of non-payment or delayed payment</a:t>
            </a:r>
            <a:r>
              <a:rPr lang="en-US" sz="1800" b="0" i="0" u="none" strike="noStrike" baseline="0" dirty="0">
                <a:solidFill>
                  <a:srgbClr val="1F2023"/>
                </a:solidFill>
                <a:latin typeface="Times New Roman" panose="02020603050405020304" pitchFamily="18" charset="0"/>
              </a:rPr>
              <a:t>. The interest is compounded at three times the bank rate notified by the RBI. Such interest is not an allowable expenditure under the Income Tax Act 1961 and its details are also required to be disclosed in the financial statements.</a:t>
            </a:r>
            <a:endParaRPr lang="en-US" sz="2800" dirty="0">
              <a:solidFill>
                <a:srgbClr val="00B0F0"/>
              </a:solidFill>
            </a:endParaRPr>
          </a:p>
        </p:txBody>
      </p:sp>
      <p:sp>
        <p:nvSpPr>
          <p:cNvPr id="2" name="Footer Placeholder 1">
            <a:extLst>
              <a:ext uri="{FF2B5EF4-FFF2-40B4-BE49-F238E27FC236}">
                <a16:creationId xmlns:a16="http://schemas.microsoft.com/office/drawing/2014/main" id="{6D6CCC94-B867-0A1A-89D9-F19794E7EB9D}"/>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1370352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79390-885A-A4F8-B92D-70B3B7331B7D}"/>
              </a:ext>
            </a:extLst>
          </p:cNvPr>
          <p:cNvSpPr>
            <a:spLocks noGrp="1"/>
          </p:cNvSpPr>
          <p:nvPr>
            <p:ph type="title"/>
          </p:nvPr>
        </p:nvSpPr>
        <p:spPr>
          <a:xfrm>
            <a:off x="838200" y="579729"/>
            <a:ext cx="10515600" cy="1325563"/>
          </a:xfrm>
        </p:spPr>
        <p:txBody>
          <a:bodyPr>
            <a:normAutofit/>
          </a:bodyPr>
          <a:lstStyle/>
          <a:p>
            <a:r>
              <a:rPr lang="en-US" sz="3600" i="0" strike="noStrike" dirty="0">
                <a:solidFill>
                  <a:srgbClr val="0067B8"/>
                </a:solidFill>
                <a:effectLst/>
                <a:latin typeface="Segoe UI" panose="020B0502040204020203" pitchFamily="34" charset="0"/>
              </a:rPr>
              <a:t>MSME Return for Companies</a:t>
            </a:r>
            <a:endParaRPr lang="en-IN" dirty="0"/>
          </a:p>
        </p:txBody>
      </p:sp>
      <p:sp>
        <p:nvSpPr>
          <p:cNvPr id="3" name="Content Placeholder 2">
            <a:extLst>
              <a:ext uri="{FF2B5EF4-FFF2-40B4-BE49-F238E27FC236}">
                <a16:creationId xmlns:a16="http://schemas.microsoft.com/office/drawing/2014/main" id="{9DBFBD9D-CD4B-191F-AAF7-400D997F4693}"/>
              </a:ext>
            </a:extLst>
          </p:cNvPr>
          <p:cNvSpPr>
            <a:spLocks noGrp="1"/>
          </p:cNvSpPr>
          <p:nvPr>
            <p:ph idx="1"/>
          </p:nvPr>
        </p:nvSpPr>
        <p:spPr>
          <a:xfrm>
            <a:off x="838200" y="2288750"/>
            <a:ext cx="10515600" cy="4351338"/>
          </a:xfrm>
        </p:spPr>
        <p:txBody>
          <a:bodyPr/>
          <a:lstStyle/>
          <a:p>
            <a:endParaRPr lang="en-US" dirty="0"/>
          </a:p>
          <a:p>
            <a:r>
              <a:rPr lang="en-US" sz="2000" dirty="0"/>
              <a:t> </a:t>
            </a:r>
            <a:r>
              <a:rPr lang="en-US" dirty="0"/>
              <a:t>A return is also required to be filed with MCA on half yearly basis under Form MSME-1 within 1 month from </a:t>
            </a:r>
          </a:p>
          <a:p>
            <a:r>
              <a:rPr lang="en-US" dirty="0"/>
              <a:t>the end of each half year stating the delay in payment to such parties and interest on such delayed payment.</a:t>
            </a:r>
            <a:endParaRPr lang="en-IN" dirty="0">
              <a:solidFill>
                <a:schemeClr val="tx1"/>
              </a:solidFill>
            </a:endParaRPr>
          </a:p>
        </p:txBody>
      </p:sp>
      <p:sp>
        <p:nvSpPr>
          <p:cNvPr id="4" name="Footer Placeholder 3">
            <a:extLst>
              <a:ext uri="{FF2B5EF4-FFF2-40B4-BE49-F238E27FC236}">
                <a16:creationId xmlns:a16="http://schemas.microsoft.com/office/drawing/2014/main" id="{4626708C-9D0B-B887-04EE-500889F29EC3}"/>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350141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E5B6E-DDF5-89E6-66F2-E00068FAACF5}"/>
              </a:ext>
            </a:extLst>
          </p:cNvPr>
          <p:cNvSpPr>
            <a:spLocks noGrp="1"/>
          </p:cNvSpPr>
          <p:nvPr>
            <p:ph type="title"/>
          </p:nvPr>
        </p:nvSpPr>
        <p:spPr/>
        <p:txBody>
          <a:bodyPr>
            <a:normAutofit/>
          </a:bodyPr>
          <a:lstStyle/>
          <a:p>
            <a:r>
              <a:rPr lang="en-US" sz="1800" b="1" i="0" u="none" strike="noStrike" baseline="0" dirty="0">
                <a:solidFill>
                  <a:srgbClr val="000000"/>
                </a:solidFill>
                <a:latin typeface="Times New Roman" panose="02020603050405020304" pitchFamily="18" charset="0"/>
              </a:rPr>
              <a:t>Related changes made in Union Budget 2023 u/s 43B of the Income Tax Act 1961 (applicable from FY 2023-24)</a:t>
            </a:r>
            <a:endParaRPr lang="en-IN" dirty="0"/>
          </a:p>
        </p:txBody>
      </p:sp>
      <p:sp>
        <p:nvSpPr>
          <p:cNvPr id="3" name="Content Placeholder 2">
            <a:extLst>
              <a:ext uri="{FF2B5EF4-FFF2-40B4-BE49-F238E27FC236}">
                <a16:creationId xmlns:a16="http://schemas.microsoft.com/office/drawing/2014/main" id="{70444EDE-157E-C62A-EAF9-A67774A0CC94}"/>
              </a:ext>
            </a:extLst>
          </p:cNvPr>
          <p:cNvSpPr>
            <a:spLocks noGrp="1"/>
          </p:cNvSpPr>
          <p:nvPr>
            <p:ph idx="1"/>
          </p:nvPr>
        </p:nvSpPr>
        <p:spPr/>
        <p:txBody>
          <a:bodyPr>
            <a:normAutofit fontScale="92500" lnSpcReduction="20000"/>
          </a:bodyPr>
          <a:lstStyle/>
          <a:p>
            <a:endParaRPr lang="en-US" dirty="0"/>
          </a:p>
          <a:p>
            <a:r>
              <a:rPr lang="en-US" b="1" dirty="0"/>
              <a:t>To ensure timely payment to micro and small enterprises, the sum payable (related to goods or services procured) to micro or small enterprise beyond the time limit specified in section 15 of Micro, Small and Medium Enterprises Development (MSMED) Act 2006, will be allowed as deduction under Income Tax Act only on actual payment basis. </a:t>
            </a:r>
            <a:endParaRPr lang="en-US" dirty="0"/>
          </a:p>
          <a:p>
            <a:endParaRPr lang="en-US" dirty="0"/>
          </a:p>
          <a:p>
            <a:r>
              <a:rPr lang="en-US" dirty="0"/>
              <a:t>• </a:t>
            </a:r>
            <a:r>
              <a:rPr lang="en-US" b="1" dirty="0"/>
              <a:t>Section 15 of MSMED Act provides following payment time limits: </a:t>
            </a:r>
            <a:endParaRPr lang="en-US" dirty="0"/>
          </a:p>
          <a:p>
            <a:r>
              <a:rPr lang="en-US" b="1" dirty="0" err="1"/>
              <a:t>i</a:t>
            </a:r>
            <a:r>
              <a:rPr lang="en-US" b="1" dirty="0"/>
              <a:t>) As per written agreement, which cannot be more than 45 days. </a:t>
            </a:r>
            <a:endParaRPr lang="en-US" dirty="0"/>
          </a:p>
          <a:p>
            <a:r>
              <a:rPr lang="en-US" b="1" dirty="0"/>
              <a:t>ii) If no written agreement, payment to be made within 15 days. </a:t>
            </a:r>
            <a:endParaRPr lang="en-US" dirty="0"/>
          </a:p>
          <a:p>
            <a:r>
              <a:rPr lang="en-US" dirty="0"/>
              <a:t>• </a:t>
            </a:r>
            <a:r>
              <a:rPr lang="en-US" b="1" dirty="0"/>
              <a:t>If payment is not made as per time limits (written agreement, 45 days or 15 days, as the case may be), deduction of related expenditure will be allowed only in the previous year in which the payment is made. </a:t>
            </a:r>
            <a:endParaRPr lang="en-US" dirty="0"/>
          </a:p>
        </p:txBody>
      </p:sp>
      <p:sp>
        <p:nvSpPr>
          <p:cNvPr id="4" name="Footer Placeholder 3">
            <a:extLst>
              <a:ext uri="{FF2B5EF4-FFF2-40B4-BE49-F238E27FC236}">
                <a16:creationId xmlns:a16="http://schemas.microsoft.com/office/drawing/2014/main" id="{D91EFCB9-727C-BFD6-FDDE-55051A8BD47F}"/>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58904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1110" y="1085268"/>
            <a:ext cx="9447069" cy="5234305"/>
          </a:xfrm>
          <a:prstGeom prst="rect">
            <a:avLst/>
          </a:prstGeom>
        </p:spPr>
        <p:txBody>
          <a:bodyPr vert="horz" wrap="square" lIns="0" tIns="12700" rIns="0" bIns="0" rtlCol="0">
            <a:spAutoFit/>
          </a:bodyPr>
          <a:lstStyle/>
          <a:p>
            <a:pPr marL="295910" marR="5080" indent="-283845">
              <a:spcBef>
                <a:spcPts val="100"/>
              </a:spcBef>
              <a:buClr>
                <a:srgbClr val="7D96AC"/>
              </a:buClr>
              <a:buSzPct val="80000"/>
              <a:buFont typeface="Segoe UI Symbol"/>
              <a:buChar char="⚫"/>
              <a:tabLst>
                <a:tab pos="295910" algn="l"/>
              </a:tabLst>
            </a:pPr>
            <a:r>
              <a:rPr sz="3000" b="1" dirty="0">
                <a:latin typeface="Trebuchet MS"/>
                <a:cs typeface="Trebuchet MS"/>
              </a:rPr>
              <a:t>Notwithstanding</a:t>
            </a:r>
            <a:r>
              <a:rPr sz="3000" b="1" spc="-55" dirty="0">
                <a:latin typeface="Trebuchet MS"/>
                <a:cs typeface="Trebuchet MS"/>
              </a:rPr>
              <a:t> </a:t>
            </a:r>
            <a:r>
              <a:rPr sz="3000" b="1" spc="-10" dirty="0">
                <a:latin typeface="Trebuchet MS"/>
                <a:cs typeface="Trebuchet MS"/>
              </a:rPr>
              <a:t>anything</a:t>
            </a:r>
            <a:r>
              <a:rPr sz="3000" b="1" spc="-35" dirty="0">
                <a:latin typeface="Trebuchet MS"/>
                <a:cs typeface="Trebuchet MS"/>
              </a:rPr>
              <a:t> </a:t>
            </a:r>
            <a:r>
              <a:rPr sz="3000" b="1" spc="-10" dirty="0">
                <a:latin typeface="Trebuchet MS"/>
                <a:cs typeface="Trebuchet MS"/>
              </a:rPr>
              <a:t>contained</a:t>
            </a:r>
            <a:r>
              <a:rPr sz="3000" b="1" spc="-60" dirty="0">
                <a:latin typeface="Trebuchet MS"/>
                <a:cs typeface="Trebuchet MS"/>
              </a:rPr>
              <a:t> </a:t>
            </a:r>
            <a:r>
              <a:rPr sz="3000" b="1" dirty="0">
                <a:latin typeface="Trebuchet MS"/>
                <a:cs typeface="Trebuchet MS"/>
              </a:rPr>
              <a:t>in</a:t>
            </a:r>
            <a:r>
              <a:rPr sz="3000" b="1" spc="-30" dirty="0">
                <a:latin typeface="Trebuchet MS"/>
                <a:cs typeface="Trebuchet MS"/>
              </a:rPr>
              <a:t> </a:t>
            </a:r>
            <a:r>
              <a:rPr sz="3000" b="1" spc="-25" dirty="0">
                <a:latin typeface="Trebuchet MS"/>
                <a:cs typeface="Trebuchet MS"/>
              </a:rPr>
              <a:t>any </a:t>
            </a:r>
            <a:r>
              <a:rPr sz="3000" b="1" dirty="0">
                <a:latin typeface="Trebuchet MS"/>
                <a:cs typeface="Trebuchet MS"/>
              </a:rPr>
              <a:t>other</a:t>
            </a:r>
            <a:r>
              <a:rPr sz="3000" b="1" spc="-114" dirty="0">
                <a:latin typeface="Trebuchet MS"/>
                <a:cs typeface="Trebuchet MS"/>
              </a:rPr>
              <a:t> </a:t>
            </a:r>
            <a:r>
              <a:rPr sz="3000" b="1" spc="-30" dirty="0">
                <a:latin typeface="Trebuchet MS"/>
                <a:cs typeface="Trebuchet MS"/>
              </a:rPr>
              <a:t>provision</a:t>
            </a:r>
            <a:r>
              <a:rPr sz="3000" b="1" spc="-100" dirty="0">
                <a:latin typeface="Trebuchet MS"/>
                <a:cs typeface="Trebuchet MS"/>
              </a:rPr>
              <a:t> </a:t>
            </a:r>
            <a:r>
              <a:rPr sz="3000" b="1" dirty="0">
                <a:latin typeface="Trebuchet MS"/>
                <a:cs typeface="Trebuchet MS"/>
              </a:rPr>
              <a:t>of</a:t>
            </a:r>
            <a:r>
              <a:rPr sz="3000" b="1" spc="-85" dirty="0">
                <a:latin typeface="Trebuchet MS"/>
                <a:cs typeface="Trebuchet MS"/>
              </a:rPr>
              <a:t> </a:t>
            </a:r>
            <a:r>
              <a:rPr sz="3000" b="1" spc="-35" dirty="0">
                <a:latin typeface="Trebuchet MS"/>
                <a:cs typeface="Trebuchet MS"/>
              </a:rPr>
              <a:t>this</a:t>
            </a:r>
            <a:r>
              <a:rPr sz="3000" b="1" spc="-385" dirty="0">
                <a:latin typeface="Trebuchet MS"/>
                <a:cs typeface="Trebuchet MS"/>
              </a:rPr>
              <a:t> </a:t>
            </a:r>
            <a:r>
              <a:rPr sz="3000" b="1" dirty="0">
                <a:latin typeface="Trebuchet MS"/>
                <a:cs typeface="Trebuchet MS"/>
              </a:rPr>
              <a:t>Act,</a:t>
            </a:r>
            <a:r>
              <a:rPr sz="3000" b="1" spc="-370" dirty="0">
                <a:latin typeface="Trebuchet MS"/>
                <a:cs typeface="Trebuchet MS"/>
              </a:rPr>
              <a:t> </a:t>
            </a:r>
            <a:r>
              <a:rPr sz="3000" b="1" dirty="0">
                <a:latin typeface="Trebuchet MS"/>
                <a:cs typeface="Trebuchet MS"/>
              </a:rPr>
              <a:t>a</a:t>
            </a:r>
            <a:r>
              <a:rPr sz="3000" b="1" spc="-85" dirty="0">
                <a:latin typeface="Trebuchet MS"/>
                <a:cs typeface="Trebuchet MS"/>
              </a:rPr>
              <a:t> </a:t>
            </a:r>
            <a:r>
              <a:rPr sz="3000" b="1" spc="-10" dirty="0">
                <a:latin typeface="Trebuchet MS"/>
                <a:cs typeface="Trebuchet MS"/>
              </a:rPr>
              <a:t>deduction</a:t>
            </a:r>
            <a:endParaRPr sz="3000" dirty="0">
              <a:latin typeface="Trebuchet MS"/>
              <a:cs typeface="Trebuchet MS"/>
            </a:endParaRPr>
          </a:p>
          <a:p>
            <a:pPr marL="295910"/>
            <a:r>
              <a:rPr sz="3000" b="1" spc="-10" dirty="0">
                <a:latin typeface="Trebuchet MS"/>
                <a:cs typeface="Trebuchet MS"/>
              </a:rPr>
              <a:t>otherwise</a:t>
            </a:r>
            <a:r>
              <a:rPr sz="3000" b="1" spc="-175" dirty="0">
                <a:latin typeface="Trebuchet MS"/>
                <a:cs typeface="Trebuchet MS"/>
              </a:rPr>
              <a:t> </a:t>
            </a:r>
            <a:r>
              <a:rPr sz="3000" b="1" spc="-45" dirty="0">
                <a:latin typeface="Trebuchet MS"/>
                <a:cs typeface="Trebuchet MS"/>
              </a:rPr>
              <a:t>allowable</a:t>
            </a:r>
            <a:r>
              <a:rPr sz="3000" b="1" spc="-130" dirty="0">
                <a:latin typeface="Trebuchet MS"/>
                <a:cs typeface="Trebuchet MS"/>
              </a:rPr>
              <a:t> </a:t>
            </a:r>
            <a:r>
              <a:rPr sz="3000" b="1" dirty="0">
                <a:latin typeface="Trebuchet MS"/>
                <a:cs typeface="Trebuchet MS"/>
              </a:rPr>
              <a:t>under</a:t>
            </a:r>
            <a:r>
              <a:rPr sz="3000" b="1" spc="-145" dirty="0">
                <a:latin typeface="Trebuchet MS"/>
                <a:cs typeface="Trebuchet MS"/>
              </a:rPr>
              <a:t> </a:t>
            </a:r>
            <a:r>
              <a:rPr sz="3000" b="1" spc="-35" dirty="0">
                <a:latin typeface="Trebuchet MS"/>
                <a:cs typeface="Trebuchet MS"/>
              </a:rPr>
              <a:t>this</a:t>
            </a:r>
            <a:r>
              <a:rPr sz="3000" b="1" spc="-390" dirty="0">
                <a:latin typeface="Trebuchet MS"/>
                <a:cs typeface="Trebuchet MS"/>
              </a:rPr>
              <a:t> </a:t>
            </a:r>
            <a:r>
              <a:rPr sz="3000" b="1" spc="165" dirty="0">
                <a:latin typeface="Trebuchet MS"/>
                <a:cs typeface="Trebuchet MS"/>
              </a:rPr>
              <a:t>Act….</a:t>
            </a:r>
            <a:endParaRPr sz="3000" dirty="0">
              <a:latin typeface="Trebuchet MS"/>
              <a:cs typeface="Trebuchet MS"/>
            </a:endParaRPr>
          </a:p>
          <a:p>
            <a:pPr marL="295910" marR="488950" indent="-283845">
              <a:spcBef>
                <a:spcPts val="1010"/>
              </a:spcBef>
              <a:buClr>
                <a:srgbClr val="7D96AC"/>
              </a:buClr>
              <a:buSzPct val="80000"/>
              <a:buFont typeface="Segoe UI Symbol"/>
              <a:buChar char="⚫"/>
              <a:tabLst>
                <a:tab pos="295910" algn="l"/>
              </a:tabLst>
            </a:pPr>
            <a:r>
              <a:rPr sz="3000" b="1" dirty="0">
                <a:latin typeface="Trebuchet MS"/>
                <a:cs typeface="Trebuchet MS"/>
              </a:rPr>
              <a:t>Clause</a:t>
            </a:r>
            <a:r>
              <a:rPr sz="3000" b="1" spc="-25" dirty="0">
                <a:latin typeface="Trebuchet MS"/>
                <a:cs typeface="Trebuchet MS"/>
              </a:rPr>
              <a:t> </a:t>
            </a:r>
            <a:r>
              <a:rPr sz="3000" b="1" dirty="0">
                <a:latin typeface="Trebuchet MS"/>
                <a:cs typeface="Trebuchet MS"/>
              </a:rPr>
              <a:t>(h) </a:t>
            </a:r>
            <a:r>
              <a:rPr sz="3000" b="1" spc="-10" dirty="0">
                <a:latin typeface="Trebuchet MS"/>
                <a:cs typeface="Trebuchet MS"/>
              </a:rPr>
              <a:t>inserted</a:t>
            </a:r>
            <a:r>
              <a:rPr sz="3000" b="1" spc="-15" dirty="0">
                <a:latin typeface="Trebuchet MS"/>
                <a:cs typeface="Trebuchet MS"/>
              </a:rPr>
              <a:t> </a:t>
            </a:r>
            <a:r>
              <a:rPr sz="3000" b="1" spc="-225" dirty="0">
                <a:latin typeface="Trebuchet MS"/>
                <a:cs typeface="Trebuchet MS"/>
              </a:rPr>
              <a:t>w.e.f.</a:t>
            </a:r>
            <a:r>
              <a:rPr sz="3000" b="1" spc="-320" dirty="0">
                <a:latin typeface="Trebuchet MS"/>
                <a:cs typeface="Trebuchet MS"/>
              </a:rPr>
              <a:t> </a:t>
            </a:r>
            <a:r>
              <a:rPr sz="3000" b="1" spc="-175" dirty="0">
                <a:latin typeface="Trebuchet MS"/>
                <a:cs typeface="Trebuchet MS"/>
              </a:rPr>
              <a:t>1.4.2024</a:t>
            </a:r>
            <a:r>
              <a:rPr sz="3000" b="1" spc="-25" dirty="0">
                <a:latin typeface="Trebuchet MS"/>
                <a:cs typeface="Trebuchet MS"/>
              </a:rPr>
              <a:t> </a:t>
            </a:r>
            <a:r>
              <a:rPr sz="3000" b="1" spc="-180" dirty="0">
                <a:latin typeface="Trebuchet MS"/>
                <a:cs typeface="Trebuchet MS"/>
              </a:rPr>
              <a:t>i.e.</a:t>
            </a:r>
            <a:r>
              <a:rPr sz="3000" b="1" spc="-660" dirty="0">
                <a:latin typeface="Trebuchet MS"/>
                <a:cs typeface="Trebuchet MS"/>
              </a:rPr>
              <a:t> </a:t>
            </a:r>
            <a:r>
              <a:rPr sz="3000" b="1" spc="165" dirty="0">
                <a:latin typeface="Trebuchet MS"/>
                <a:cs typeface="Trebuchet MS"/>
              </a:rPr>
              <a:t>AY </a:t>
            </a:r>
            <a:r>
              <a:rPr sz="3000" b="1" spc="-130" dirty="0">
                <a:latin typeface="Trebuchet MS"/>
                <a:cs typeface="Trebuchet MS"/>
              </a:rPr>
              <a:t>2024-</a:t>
            </a:r>
            <a:r>
              <a:rPr sz="3000" b="1" spc="-125" dirty="0">
                <a:latin typeface="Trebuchet MS"/>
                <a:cs typeface="Trebuchet MS"/>
              </a:rPr>
              <a:t>25</a:t>
            </a:r>
            <a:r>
              <a:rPr sz="3000" b="1" spc="-55" dirty="0">
                <a:latin typeface="Trebuchet MS"/>
                <a:cs typeface="Trebuchet MS"/>
              </a:rPr>
              <a:t> </a:t>
            </a:r>
            <a:r>
              <a:rPr sz="3000" b="1" spc="-180" dirty="0">
                <a:latin typeface="Trebuchet MS"/>
                <a:cs typeface="Trebuchet MS"/>
              </a:rPr>
              <a:t>i.e.</a:t>
            </a:r>
            <a:r>
              <a:rPr sz="3000" b="1" spc="-340" dirty="0">
                <a:latin typeface="Trebuchet MS"/>
                <a:cs typeface="Trebuchet MS"/>
              </a:rPr>
              <a:t> </a:t>
            </a:r>
            <a:r>
              <a:rPr sz="3000" b="1" spc="160" dirty="0">
                <a:latin typeface="Trebuchet MS"/>
                <a:cs typeface="Trebuchet MS"/>
              </a:rPr>
              <a:t>FY</a:t>
            </a:r>
            <a:r>
              <a:rPr sz="3000" b="1" spc="-35" dirty="0">
                <a:latin typeface="Trebuchet MS"/>
                <a:cs typeface="Trebuchet MS"/>
              </a:rPr>
              <a:t> </a:t>
            </a:r>
            <a:r>
              <a:rPr sz="3000" b="1" spc="-130" dirty="0">
                <a:latin typeface="Trebuchet MS"/>
                <a:cs typeface="Trebuchet MS"/>
              </a:rPr>
              <a:t>2023-</a:t>
            </a:r>
            <a:r>
              <a:rPr sz="3000" b="1" spc="-25" dirty="0">
                <a:latin typeface="Trebuchet MS"/>
                <a:cs typeface="Trebuchet MS"/>
              </a:rPr>
              <a:t>24</a:t>
            </a:r>
            <a:endParaRPr sz="3000" dirty="0">
              <a:latin typeface="Trebuchet MS"/>
              <a:cs typeface="Trebuchet MS"/>
            </a:endParaRPr>
          </a:p>
          <a:p>
            <a:pPr marL="568960" lvl="1" indent="-234950">
              <a:spcBef>
                <a:spcPts val="994"/>
              </a:spcBef>
              <a:buClr>
                <a:srgbClr val="7D96AC"/>
              </a:buClr>
              <a:buFont typeface="Verdana"/>
              <a:buChar char="◦"/>
              <a:tabLst>
                <a:tab pos="568960" algn="l"/>
              </a:tabLst>
            </a:pPr>
            <a:r>
              <a:rPr sz="3000" b="1" spc="85" dirty="0">
                <a:latin typeface="Trebuchet MS"/>
                <a:cs typeface="Trebuchet MS"/>
              </a:rPr>
              <a:t>Any</a:t>
            </a:r>
            <a:r>
              <a:rPr sz="3000" b="1" spc="-135" dirty="0">
                <a:latin typeface="Trebuchet MS"/>
                <a:cs typeface="Trebuchet MS"/>
              </a:rPr>
              <a:t> </a:t>
            </a:r>
            <a:r>
              <a:rPr sz="3000" b="1" spc="75" dirty="0">
                <a:latin typeface="Trebuchet MS"/>
                <a:cs typeface="Trebuchet MS"/>
              </a:rPr>
              <a:t>sum</a:t>
            </a:r>
            <a:r>
              <a:rPr sz="3000" b="1" spc="-114" dirty="0">
                <a:latin typeface="Trebuchet MS"/>
                <a:cs typeface="Trebuchet MS"/>
              </a:rPr>
              <a:t> </a:t>
            </a:r>
            <a:r>
              <a:rPr sz="3000" b="1" spc="-70" dirty="0">
                <a:latin typeface="Trebuchet MS"/>
                <a:cs typeface="Trebuchet MS"/>
              </a:rPr>
              <a:t>payable</a:t>
            </a:r>
            <a:r>
              <a:rPr sz="3000" b="1" spc="-145" dirty="0">
                <a:latin typeface="Trebuchet MS"/>
                <a:cs typeface="Trebuchet MS"/>
              </a:rPr>
              <a:t> </a:t>
            </a:r>
            <a:r>
              <a:rPr sz="3000" b="1" dirty="0">
                <a:latin typeface="Trebuchet MS"/>
                <a:cs typeface="Trebuchet MS"/>
              </a:rPr>
              <a:t>by</a:t>
            </a:r>
            <a:r>
              <a:rPr sz="3000" b="1" spc="-114" dirty="0">
                <a:latin typeface="Trebuchet MS"/>
                <a:cs typeface="Trebuchet MS"/>
              </a:rPr>
              <a:t> </a:t>
            </a:r>
            <a:r>
              <a:rPr sz="3000" b="1" spc="-30" dirty="0">
                <a:latin typeface="Trebuchet MS"/>
                <a:cs typeface="Trebuchet MS"/>
              </a:rPr>
              <a:t>assessee</a:t>
            </a:r>
            <a:r>
              <a:rPr sz="3000" b="1" spc="-130" dirty="0">
                <a:latin typeface="Trebuchet MS"/>
                <a:cs typeface="Trebuchet MS"/>
              </a:rPr>
              <a:t> </a:t>
            </a:r>
            <a:r>
              <a:rPr sz="3000" b="1" spc="-25" dirty="0">
                <a:latin typeface="Trebuchet MS"/>
                <a:cs typeface="Trebuchet MS"/>
              </a:rPr>
              <a:t>to</a:t>
            </a:r>
            <a:endParaRPr sz="3000" dirty="0">
              <a:latin typeface="Trebuchet MS"/>
              <a:cs typeface="Trebuchet MS"/>
            </a:endParaRPr>
          </a:p>
          <a:p>
            <a:pPr marL="568960" lvl="1" indent="-234950">
              <a:spcBef>
                <a:spcPts val="1000"/>
              </a:spcBef>
              <a:buClr>
                <a:srgbClr val="7D96AC"/>
              </a:buClr>
              <a:buFont typeface="Verdana"/>
              <a:buChar char="◦"/>
              <a:tabLst>
                <a:tab pos="568960" algn="l"/>
              </a:tabLst>
            </a:pPr>
            <a:r>
              <a:rPr sz="3000" b="1" dirty="0">
                <a:latin typeface="Trebuchet MS"/>
                <a:cs typeface="Trebuchet MS"/>
              </a:rPr>
              <a:t>a</a:t>
            </a:r>
            <a:r>
              <a:rPr sz="3000" b="1" spc="-70" dirty="0">
                <a:latin typeface="Trebuchet MS"/>
                <a:cs typeface="Trebuchet MS"/>
              </a:rPr>
              <a:t> </a:t>
            </a:r>
            <a:r>
              <a:rPr sz="3000" b="1" spc="50" dirty="0">
                <a:latin typeface="Trebuchet MS"/>
                <a:cs typeface="Trebuchet MS"/>
              </a:rPr>
              <a:t>Micro</a:t>
            </a:r>
            <a:r>
              <a:rPr sz="3000" b="1" spc="-60" dirty="0">
                <a:latin typeface="Trebuchet MS"/>
                <a:cs typeface="Trebuchet MS"/>
              </a:rPr>
              <a:t> </a:t>
            </a:r>
            <a:r>
              <a:rPr sz="3000" b="1" spc="55" dirty="0">
                <a:latin typeface="Trebuchet MS"/>
                <a:cs typeface="Trebuchet MS"/>
              </a:rPr>
              <a:t>or</a:t>
            </a:r>
            <a:r>
              <a:rPr sz="3000" b="1" spc="-60" dirty="0">
                <a:latin typeface="Trebuchet MS"/>
                <a:cs typeface="Trebuchet MS"/>
              </a:rPr>
              <a:t> </a:t>
            </a:r>
            <a:r>
              <a:rPr sz="3000" b="1" spc="70" dirty="0">
                <a:latin typeface="Trebuchet MS"/>
                <a:cs typeface="Trebuchet MS"/>
              </a:rPr>
              <a:t>Small</a:t>
            </a:r>
            <a:r>
              <a:rPr sz="3000" b="1" spc="-80" dirty="0">
                <a:latin typeface="Trebuchet MS"/>
                <a:cs typeface="Trebuchet MS"/>
              </a:rPr>
              <a:t> </a:t>
            </a:r>
            <a:r>
              <a:rPr sz="3000" b="1" spc="-10" dirty="0">
                <a:latin typeface="Trebuchet MS"/>
                <a:cs typeface="Trebuchet MS"/>
              </a:rPr>
              <a:t>enterprise</a:t>
            </a:r>
            <a:endParaRPr sz="3000" dirty="0">
              <a:latin typeface="Trebuchet MS"/>
              <a:cs typeface="Trebuchet MS"/>
            </a:endParaRPr>
          </a:p>
          <a:p>
            <a:pPr marL="568960" lvl="1" indent="-234950">
              <a:spcBef>
                <a:spcPts val="1005"/>
              </a:spcBef>
              <a:buClr>
                <a:srgbClr val="7D96AC"/>
              </a:buClr>
              <a:buFont typeface="Verdana"/>
              <a:buChar char="◦"/>
              <a:tabLst>
                <a:tab pos="568960" algn="l"/>
              </a:tabLst>
            </a:pPr>
            <a:r>
              <a:rPr sz="3000" b="1" spc="-10" dirty="0">
                <a:latin typeface="Trebuchet MS"/>
                <a:cs typeface="Trebuchet MS"/>
              </a:rPr>
              <a:t>beyond</a:t>
            </a:r>
            <a:endParaRPr sz="3000" dirty="0">
              <a:latin typeface="Trebuchet MS"/>
              <a:cs typeface="Trebuchet MS"/>
            </a:endParaRPr>
          </a:p>
          <a:p>
            <a:pPr marL="568960" marR="375920" lvl="1" indent="-234950">
              <a:spcBef>
                <a:spcPts val="994"/>
              </a:spcBef>
              <a:buClr>
                <a:srgbClr val="7D96AC"/>
              </a:buClr>
              <a:buFont typeface="Verdana"/>
              <a:buChar char="◦"/>
              <a:tabLst>
                <a:tab pos="570230" algn="l"/>
              </a:tabLst>
            </a:pPr>
            <a:r>
              <a:rPr sz="3000" b="1" spc="105" dirty="0">
                <a:latin typeface="Trebuchet MS"/>
                <a:cs typeface="Trebuchet MS"/>
              </a:rPr>
              <a:t>Time</a:t>
            </a:r>
            <a:r>
              <a:rPr sz="3000" b="1" spc="-165" dirty="0">
                <a:latin typeface="Trebuchet MS"/>
                <a:cs typeface="Trebuchet MS"/>
              </a:rPr>
              <a:t> </a:t>
            </a:r>
            <a:r>
              <a:rPr sz="3000" b="1" spc="65" dirty="0">
                <a:latin typeface="Trebuchet MS"/>
                <a:cs typeface="Trebuchet MS"/>
              </a:rPr>
              <a:t>Limit</a:t>
            </a:r>
            <a:r>
              <a:rPr sz="3000" b="1" spc="-135" dirty="0">
                <a:latin typeface="Trebuchet MS"/>
                <a:cs typeface="Trebuchet MS"/>
              </a:rPr>
              <a:t> </a:t>
            </a:r>
            <a:r>
              <a:rPr sz="3000" b="1" spc="-65" dirty="0">
                <a:latin typeface="Trebuchet MS"/>
                <a:cs typeface="Trebuchet MS"/>
              </a:rPr>
              <a:t>specified</a:t>
            </a:r>
            <a:r>
              <a:rPr sz="3000" b="1" spc="-150" dirty="0">
                <a:latin typeface="Trebuchet MS"/>
                <a:cs typeface="Trebuchet MS"/>
              </a:rPr>
              <a:t> </a:t>
            </a:r>
            <a:r>
              <a:rPr sz="3000" b="1" dirty="0">
                <a:latin typeface="Trebuchet MS"/>
                <a:cs typeface="Trebuchet MS"/>
              </a:rPr>
              <a:t>in</a:t>
            </a:r>
            <a:r>
              <a:rPr sz="3000" b="1" spc="-120" dirty="0">
                <a:latin typeface="Trebuchet MS"/>
                <a:cs typeface="Trebuchet MS"/>
              </a:rPr>
              <a:t> </a:t>
            </a:r>
            <a:r>
              <a:rPr sz="3000" b="1" spc="-165" dirty="0">
                <a:latin typeface="Trebuchet MS"/>
                <a:cs typeface="Trebuchet MS"/>
              </a:rPr>
              <a:t>s.</a:t>
            </a:r>
            <a:r>
              <a:rPr sz="3000" b="1" spc="-370" dirty="0">
                <a:latin typeface="Trebuchet MS"/>
                <a:cs typeface="Trebuchet MS"/>
              </a:rPr>
              <a:t> </a:t>
            </a:r>
            <a:r>
              <a:rPr sz="3000" b="1" spc="-105" dirty="0">
                <a:latin typeface="Trebuchet MS"/>
                <a:cs typeface="Trebuchet MS"/>
              </a:rPr>
              <a:t>15</a:t>
            </a:r>
            <a:r>
              <a:rPr sz="3000" b="1" spc="-120" dirty="0">
                <a:latin typeface="Trebuchet MS"/>
                <a:cs typeface="Trebuchet MS"/>
              </a:rPr>
              <a:t> </a:t>
            </a:r>
            <a:r>
              <a:rPr sz="3000" b="1" dirty="0">
                <a:latin typeface="Trebuchet MS"/>
                <a:cs typeface="Trebuchet MS"/>
              </a:rPr>
              <a:t>of</a:t>
            </a:r>
            <a:r>
              <a:rPr sz="3000" b="1" spc="-120" dirty="0">
                <a:latin typeface="Trebuchet MS"/>
                <a:cs typeface="Trebuchet MS"/>
              </a:rPr>
              <a:t> </a:t>
            </a:r>
            <a:r>
              <a:rPr sz="3000" b="1" spc="325" dirty="0">
                <a:latin typeface="Trebuchet MS"/>
                <a:cs typeface="Trebuchet MS"/>
              </a:rPr>
              <a:t>MSMED 	</a:t>
            </a:r>
            <a:r>
              <a:rPr sz="3000" b="1" dirty="0">
                <a:latin typeface="Trebuchet MS"/>
                <a:cs typeface="Trebuchet MS"/>
              </a:rPr>
              <a:t>Act,</a:t>
            </a:r>
            <a:r>
              <a:rPr sz="3000" b="1" spc="-265" dirty="0">
                <a:latin typeface="Trebuchet MS"/>
                <a:cs typeface="Trebuchet MS"/>
              </a:rPr>
              <a:t> </a:t>
            </a:r>
            <a:r>
              <a:rPr sz="3000" b="1" spc="-20" dirty="0">
                <a:latin typeface="Trebuchet MS"/>
                <a:cs typeface="Trebuchet MS"/>
              </a:rPr>
              <a:t>2006</a:t>
            </a:r>
            <a:endParaRPr sz="3000" dirty="0">
              <a:latin typeface="Trebuchet MS"/>
              <a:cs typeface="Trebuchet MS"/>
            </a:endParaRPr>
          </a:p>
        </p:txBody>
      </p:sp>
      <p:sp>
        <p:nvSpPr>
          <p:cNvPr id="4" name="object 4"/>
          <p:cNvSpPr txBox="1">
            <a:spLocks noGrp="1"/>
          </p:cNvSpPr>
          <p:nvPr>
            <p:ph type="title"/>
          </p:nvPr>
        </p:nvSpPr>
        <p:spPr>
          <a:xfrm>
            <a:off x="5104639" y="292989"/>
            <a:ext cx="1983739" cy="848360"/>
          </a:xfrm>
          <a:prstGeom prst="rect">
            <a:avLst/>
          </a:prstGeom>
        </p:spPr>
        <p:txBody>
          <a:bodyPr vert="horz" wrap="square" lIns="0" tIns="12700" rIns="0" bIns="0" rtlCol="0" anchor="t">
            <a:spAutoFit/>
          </a:bodyPr>
          <a:lstStyle/>
          <a:p>
            <a:pPr marL="12700">
              <a:spcBef>
                <a:spcPts val="100"/>
              </a:spcBef>
            </a:pPr>
            <a:r>
              <a:rPr sz="5400" spc="-30" dirty="0"/>
              <a:t>S.</a:t>
            </a:r>
            <a:r>
              <a:rPr sz="5400" spc="-655" dirty="0"/>
              <a:t> </a:t>
            </a:r>
            <a:r>
              <a:rPr sz="5400" spc="30" dirty="0"/>
              <a:t>43B</a:t>
            </a:r>
            <a:endParaRPr sz="5400"/>
          </a:p>
        </p:txBody>
      </p:sp>
      <p:sp>
        <p:nvSpPr>
          <p:cNvPr id="3" name="Footer Placeholder 2">
            <a:extLst>
              <a:ext uri="{FF2B5EF4-FFF2-40B4-BE49-F238E27FC236}">
                <a16:creationId xmlns:a16="http://schemas.microsoft.com/office/drawing/2014/main" id="{A520F39B-84ED-6CC1-BEC2-8B304ED72727}"/>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884270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8774" y="1141349"/>
            <a:ext cx="8882813" cy="4146648"/>
          </a:xfrm>
          <a:prstGeom prst="rect">
            <a:avLst/>
          </a:prstGeom>
        </p:spPr>
        <p:txBody>
          <a:bodyPr vert="horz" wrap="square" lIns="0" tIns="12065" rIns="0" bIns="0" rtlCol="0">
            <a:spAutoFit/>
          </a:bodyPr>
          <a:lstStyle/>
          <a:p>
            <a:pPr marL="294005" marR="106045" indent="-281940">
              <a:spcBef>
                <a:spcPts val="95"/>
              </a:spcBef>
              <a:buClr>
                <a:srgbClr val="7D96AC"/>
              </a:buClr>
              <a:buSzPct val="80357"/>
              <a:buFont typeface="Segoe UI Symbol"/>
              <a:buChar char="⚫"/>
              <a:tabLst>
                <a:tab pos="295910" algn="l"/>
              </a:tabLst>
            </a:pPr>
            <a:r>
              <a:rPr sz="2800" b="1" dirty="0">
                <a:latin typeface="Trebuchet MS"/>
                <a:cs typeface="Trebuchet MS"/>
              </a:rPr>
              <a:t>Shall</a:t>
            </a:r>
            <a:r>
              <a:rPr sz="2800" b="1" spc="-125" dirty="0">
                <a:latin typeface="Trebuchet MS"/>
                <a:cs typeface="Trebuchet MS"/>
              </a:rPr>
              <a:t> </a:t>
            </a:r>
            <a:r>
              <a:rPr sz="2800" b="1" dirty="0">
                <a:latin typeface="Trebuchet MS"/>
                <a:cs typeface="Trebuchet MS"/>
              </a:rPr>
              <a:t>be</a:t>
            </a:r>
            <a:r>
              <a:rPr sz="2800" b="1" spc="-125" dirty="0">
                <a:latin typeface="Trebuchet MS"/>
                <a:cs typeface="Trebuchet MS"/>
              </a:rPr>
              <a:t> </a:t>
            </a:r>
            <a:r>
              <a:rPr sz="2800" b="1" spc="-35" dirty="0">
                <a:latin typeface="Trebuchet MS"/>
                <a:cs typeface="Trebuchet MS"/>
              </a:rPr>
              <a:t>allowed</a:t>
            </a:r>
            <a:r>
              <a:rPr sz="2800" b="1" spc="-105" dirty="0">
                <a:latin typeface="Trebuchet MS"/>
                <a:cs typeface="Trebuchet MS"/>
              </a:rPr>
              <a:t> </a:t>
            </a:r>
            <a:r>
              <a:rPr sz="2800" b="1" spc="-35" dirty="0">
                <a:latin typeface="Trebuchet MS"/>
                <a:cs typeface="Trebuchet MS"/>
              </a:rPr>
              <a:t>(irrespective</a:t>
            </a:r>
            <a:r>
              <a:rPr sz="2800" b="1" spc="-105" dirty="0">
                <a:latin typeface="Trebuchet MS"/>
                <a:cs typeface="Trebuchet MS"/>
              </a:rPr>
              <a:t> </a:t>
            </a:r>
            <a:r>
              <a:rPr sz="2800" b="1" dirty="0">
                <a:latin typeface="Trebuchet MS"/>
                <a:cs typeface="Trebuchet MS"/>
              </a:rPr>
              <a:t>of</a:t>
            </a:r>
            <a:r>
              <a:rPr sz="2800" b="1" spc="-130" dirty="0">
                <a:latin typeface="Trebuchet MS"/>
                <a:cs typeface="Trebuchet MS"/>
              </a:rPr>
              <a:t> </a:t>
            </a:r>
            <a:r>
              <a:rPr sz="2800" b="1" dirty="0">
                <a:latin typeface="Trebuchet MS"/>
                <a:cs typeface="Trebuchet MS"/>
              </a:rPr>
              <a:t>the</a:t>
            </a:r>
            <a:r>
              <a:rPr sz="2800" b="1" spc="-125" dirty="0">
                <a:latin typeface="Trebuchet MS"/>
                <a:cs typeface="Trebuchet MS"/>
              </a:rPr>
              <a:t> </a:t>
            </a:r>
            <a:r>
              <a:rPr sz="2800" b="1" spc="215" dirty="0">
                <a:latin typeface="Trebuchet MS"/>
                <a:cs typeface="Trebuchet MS"/>
              </a:rPr>
              <a:t>PY</a:t>
            </a:r>
            <a:r>
              <a:rPr sz="2800" b="1" spc="-114" dirty="0">
                <a:latin typeface="Trebuchet MS"/>
                <a:cs typeface="Trebuchet MS"/>
              </a:rPr>
              <a:t> </a:t>
            </a:r>
            <a:r>
              <a:rPr sz="2800" b="1" spc="-25" dirty="0">
                <a:latin typeface="Trebuchet MS"/>
                <a:cs typeface="Trebuchet MS"/>
              </a:rPr>
              <a:t>in 	</a:t>
            </a:r>
            <a:r>
              <a:rPr sz="2800" b="1" spc="-20" dirty="0">
                <a:latin typeface="Trebuchet MS"/>
                <a:cs typeface="Trebuchet MS"/>
              </a:rPr>
              <a:t>which</a:t>
            </a:r>
            <a:r>
              <a:rPr sz="2800" b="1" spc="-110" dirty="0">
                <a:latin typeface="Trebuchet MS"/>
                <a:cs typeface="Trebuchet MS"/>
              </a:rPr>
              <a:t> </a:t>
            </a:r>
            <a:r>
              <a:rPr sz="2800" b="1" spc="-45" dirty="0">
                <a:latin typeface="Trebuchet MS"/>
                <a:cs typeface="Trebuchet MS"/>
              </a:rPr>
              <a:t>liability</a:t>
            </a:r>
            <a:r>
              <a:rPr sz="2800" b="1" spc="-100" dirty="0">
                <a:latin typeface="Trebuchet MS"/>
                <a:cs typeface="Trebuchet MS"/>
              </a:rPr>
              <a:t> </a:t>
            </a:r>
            <a:r>
              <a:rPr sz="2800" b="1" dirty="0">
                <a:latin typeface="Trebuchet MS"/>
                <a:cs typeface="Trebuchet MS"/>
              </a:rPr>
              <a:t>to</a:t>
            </a:r>
            <a:r>
              <a:rPr sz="2800" b="1" spc="-125" dirty="0">
                <a:latin typeface="Trebuchet MS"/>
                <a:cs typeface="Trebuchet MS"/>
              </a:rPr>
              <a:t> </a:t>
            </a:r>
            <a:r>
              <a:rPr sz="2800" b="1" spc="-35" dirty="0">
                <a:latin typeface="Trebuchet MS"/>
                <a:cs typeface="Trebuchet MS"/>
              </a:rPr>
              <a:t>pay</a:t>
            </a:r>
            <a:r>
              <a:rPr sz="2800" b="1" spc="-125" dirty="0">
                <a:latin typeface="Trebuchet MS"/>
                <a:cs typeface="Trebuchet MS"/>
              </a:rPr>
              <a:t> </a:t>
            </a:r>
            <a:r>
              <a:rPr sz="2800" b="1" dirty="0">
                <a:latin typeface="Trebuchet MS"/>
                <a:cs typeface="Trebuchet MS"/>
              </a:rPr>
              <a:t>such</a:t>
            </a:r>
            <a:r>
              <a:rPr sz="2800" b="1" spc="-110" dirty="0">
                <a:latin typeface="Trebuchet MS"/>
                <a:cs typeface="Trebuchet MS"/>
              </a:rPr>
              <a:t> </a:t>
            </a:r>
            <a:r>
              <a:rPr sz="2800" b="1" spc="70" dirty="0">
                <a:latin typeface="Trebuchet MS"/>
                <a:cs typeface="Trebuchet MS"/>
              </a:rPr>
              <a:t>sum</a:t>
            </a:r>
            <a:r>
              <a:rPr sz="2800" b="1" spc="-105" dirty="0">
                <a:latin typeface="Trebuchet MS"/>
                <a:cs typeface="Trebuchet MS"/>
              </a:rPr>
              <a:t> </a:t>
            </a:r>
            <a:r>
              <a:rPr sz="2800" b="1" dirty="0">
                <a:latin typeface="Trebuchet MS"/>
                <a:cs typeface="Trebuchet MS"/>
              </a:rPr>
              <a:t>was</a:t>
            </a:r>
            <a:r>
              <a:rPr sz="2800" b="1" spc="-114" dirty="0">
                <a:latin typeface="Trebuchet MS"/>
                <a:cs typeface="Trebuchet MS"/>
              </a:rPr>
              <a:t> </a:t>
            </a:r>
            <a:r>
              <a:rPr sz="2800" b="1" spc="-10" dirty="0">
                <a:latin typeface="Trebuchet MS"/>
                <a:cs typeface="Trebuchet MS"/>
              </a:rPr>
              <a:t>incurred 	by</a:t>
            </a:r>
            <a:r>
              <a:rPr sz="2800" b="1" spc="-100" dirty="0">
                <a:latin typeface="Trebuchet MS"/>
                <a:cs typeface="Trebuchet MS"/>
              </a:rPr>
              <a:t> </a:t>
            </a:r>
            <a:r>
              <a:rPr sz="2800" b="1" dirty="0">
                <a:latin typeface="Trebuchet MS"/>
                <a:cs typeface="Trebuchet MS"/>
              </a:rPr>
              <a:t>the</a:t>
            </a:r>
            <a:r>
              <a:rPr sz="2800" b="1" spc="-95" dirty="0">
                <a:latin typeface="Trebuchet MS"/>
                <a:cs typeface="Trebuchet MS"/>
              </a:rPr>
              <a:t> </a:t>
            </a:r>
            <a:r>
              <a:rPr sz="2800" b="1" spc="-25" dirty="0">
                <a:latin typeface="Trebuchet MS"/>
                <a:cs typeface="Trebuchet MS"/>
              </a:rPr>
              <a:t>assessee</a:t>
            </a:r>
            <a:r>
              <a:rPr sz="2800" b="1" spc="-50" dirty="0">
                <a:latin typeface="Trebuchet MS"/>
                <a:cs typeface="Trebuchet MS"/>
              </a:rPr>
              <a:t> </a:t>
            </a:r>
            <a:r>
              <a:rPr sz="2800" b="1" dirty="0">
                <a:latin typeface="Trebuchet MS"/>
                <a:cs typeface="Trebuchet MS"/>
              </a:rPr>
              <a:t>according</a:t>
            </a:r>
            <a:r>
              <a:rPr sz="2800" b="1" spc="-75" dirty="0">
                <a:latin typeface="Trebuchet MS"/>
                <a:cs typeface="Trebuchet MS"/>
              </a:rPr>
              <a:t> </a:t>
            </a:r>
            <a:r>
              <a:rPr sz="2800" b="1" dirty="0">
                <a:latin typeface="Trebuchet MS"/>
                <a:cs typeface="Trebuchet MS"/>
              </a:rPr>
              <a:t>to</a:t>
            </a:r>
            <a:r>
              <a:rPr sz="2800" b="1" spc="-100" dirty="0">
                <a:latin typeface="Trebuchet MS"/>
                <a:cs typeface="Trebuchet MS"/>
              </a:rPr>
              <a:t> </a:t>
            </a:r>
            <a:r>
              <a:rPr sz="2800" b="1" dirty="0">
                <a:latin typeface="Trebuchet MS"/>
                <a:cs typeface="Trebuchet MS"/>
              </a:rPr>
              <a:t>the</a:t>
            </a:r>
            <a:r>
              <a:rPr sz="2800" b="1" spc="-100" dirty="0">
                <a:latin typeface="Trebuchet MS"/>
                <a:cs typeface="Trebuchet MS"/>
              </a:rPr>
              <a:t> </a:t>
            </a:r>
            <a:r>
              <a:rPr sz="2800" b="1" dirty="0">
                <a:latin typeface="Trebuchet MS"/>
                <a:cs typeface="Trebuchet MS"/>
              </a:rPr>
              <a:t>method</a:t>
            </a:r>
            <a:r>
              <a:rPr sz="2800" b="1" spc="-80" dirty="0">
                <a:latin typeface="Trebuchet MS"/>
                <a:cs typeface="Trebuchet MS"/>
              </a:rPr>
              <a:t> </a:t>
            </a:r>
            <a:r>
              <a:rPr sz="2800" b="1" spc="-25" dirty="0">
                <a:latin typeface="Trebuchet MS"/>
                <a:cs typeface="Trebuchet MS"/>
              </a:rPr>
              <a:t>of 	</a:t>
            </a:r>
            <a:r>
              <a:rPr sz="2800" b="1" dirty="0">
                <a:latin typeface="Trebuchet MS"/>
                <a:cs typeface="Trebuchet MS"/>
              </a:rPr>
              <a:t>accounting</a:t>
            </a:r>
            <a:r>
              <a:rPr sz="2800" b="1" spc="-120" dirty="0">
                <a:latin typeface="Trebuchet MS"/>
                <a:cs typeface="Trebuchet MS"/>
              </a:rPr>
              <a:t> </a:t>
            </a:r>
            <a:r>
              <a:rPr sz="2800" b="1" spc="-10" dirty="0">
                <a:latin typeface="Trebuchet MS"/>
                <a:cs typeface="Trebuchet MS"/>
              </a:rPr>
              <a:t>regularly</a:t>
            </a:r>
            <a:r>
              <a:rPr sz="2800" b="1" spc="-90" dirty="0">
                <a:latin typeface="Trebuchet MS"/>
                <a:cs typeface="Trebuchet MS"/>
              </a:rPr>
              <a:t> </a:t>
            </a:r>
            <a:r>
              <a:rPr sz="2800" b="1" spc="-10" dirty="0">
                <a:latin typeface="Trebuchet MS"/>
                <a:cs typeface="Trebuchet MS"/>
              </a:rPr>
              <a:t>employed</a:t>
            </a:r>
            <a:r>
              <a:rPr sz="2800" b="1" spc="-90" dirty="0">
                <a:latin typeface="Trebuchet MS"/>
                <a:cs typeface="Trebuchet MS"/>
              </a:rPr>
              <a:t> </a:t>
            </a:r>
            <a:r>
              <a:rPr sz="2800" b="1" spc="-10" dirty="0">
                <a:latin typeface="Trebuchet MS"/>
                <a:cs typeface="Trebuchet MS"/>
              </a:rPr>
              <a:t>by</a:t>
            </a:r>
            <a:r>
              <a:rPr sz="2800" b="1" spc="-114" dirty="0">
                <a:latin typeface="Trebuchet MS"/>
                <a:cs typeface="Trebuchet MS"/>
              </a:rPr>
              <a:t> </a:t>
            </a:r>
            <a:r>
              <a:rPr sz="2800" b="1" dirty="0">
                <a:latin typeface="Trebuchet MS"/>
                <a:cs typeface="Trebuchet MS"/>
              </a:rPr>
              <a:t>him)</a:t>
            </a:r>
            <a:r>
              <a:rPr sz="2800" b="1" spc="-105" dirty="0">
                <a:latin typeface="Trebuchet MS"/>
                <a:cs typeface="Trebuchet MS"/>
              </a:rPr>
              <a:t> </a:t>
            </a:r>
            <a:r>
              <a:rPr sz="2800" b="1" spc="-20" dirty="0">
                <a:latin typeface="Trebuchet MS"/>
                <a:cs typeface="Trebuchet MS"/>
              </a:rPr>
              <a:t>only 	</a:t>
            </a:r>
            <a:r>
              <a:rPr sz="2800" b="1" dirty="0">
                <a:latin typeface="Trebuchet MS"/>
                <a:cs typeface="Trebuchet MS"/>
              </a:rPr>
              <a:t>in</a:t>
            </a:r>
            <a:r>
              <a:rPr sz="2800" b="1" spc="-45" dirty="0">
                <a:latin typeface="Trebuchet MS"/>
                <a:cs typeface="Trebuchet MS"/>
              </a:rPr>
              <a:t> </a:t>
            </a:r>
            <a:r>
              <a:rPr sz="2800" b="1" dirty="0">
                <a:latin typeface="Trebuchet MS"/>
                <a:cs typeface="Trebuchet MS"/>
              </a:rPr>
              <a:t>computing</a:t>
            </a:r>
            <a:r>
              <a:rPr sz="2800" b="1" spc="-20" dirty="0">
                <a:latin typeface="Trebuchet MS"/>
                <a:cs typeface="Trebuchet MS"/>
              </a:rPr>
              <a:t> </a:t>
            </a:r>
            <a:r>
              <a:rPr sz="2800" b="1" dirty="0">
                <a:latin typeface="Trebuchet MS"/>
                <a:cs typeface="Trebuchet MS"/>
              </a:rPr>
              <a:t>income</a:t>
            </a:r>
            <a:r>
              <a:rPr sz="2800" b="1" spc="-25" dirty="0">
                <a:latin typeface="Trebuchet MS"/>
                <a:cs typeface="Trebuchet MS"/>
              </a:rPr>
              <a:t> </a:t>
            </a:r>
            <a:r>
              <a:rPr sz="2800" b="1" spc="-45" dirty="0">
                <a:latin typeface="Trebuchet MS"/>
                <a:cs typeface="Trebuchet MS"/>
              </a:rPr>
              <a:t>referred</a:t>
            </a:r>
            <a:r>
              <a:rPr sz="2800" b="1" spc="-20" dirty="0">
                <a:latin typeface="Trebuchet MS"/>
                <a:cs typeface="Trebuchet MS"/>
              </a:rPr>
              <a:t> </a:t>
            </a:r>
            <a:r>
              <a:rPr sz="2800" b="1" dirty="0">
                <a:latin typeface="Trebuchet MS"/>
                <a:cs typeface="Trebuchet MS"/>
              </a:rPr>
              <a:t>to</a:t>
            </a:r>
            <a:r>
              <a:rPr sz="2800" b="1" spc="-55" dirty="0">
                <a:latin typeface="Trebuchet MS"/>
                <a:cs typeface="Trebuchet MS"/>
              </a:rPr>
              <a:t> </a:t>
            </a:r>
            <a:r>
              <a:rPr sz="2800" b="1" dirty="0">
                <a:latin typeface="Trebuchet MS"/>
                <a:cs typeface="Trebuchet MS"/>
              </a:rPr>
              <a:t>in</a:t>
            </a:r>
            <a:r>
              <a:rPr sz="2800" b="1" spc="-50" dirty="0">
                <a:latin typeface="Trebuchet MS"/>
                <a:cs typeface="Trebuchet MS"/>
              </a:rPr>
              <a:t> </a:t>
            </a:r>
            <a:r>
              <a:rPr sz="2800" b="1" spc="-10" dirty="0">
                <a:latin typeface="Trebuchet MS"/>
                <a:cs typeface="Trebuchet MS"/>
              </a:rPr>
              <a:t>section 	</a:t>
            </a:r>
            <a:r>
              <a:rPr sz="2800" b="1" spc="-50" dirty="0">
                <a:latin typeface="Trebuchet MS"/>
                <a:cs typeface="Trebuchet MS"/>
              </a:rPr>
              <a:t>28</a:t>
            </a:r>
            <a:r>
              <a:rPr sz="2800" b="1" spc="-140" dirty="0">
                <a:latin typeface="Trebuchet MS"/>
                <a:cs typeface="Trebuchet MS"/>
              </a:rPr>
              <a:t> </a:t>
            </a:r>
            <a:r>
              <a:rPr sz="2800" b="1" dirty="0">
                <a:latin typeface="Trebuchet MS"/>
                <a:cs typeface="Trebuchet MS"/>
              </a:rPr>
              <a:t>of</a:t>
            </a:r>
            <a:r>
              <a:rPr sz="2800" b="1" spc="-145" dirty="0">
                <a:latin typeface="Trebuchet MS"/>
                <a:cs typeface="Trebuchet MS"/>
              </a:rPr>
              <a:t> </a:t>
            </a:r>
            <a:r>
              <a:rPr sz="2800" b="1" dirty="0">
                <a:latin typeface="Trebuchet MS"/>
                <a:cs typeface="Trebuchet MS"/>
              </a:rPr>
              <a:t>that</a:t>
            </a:r>
            <a:r>
              <a:rPr sz="2800" b="1" spc="-150" dirty="0">
                <a:latin typeface="Trebuchet MS"/>
                <a:cs typeface="Trebuchet MS"/>
              </a:rPr>
              <a:t> </a:t>
            </a:r>
            <a:r>
              <a:rPr sz="2800" b="1" spc="215" dirty="0">
                <a:latin typeface="Trebuchet MS"/>
                <a:cs typeface="Trebuchet MS"/>
              </a:rPr>
              <a:t>PY</a:t>
            </a:r>
            <a:r>
              <a:rPr sz="2800" b="1" spc="-130" dirty="0">
                <a:latin typeface="Trebuchet MS"/>
                <a:cs typeface="Trebuchet MS"/>
              </a:rPr>
              <a:t> </a:t>
            </a:r>
            <a:r>
              <a:rPr sz="2800" b="1" dirty="0">
                <a:latin typeface="Trebuchet MS"/>
                <a:cs typeface="Trebuchet MS"/>
              </a:rPr>
              <a:t>in</a:t>
            </a:r>
            <a:r>
              <a:rPr sz="2800" b="1" spc="-150" dirty="0">
                <a:latin typeface="Trebuchet MS"/>
                <a:cs typeface="Trebuchet MS"/>
              </a:rPr>
              <a:t> </a:t>
            </a:r>
            <a:r>
              <a:rPr sz="2800" b="1" spc="-20" dirty="0">
                <a:latin typeface="Trebuchet MS"/>
                <a:cs typeface="Trebuchet MS"/>
              </a:rPr>
              <a:t>which</a:t>
            </a:r>
            <a:r>
              <a:rPr sz="2800" b="1" spc="-135" dirty="0">
                <a:latin typeface="Trebuchet MS"/>
                <a:cs typeface="Trebuchet MS"/>
              </a:rPr>
              <a:t> </a:t>
            </a:r>
            <a:r>
              <a:rPr sz="2800" b="1" dirty="0">
                <a:latin typeface="Trebuchet MS"/>
                <a:cs typeface="Trebuchet MS"/>
              </a:rPr>
              <a:t>such</a:t>
            </a:r>
            <a:r>
              <a:rPr sz="2800" b="1" spc="-120" dirty="0">
                <a:latin typeface="Trebuchet MS"/>
                <a:cs typeface="Trebuchet MS"/>
              </a:rPr>
              <a:t> </a:t>
            </a:r>
            <a:r>
              <a:rPr sz="2800" b="1" spc="70" dirty="0">
                <a:latin typeface="Trebuchet MS"/>
                <a:cs typeface="Trebuchet MS"/>
              </a:rPr>
              <a:t>sum</a:t>
            </a:r>
            <a:r>
              <a:rPr sz="2800" b="1" spc="-125" dirty="0">
                <a:latin typeface="Trebuchet MS"/>
                <a:cs typeface="Trebuchet MS"/>
              </a:rPr>
              <a:t> </a:t>
            </a:r>
            <a:r>
              <a:rPr sz="2800" b="1" dirty="0">
                <a:latin typeface="Trebuchet MS"/>
                <a:cs typeface="Trebuchet MS"/>
              </a:rPr>
              <a:t>is</a:t>
            </a:r>
            <a:r>
              <a:rPr sz="2800" b="1" spc="-150" dirty="0">
                <a:latin typeface="Trebuchet MS"/>
                <a:cs typeface="Trebuchet MS"/>
              </a:rPr>
              <a:t> </a:t>
            </a:r>
            <a:r>
              <a:rPr sz="2800" b="1" spc="-10" dirty="0">
                <a:latin typeface="Trebuchet MS"/>
                <a:cs typeface="Trebuchet MS"/>
              </a:rPr>
              <a:t>actually 	</a:t>
            </a:r>
            <a:r>
              <a:rPr sz="2800" b="1" dirty="0">
                <a:latin typeface="Trebuchet MS"/>
                <a:cs typeface="Trebuchet MS"/>
              </a:rPr>
              <a:t>paid</a:t>
            </a:r>
            <a:r>
              <a:rPr sz="2800" b="1" spc="-170" dirty="0">
                <a:latin typeface="Trebuchet MS"/>
                <a:cs typeface="Trebuchet MS"/>
              </a:rPr>
              <a:t> </a:t>
            </a:r>
            <a:r>
              <a:rPr sz="2800" b="1" spc="-10" dirty="0">
                <a:latin typeface="Trebuchet MS"/>
                <a:cs typeface="Trebuchet MS"/>
              </a:rPr>
              <a:t>by</a:t>
            </a:r>
            <a:r>
              <a:rPr sz="2800" b="1" spc="-190" dirty="0">
                <a:latin typeface="Trebuchet MS"/>
                <a:cs typeface="Trebuchet MS"/>
              </a:rPr>
              <a:t> </a:t>
            </a:r>
            <a:r>
              <a:rPr sz="2800" b="1" spc="-25" dirty="0">
                <a:latin typeface="Trebuchet MS"/>
                <a:cs typeface="Trebuchet MS"/>
              </a:rPr>
              <a:t>him</a:t>
            </a:r>
            <a:endParaRPr sz="2800" dirty="0">
              <a:latin typeface="Trebuchet MS"/>
              <a:cs typeface="Trebuchet MS"/>
            </a:endParaRPr>
          </a:p>
          <a:p>
            <a:pPr marL="294005" marR="133985" indent="-281940">
              <a:spcBef>
                <a:spcPts val="1010"/>
              </a:spcBef>
              <a:buClr>
                <a:srgbClr val="7D96AC"/>
              </a:buClr>
              <a:buSzPct val="80357"/>
              <a:buFont typeface="Segoe UI Symbol"/>
              <a:buChar char="⚫"/>
              <a:tabLst>
                <a:tab pos="295910" algn="l"/>
              </a:tabLst>
            </a:pPr>
            <a:r>
              <a:rPr sz="2800" b="1" dirty="0">
                <a:latin typeface="Trebuchet MS"/>
                <a:cs typeface="Trebuchet MS"/>
              </a:rPr>
              <a:t>Before</a:t>
            </a:r>
            <a:r>
              <a:rPr sz="2800" b="1" spc="-90" dirty="0">
                <a:latin typeface="Trebuchet MS"/>
                <a:cs typeface="Trebuchet MS"/>
              </a:rPr>
              <a:t> </a:t>
            </a:r>
            <a:r>
              <a:rPr sz="2800" b="1" spc="-35" dirty="0">
                <a:latin typeface="Trebuchet MS"/>
                <a:cs typeface="Trebuchet MS"/>
              </a:rPr>
              <a:t>139(1)</a:t>
            </a:r>
            <a:r>
              <a:rPr sz="2800" b="1" spc="-100" dirty="0">
                <a:latin typeface="Trebuchet MS"/>
                <a:cs typeface="Trebuchet MS"/>
              </a:rPr>
              <a:t> </a:t>
            </a:r>
            <a:r>
              <a:rPr sz="2800" b="1" spc="365" dirty="0">
                <a:latin typeface="Trebuchet MS"/>
                <a:cs typeface="Trebuchet MS"/>
              </a:rPr>
              <a:t>–</a:t>
            </a:r>
            <a:r>
              <a:rPr sz="2800" b="1" spc="-100" dirty="0">
                <a:latin typeface="Trebuchet MS"/>
                <a:cs typeface="Trebuchet MS"/>
              </a:rPr>
              <a:t> </a:t>
            </a:r>
            <a:r>
              <a:rPr sz="2800" b="1" dirty="0">
                <a:latin typeface="Trebuchet MS"/>
                <a:cs typeface="Trebuchet MS"/>
              </a:rPr>
              <a:t>not</a:t>
            </a:r>
            <a:r>
              <a:rPr sz="2800" b="1" spc="-105" dirty="0">
                <a:latin typeface="Trebuchet MS"/>
                <a:cs typeface="Trebuchet MS"/>
              </a:rPr>
              <a:t> </a:t>
            </a:r>
            <a:r>
              <a:rPr sz="2800" b="1" spc="-35" dirty="0">
                <a:latin typeface="Trebuchet MS"/>
                <a:cs typeface="Trebuchet MS"/>
              </a:rPr>
              <a:t>allowed</a:t>
            </a:r>
            <a:r>
              <a:rPr sz="2800" b="1" spc="-80" dirty="0">
                <a:latin typeface="Trebuchet MS"/>
                <a:cs typeface="Trebuchet MS"/>
              </a:rPr>
              <a:t> </a:t>
            </a:r>
            <a:r>
              <a:rPr sz="2800" b="1" dirty="0">
                <a:latin typeface="Trebuchet MS"/>
                <a:cs typeface="Trebuchet MS"/>
              </a:rPr>
              <a:t>(Excluded</a:t>
            </a:r>
            <a:r>
              <a:rPr sz="2800" b="1" spc="-95" dirty="0">
                <a:latin typeface="Trebuchet MS"/>
                <a:cs typeface="Trebuchet MS"/>
              </a:rPr>
              <a:t> </a:t>
            </a:r>
            <a:r>
              <a:rPr sz="2800" b="1" spc="-20" dirty="0">
                <a:latin typeface="Trebuchet MS"/>
                <a:cs typeface="Trebuchet MS"/>
              </a:rPr>
              <a:t>from 	</a:t>
            </a:r>
            <a:r>
              <a:rPr sz="2800" b="1" dirty="0">
                <a:latin typeface="Trebuchet MS"/>
                <a:cs typeface="Trebuchet MS"/>
              </a:rPr>
              <a:t>the</a:t>
            </a:r>
            <a:r>
              <a:rPr sz="2800" b="1" spc="-150" dirty="0">
                <a:latin typeface="Trebuchet MS"/>
                <a:cs typeface="Trebuchet MS"/>
              </a:rPr>
              <a:t> </a:t>
            </a:r>
            <a:r>
              <a:rPr sz="2800" b="1" spc="-10" dirty="0">
                <a:latin typeface="Trebuchet MS"/>
                <a:cs typeface="Trebuchet MS"/>
              </a:rPr>
              <a:t>Proviso)</a:t>
            </a:r>
            <a:endParaRPr sz="2800" dirty="0">
              <a:latin typeface="Trebuchet MS"/>
              <a:cs typeface="Trebuchet MS"/>
            </a:endParaRPr>
          </a:p>
          <a:p>
            <a:pPr marL="294005" marR="5080" indent="-281940">
              <a:spcBef>
                <a:spcPts val="1000"/>
              </a:spcBef>
              <a:buClr>
                <a:srgbClr val="7D96AC"/>
              </a:buClr>
              <a:buSzPct val="80357"/>
              <a:buFont typeface="Segoe UI Symbol"/>
              <a:buChar char="⚫"/>
              <a:tabLst>
                <a:tab pos="295910" algn="l"/>
              </a:tabLst>
            </a:pPr>
            <a:r>
              <a:rPr sz="2800" b="1" spc="80" dirty="0">
                <a:latin typeface="Trebuchet MS"/>
                <a:cs typeface="Trebuchet MS"/>
              </a:rPr>
              <a:t>Form</a:t>
            </a:r>
            <a:r>
              <a:rPr sz="2800" b="1" spc="-40" dirty="0">
                <a:latin typeface="Trebuchet MS"/>
                <a:cs typeface="Trebuchet MS"/>
              </a:rPr>
              <a:t> </a:t>
            </a:r>
            <a:r>
              <a:rPr sz="2800" b="1" spc="254" dirty="0">
                <a:latin typeface="Trebuchet MS"/>
                <a:cs typeface="Trebuchet MS"/>
              </a:rPr>
              <a:t>3CD</a:t>
            </a:r>
            <a:r>
              <a:rPr sz="2800" b="1" spc="-50" dirty="0">
                <a:latin typeface="Trebuchet MS"/>
                <a:cs typeface="Trebuchet MS"/>
              </a:rPr>
              <a:t> </a:t>
            </a:r>
            <a:r>
              <a:rPr sz="2800" b="1" dirty="0">
                <a:latin typeface="Trebuchet MS"/>
                <a:cs typeface="Trebuchet MS"/>
              </a:rPr>
              <a:t>amended</a:t>
            </a:r>
            <a:r>
              <a:rPr sz="2800" b="1" spc="-5" dirty="0">
                <a:latin typeface="Trebuchet MS"/>
                <a:cs typeface="Trebuchet MS"/>
              </a:rPr>
              <a:t> </a:t>
            </a:r>
            <a:r>
              <a:rPr sz="2800" b="1" dirty="0">
                <a:latin typeface="Trebuchet MS"/>
                <a:cs typeface="Trebuchet MS"/>
              </a:rPr>
              <a:t>to</a:t>
            </a:r>
            <a:r>
              <a:rPr sz="2800" b="1" spc="-50" dirty="0">
                <a:latin typeface="Trebuchet MS"/>
                <a:cs typeface="Trebuchet MS"/>
              </a:rPr>
              <a:t> </a:t>
            </a:r>
            <a:r>
              <a:rPr sz="2800" b="1" spc="-30" dirty="0">
                <a:latin typeface="Trebuchet MS"/>
                <a:cs typeface="Trebuchet MS"/>
              </a:rPr>
              <a:t>include </a:t>
            </a:r>
            <a:r>
              <a:rPr sz="2800" b="1" dirty="0">
                <a:latin typeface="Trebuchet MS"/>
                <a:cs typeface="Trebuchet MS"/>
              </a:rPr>
              <a:t>reporting</a:t>
            </a:r>
            <a:r>
              <a:rPr sz="2800" b="1" spc="-20" dirty="0">
                <a:latin typeface="Trebuchet MS"/>
                <a:cs typeface="Trebuchet MS"/>
              </a:rPr>
              <a:t> </a:t>
            </a:r>
            <a:r>
              <a:rPr sz="2800" b="1" spc="-25" dirty="0">
                <a:latin typeface="Trebuchet MS"/>
                <a:cs typeface="Trebuchet MS"/>
              </a:rPr>
              <a:t>on 	</a:t>
            </a:r>
            <a:r>
              <a:rPr sz="2800" b="1" spc="-10" dirty="0">
                <a:latin typeface="Trebuchet MS"/>
                <a:cs typeface="Trebuchet MS"/>
              </a:rPr>
              <a:t>43B(h)</a:t>
            </a:r>
            <a:endParaRPr sz="2800" dirty="0">
              <a:latin typeface="Trebuchet MS"/>
              <a:cs typeface="Trebuchet MS"/>
            </a:endParaRPr>
          </a:p>
        </p:txBody>
      </p:sp>
      <p:sp>
        <p:nvSpPr>
          <p:cNvPr id="5" name="object 5"/>
          <p:cNvSpPr txBox="1">
            <a:spLocks noGrp="1"/>
          </p:cNvSpPr>
          <p:nvPr>
            <p:ph type="title"/>
          </p:nvPr>
        </p:nvSpPr>
        <p:spPr>
          <a:xfrm>
            <a:off x="5104639" y="292989"/>
            <a:ext cx="1983739" cy="848360"/>
          </a:xfrm>
          <a:prstGeom prst="rect">
            <a:avLst/>
          </a:prstGeom>
        </p:spPr>
        <p:txBody>
          <a:bodyPr vert="horz" wrap="square" lIns="0" tIns="12700" rIns="0" bIns="0" rtlCol="0" anchor="t">
            <a:spAutoFit/>
          </a:bodyPr>
          <a:lstStyle/>
          <a:p>
            <a:pPr marL="12700">
              <a:spcBef>
                <a:spcPts val="100"/>
              </a:spcBef>
            </a:pPr>
            <a:r>
              <a:rPr sz="5400" spc="-30" dirty="0"/>
              <a:t>S.</a:t>
            </a:r>
            <a:r>
              <a:rPr sz="5400" spc="-655" dirty="0"/>
              <a:t> </a:t>
            </a:r>
            <a:r>
              <a:rPr sz="5400" spc="30" dirty="0"/>
              <a:t>43B</a:t>
            </a:r>
            <a:endParaRPr sz="5400"/>
          </a:p>
        </p:txBody>
      </p:sp>
      <p:sp>
        <p:nvSpPr>
          <p:cNvPr id="3" name="Footer Placeholder 2">
            <a:extLst>
              <a:ext uri="{FF2B5EF4-FFF2-40B4-BE49-F238E27FC236}">
                <a16:creationId xmlns:a16="http://schemas.microsoft.com/office/drawing/2014/main" id="{FAFB0726-5ECE-D0F8-C3FA-97636EDBAB1A}"/>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397151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711068" y="483566"/>
            <a:ext cx="5147945" cy="567463"/>
          </a:xfrm>
          <a:prstGeom prst="rect">
            <a:avLst/>
          </a:prstGeom>
        </p:spPr>
        <p:txBody>
          <a:bodyPr vert="horz" wrap="square" lIns="0" tIns="13335" rIns="0" bIns="0" rtlCol="0" anchor="t">
            <a:spAutoFit/>
          </a:bodyPr>
          <a:lstStyle/>
          <a:p>
            <a:pPr marL="12700">
              <a:spcBef>
                <a:spcPts val="105"/>
              </a:spcBef>
            </a:pPr>
            <a:r>
              <a:rPr spc="375" dirty="0"/>
              <a:t>IMPORTANT</a:t>
            </a:r>
            <a:r>
              <a:rPr spc="-114" dirty="0"/>
              <a:t> </a:t>
            </a:r>
            <a:r>
              <a:rPr spc="300" dirty="0"/>
              <a:t>DATES</a:t>
            </a:r>
          </a:p>
        </p:txBody>
      </p:sp>
      <p:pic>
        <p:nvPicPr>
          <p:cNvPr id="4" name="object 4"/>
          <p:cNvPicPr/>
          <p:nvPr/>
        </p:nvPicPr>
        <p:blipFill>
          <a:blip r:embed="rId2" cstate="print"/>
          <a:stretch>
            <a:fillRect/>
          </a:stretch>
        </p:blipFill>
        <p:spPr>
          <a:xfrm>
            <a:off x="4893565" y="1301483"/>
            <a:ext cx="5461253" cy="534174"/>
          </a:xfrm>
          <a:prstGeom prst="rect">
            <a:avLst/>
          </a:prstGeom>
        </p:spPr>
      </p:pic>
      <p:sp>
        <p:nvSpPr>
          <p:cNvPr id="5" name="object 5"/>
          <p:cNvSpPr txBox="1"/>
          <p:nvPr/>
        </p:nvSpPr>
        <p:spPr>
          <a:xfrm>
            <a:off x="4962905" y="1395476"/>
            <a:ext cx="2063750" cy="299720"/>
          </a:xfrm>
          <a:prstGeom prst="rect">
            <a:avLst/>
          </a:prstGeom>
        </p:spPr>
        <p:txBody>
          <a:bodyPr vert="horz" wrap="square" lIns="0" tIns="12700" rIns="0" bIns="0" rtlCol="0">
            <a:spAutoFit/>
          </a:bodyPr>
          <a:lstStyle/>
          <a:p>
            <a:pPr marL="183515" indent="-170815">
              <a:spcBef>
                <a:spcPts val="100"/>
              </a:spcBef>
              <a:buFont typeface="Trebuchet MS"/>
              <a:buChar char="•"/>
              <a:tabLst>
                <a:tab pos="183515" algn="l"/>
              </a:tabLst>
            </a:pPr>
            <a:r>
              <a:rPr b="1" spc="204" dirty="0">
                <a:latin typeface="Trebuchet MS"/>
                <a:cs typeface="Trebuchet MS"/>
              </a:rPr>
              <a:t>MSMED</a:t>
            </a:r>
            <a:r>
              <a:rPr b="1" spc="-225" dirty="0">
                <a:latin typeface="Trebuchet MS"/>
                <a:cs typeface="Trebuchet MS"/>
              </a:rPr>
              <a:t> </a:t>
            </a:r>
            <a:r>
              <a:rPr b="1" spc="80" dirty="0">
                <a:latin typeface="Trebuchet MS"/>
                <a:cs typeface="Trebuchet MS"/>
              </a:rPr>
              <a:t>Act</a:t>
            </a:r>
            <a:r>
              <a:rPr b="1" spc="-25" dirty="0">
                <a:latin typeface="Trebuchet MS"/>
                <a:cs typeface="Trebuchet MS"/>
              </a:rPr>
              <a:t> </a:t>
            </a:r>
            <a:r>
              <a:rPr b="1" spc="-30" dirty="0">
                <a:latin typeface="Trebuchet MS"/>
                <a:cs typeface="Trebuchet MS"/>
              </a:rPr>
              <a:t>2006</a:t>
            </a:r>
            <a:endParaRPr>
              <a:latin typeface="Trebuchet MS"/>
              <a:cs typeface="Trebuchet MS"/>
            </a:endParaRPr>
          </a:p>
        </p:txBody>
      </p:sp>
      <p:grpSp>
        <p:nvGrpSpPr>
          <p:cNvPr id="6" name="object 6"/>
          <p:cNvGrpSpPr/>
          <p:nvPr/>
        </p:nvGrpSpPr>
        <p:grpSpPr>
          <a:xfrm>
            <a:off x="1780031" y="1138427"/>
            <a:ext cx="8575040" cy="1367790"/>
            <a:chOff x="256031" y="1138427"/>
            <a:chExt cx="8575040" cy="1367790"/>
          </a:xfrm>
        </p:grpSpPr>
        <p:pic>
          <p:nvPicPr>
            <p:cNvPr id="7" name="object 7"/>
            <p:cNvPicPr/>
            <p:nvPr/>
          </p:nvPicPr>
          <p:blipFill>
            <a:blip r:embed="rId3" cstate="print"/>
            <a:stretch>
              <a:fillRect/>
            </a:stretch>
          </p:blipFill>
          <p:spPr>
            <a:xfrm>
              <a:off x="256031" y="1138427"/>
              <a:ext cx="3190494" cy="983741"/>
            </a:xfrm>
            <a:prstGeom prst="rect">
              <a:avLst/>
            </a:prstGeom>
          </p:spPr>
        </p:pic>
        <p:pic>
          <p:nvPicPr>
            <p:cNvPr id="8" name="object 8"/>
            <p:cNvPicPr/>
            <p:nvPr/>
          </p:nvPicPr>
          <p:blipFill>
            <a:blip r:embed="rId4" cstate="print"/>
            <a:stretch>
              <a:fillRect/>
            </a:stretch>
          </p:blipFill>
          <p:spPr>
            <a:xfrm>
              <a:off x="3369564" y="1972043"/>
              <a:ext cx="5461253" cy="534174"/>
            </a:xfrm>
            <a:prstGeom prst="rect">
              <a:avLst/>
            </a:prstGeom>
          </p:spPr>
        </p:pic>
      </p:grpSp>
      <p:sp>
        <p:nvSpPr>
          <p:cNvPr id="9" name="object 9"/>
          <p:cNvSpPr txBox="1"/>
          <p:nvPr/>
        </p:nvSpPr>
        <p:spPr>
          <a:xfrm>
            <a:off x="4962905" y="2065782"/>
            <a:ext cx="5019040" cy="299720"/>
          </a:xfrm>
          <a:prstGeom prst="rect">
            <a:avLst/>
          </a:prstGeom>
        </p:spPr>
        <p:txBody>
          <a:bodyPr vert="horz" wrap="square" lIns="0" tIns="12700" rIns="0" bIns="0" rtlCol="0">
            <a:spAutoFit/>
          </a:bodyPr>
          <a:lstStyle/>
          <a:p>
            <a:pPr marL="183515" indent="-170815">
              <a:spcBef>
                <a:spcPts val="100"/>
              </a:spcBef>
              <a:buFont typeface="Trebuchet MS"/>
              <a:buChar char="•"/>
              <a:tabLst>
                <a:tab pos="183515" algn="l"/>
              </a:tabLst>
            </a:pPr>
            <a:r>
              <a:rPr b="1" spc="-10" dirty="0">
                <a:latin typeface="Trebuchet MS"/>
                <a:cs typeface="Trebuchet MS"/>
              </a:rPr>
              <a:t>Schedule</a:t>
            </a:r>
            <a:r>
              <a:rPr b="1" spc="-285" dirty="0">
                <a:latin typeface="Trebuchet MS"/>
                <a:cs typeface="Trebuchet MS"/>
              </a:rPr>
              <a:t> </a:t>
            </a:r>
            <a:r>
              <a:rPr b="1" spc="130" dirty="0">
                <a:latin typeface="Trebuchet MS"/>
                <a:cs typeface="Trebuchet MS"/>
              </a:rPr>
              <a:t>VI</a:t>
            </a:r>
            <a:r>
              <a:rPr b="1" spc="20" dirty="0">
                <a:latin typeface="Trebuchet MS"/>
                <a:cs typeface="Trebuchet MS"/>
              </a:rPr>
              <a:t> </a:t>
            </a:r>
            <a:r>
              <a:rPr b="1" dirty="0">
                <a:latin typeface="Trebuchet MS"/>
                <a:cs typeface="Trebuchet MS"/>
              </a:rPr>
              <a:t>of</a:t>
            </a:r>
            <a:r>
              <a:rPr b="1" spc="20" dirty="0">
                <a:latin typeface="Trebuchet MS"/>
                <a:cs typeface="Trebuchet MS"/>
              </a:rPr>
              <a:t> </a:t>
            </a:r>
            <a:r>
              <a:rPr b="1" dirty="0">
                <a:latin typeface="Trebuchet MS"/>
                <a:cs typeface="Trebuchet MS"/>
              </a:rPr>
              <a:t>Companies</a:t>
            </a:r>
            <a:r>
              <a:rPr b="1" spc="-200" dirty="0">
                <a:latin typeface="Trebuchet MS"/>
                <a:cs typeface="Trebuchet MS"/>
              </a:rPr>
              <a:t> </a:t>
            </a:r>
            <a:r>
              <a:rPr b="1" spc="80" dirty="0">
                <a:latin typeface="Trebuchet MS"/>
                <a:cs typeface="Trebuchet MS"/>
              </a:rPr>
              <a:t>Act</a:t>
            </a:r>
            <a:r>
              <a:rPr b="1" spc="15" dirty="0">
                <a:latin typeface="Trebuchet MS"/>
                <a:cs typeface="Trebuchet MS"/>
              </a:rPr>
              <a:t> </a:t>
            </a:r>
            <a:r>
              <a:rPr b="1" spc="-60" dirty="0">
                <a:latin typeface="Trebuchet MS"/>
                <a:cs typeface="Trebuchet MS"/>
              </a:rPr>
              <a:t>1956</a:t>
            </a:r>
            <a:r>
              <a:rPr b="1" dirty="0">
                <a:latin typeface="Trebuchet MS"/>
                <a:cs typeface="Trebuchet MS"/>
              </a:rPr>
              <a:t> </a:t>
            </a:r>
            <a:r>
              <a:rPr b="1" spc="-10" dirty="0">
                <a:latin typeface="Trebuchet MS"/>
                <a:cs typeface="Trebuchet MS"/>
              </a:rPr>
              <a:t>amended</a:t>
            </a:r>
            <a:endParaRPr>
              <a:latin typeface="Trebuchet MS"/>
              <a:cs typeface="Trebuchet MS"/>
            </a:endParaRPr>
          </a:p>
        </p:txBody>
      </p:sp>
      <p:grpSp>
        <p:nvGrpSpPr>
          <p:cNvPr id="10" name="object 10"/>
          <p:cNvGrpSpPr/>
          <p:nvPr/>
        </p:nvGrpSpPr>
        <p:grpSpPr>
          <a:xfrm>
            <a:off x="1780031" y="1808976"/>
            <a:ext cx="8575040" cy="1368425"/>
            <a:chOff x="256031" y="1808975"/>
            <a:chExt cx="8575040" cy="1368425"/>
          </a:xfrm>
        </p:grpSpPr>
        <p:pic>
          <p:nvPicPr>
            <p:cNvPr id="11" name="object 11"/>
            <p:cNvPicPr/>
            <p:nvPr/>
          </p:nvPicPr>
          <p:blipFill>
            <a:blip r:embed="rId5" cstate="print"/>
            <a:stretch>
              <a:fillRect/>
            </a:stretch>
          </p:blipFill>
          <p:spPr>
            <a:xfrm>
              <a:off x="256031" y="1808975"/>
              <a:ext cx="3190494" cy="983754"/>
            </a:xfrm>
            <a:prstGeom prst="rect">
              <a:avLst/>
            </a:prstGeom>
          </p:spPr>
        </p:pic>
        <p:pic>
          <p:nvPicPr>
            <p:cNvPr id="12" name="object 12"/>
            <p:cNvPicPr/>
            <p:nvPr/>
          </p:nvPicPr>
          <p:blipFill>
            <a:blip r:embed="rId6" cstate="print"/>
            <a:stretch>
              <a:fillRect/>
            </a:stretch>
          </p:blipFill>
          <p:spPr>
            <a:xfrm>
              <a:off x="3369564" y="2641066"/>
              <a:ext cx="5461253" cy="535711"/>
            </a:xfrm>
            <a:prstGeom prst="rect">
              <a:avLst/>
            </a:prstGeom>
          </p:spPr>
        </p:pic>
      </p:grpSp>
      <p:sp>
        <p:nvSpPr>
          <p:cNvPr id="13" name="object 13"/>
          <p:cNvSpPr txBox="1"/>
          <p:nvPr/>
        </p:nvSpPr>
        <p:spPr>
          <a:xfrm>
            <a:off x="4962906" y="2735403"/>
            <a:ext cx="3632835" cy="300355"/>
          </a:xfrm>
          <a:prstGeom prst="rect">
            <a:avLst/>
          </a:prstGeom>
        </p:spPr>
        <p:txBody>
          <a:bodyPr vert="horz" wrap="square" lIns="0" tIns="12700" rIns="0" bIns="0" rtlCol="0">
            <a:spAutoFit/>
          </a:bodyPr>
          <a:lstStyle/>
          <a:p>
            <a:pPr marL="184150" indent="-171450">
              <a:spcBef>
                <a:spcPts val="100"/>
              </a:spcBef>
              <a:buFont typeface="Trebuchet MS"/>
              <a:buChar char="•"/>
              <a:tabLst>
                <a:tab pos="184150" algn="l"/>
              </a:tabLst>
            </a:pPr>
            <a:r>
              <a:rPr b="1" dirty="0">
                <a:latin typeface="Trebuchet MS"/>
                <a:cs typeface="Trebuchet MS"/>
              </a:rPr>
              <a:t>Clause</a:t>
            </a:r>
            <a:r>
              <a:rPr b="1" spc="-45" dirty="0">
                <a:latin typeface="Trebuchet MS"/>
                <a:cs typeface="Trebuchet MS"/>
              </a:rPr>
              <a:t> </a:t>
            </a:r>
            <a:r>
              <a:rPr b="1" spc="-50" dirty="0">
                <a:latin typeface="Trebuchet MS"/>
                <a:cs typeface="Trebuchet MS"/>
              </a:rPr>
              <a:t>22</a:t>
            </a:r>
            <a:r>
              <a:rPr b="1" spc="-40" dirty="0">
                <a:latin typeface="Trebuchet MS"/>
                <a:cs typeface="Trebuchet MS"/>
              </a:rPr>
              <a:t> </a:t>
            </a:r>
            <a:r>
              <a:rPr b="1" spc="-10" dirty="0">
                <a:latin typeface="Trebuchet MS"/>
                <a:cs typeface="Trebuchet MS"/>
              </a:rPr>
              <a:t>inserted</a:t>
            </a:r>
            <a:r>
              <a:rPr b="1" spc="-40" dirty="0">
                <a:latin typeface="Trebuchet MS"/>
                <a:cs typeface="Trebuchet MS"/>
              </a:rPr>
              <a:t> </a:t>
            </a:r>
            <a:r>
              <a:rPr b="1" dirty="0">
                <a:latin typeface="Trebuchet MS"/>
                <a:cs typeface="Trebuchet MS"/>
              </a:rPr>
              <a:t>in</a:t>
            </a:r>
            <a:r>
              <a:rPr b="1" spc="-40" dirty="0">
                <a:latin typeface="Trebuchet MS"/>
                <a:cs typeface="Trebuchet MS"/>
              </a:rPr>
              <a:t> </a:t>
            </a:r>
            <a:r>
              <a:rPr b="1" spc="55" dirty="0">
                <a:latin typeface="Trebuchet MS"/>
                <a:cs typeface="Trebuchet MS"/>
              </a:rPr>
              <a:t>Form</a:t>
            </a:r>
            <a:r>
              <a:rPr b="1" spc="-40" dirty="0">
                <a:latin typeface="Trebuchet MS"/>
                <a:cs typeface="Trebuchet MS"/>
              </a:rPr>
              <a:t> </a:t>
            </a:r>
            <a:r>
              <a:rPr b="1" spc="140" dirty="0">
                <a:latin typeface="Trebuchet MS"/>
                <a:cs typeface="Trebuchet MS"/>
              </a:rPr>
              <a:t>3CD</a:t>
            </a:r>
            <a:endParaRPr>
              <a:latin typeface="Trebuchet MS"/>
              <a:cs typeface="Trebuchet MS"/>
            </a:endParaRPr>
          </a:p>
        </p:txBody>
      </p:sp>
      <p:pic>
        <p:nvPicPr>
          <p:cNvPr id="14" name="object 14"/>
          <p:cNvPicPr/>
          <p:nvPr/>
        </p:nvPicPr>
        <p:blipFill>
          <a:blip r:embed="rId7" cstate="print"/>
          <a:stretch>
            <a:fillRect/>
          </a:stretch>
        </p:blipFill>
        <p:spPr>
          <a:xfrm>
            <a:off x="1780031" y="2479535"/>
            <a:ext cx="3190494" cy="982230"/>
          </a:xfrm>
          <a:prstGeom prst="rect">
            <a:avLst/>
          </a:prstGeom>
        </p:spPr>
      </p:pic>
      <p:sp>
        <p:nvSpPr>
          <p:cNvPr id="15" name="object 15"/>
          <p:cNvSpPr txBox="1"/>
          <p:nvPr/>
        </p:nvSpPr>
        <p:spPr>
          <a:xfrm>
            <a:off x="2322678" y="1093850"/>
            <a:ext cx="2105025" cy="2035810"/>
          </a:xfrm>
          <a:prstGeom prst="rect">
            <a:avLst/>
          </a:prstGeom>
        </p:spPr>
        <p:txBody>
          <a:bodyPr vert="horz" wrap="square" lIns="0" tIns="179705" rIns="0" bIns="0" rtlCol="0">
            <a:spAutoFit/>
          </a:bodyPr>
          <a:lstStyle/>
          <a:p>
            <a:pPr marL="128270">
              <a:spcBef>
                <a:spcPts val="1415"/>
              </a:spcBef>
            </a:pPr>
            <a:r>
              <a:rPr sz="3300" b="1" spc="-60" dirty="0">
                <a:solidFill>
                  <a:srgbClr val="FFFFFF"/>
                </a:solidFill>
                <a:latin typeface="Trebuchet MS"/>
                <a:cs typeface="Trebuchet MS"/>
              </a:rPr>
              <a:t>2.10.2006</a:t>
            </a:r>
            <a:endParaRPr sz="3300">
              <a:latin typeface="Trebuchet MS"/>
              <a:cs typeface="Trebuchet MS"/>
            </a:endParaRPr>
          </a:p>
          <a:p>
            <a:pPr marL="12700">
              <a:spcBef>
                <a:spcPts val="1320"/>
              </a:spcBef>
            </a:pPr>
            <a:r>
              <a:rPr sz="3300" b="1" spc="-150" dirty="0">
                <a:solidFill>
                  <a:srgbClr val="FFFFFF"/>
                </a:solidFill>
                <a:latin typeface="Trebuchet MS"/>
                <a:cs typeface="Trebuchet MS"/>
              </a:rPr>
              <a:t>16.11.2007</a:t>
            </a:r>
            <a:endParaRPr sz="3300">
              <a:latin typeface="Trebuchet MS"/>
              <a:cs typeface="Trebuchet MS"/>
            </a:endParaRPr>
          </a:p>
          <a:p>
            <a:pPr marL="128270">
              <a:spcBef>
                <a:spcPts val="1315"/>
              </a:spcBef>
            </a:pPr>
            <a:r>
              <a:rPr sz="3300" b="1" spc="-60" dirty="0">
                <a:solidFill>
                  <a:srgbClr val="FFFFFF"/>
                </a:solidFill>
                <a:latin typeface="Trebuchet MS"/>
                <a:cs typeface="Trebuchet MS"/>
              </a:rPr>
              <a:t>13.4.2009</a:t>
            </a:r>
            <a:endParaRPr sz="3300">
              <a:latin typeface="Trebuchet MS"/>
              <a:cs typeface="Trebuchet MS"/>
            </a:endParaRPr>
          </a:p>
        </p:txBody>
      </p:sp>
      <p:pic>
        <p:nvPicPr>
          <p:cNvPr id="16" name="object 16"/>
          <p:cNvPicPr/>
          <p:nvPr/>
        </p:nvPicPr>
        <p:blipFill>
          <a:blip r:embed="rId8" cstate="print"/>
          <a:stretch>
            <a:fillRect/>
          </a:stretch>
        </p:blipFill>
        <p:spPr>
          <a:xfrm>
            <a:off x="4893565" y="3311639"/>
            <a:ext cx="5461253" cy="534174"/>
          </a:xfrm>
          <a:prstGeom prst="rect">
            <a:avLst/>
          </a:prstGeom>
        </p:spPr>
      </p:pic>
      <p:sp>
        <p:nvSpPr>
          <p:cNvPr id="17" name="object 17"/>
          <p:cNvSpPr txBox="1"/>
          <p:nvPr/>
        </p:nvSpPr>
        <p:spPr>
          <a:xfrm>
            <a:off x="4962905" y="3405885"/>
            <a:ext cx="5041900" cy="299720"/>
          </a:xfrm>
          <a:prstGeom prst="rect">
            <a:avLst/>
          </a:prstGeom>
        </p:spPr>
        <p:txBody>
          <a:bodyPr vert="horz" wrap="square" lIns="0" tIns="12700" rIns="0" bIns="0" rtlCol="0">
            <a:spAutoFit/>
          </a:bodyPr>
          <a:lstStyle/>
          <a:p>
            <a:pPr marL="183515" indent="-170815">
              <a:spcBef>
                <a:spcPts val="100"/>
              </a:spcBef>
              <a:buFont typeface="Trebuchet MS"/>
              <a:buChar char="•"/>
              <a:tabLst>
                <a:tab pos="183515" algn="l"/>
              </a:tabLst>
            </a:pPr>
            <a:r>
              <a:rPr b="1" dirty="0">
                <a:latin typeface="Trebuchet MS"/>
                <a:cs typeface="Trebuchet MS"/>
              </a:rPr>
              <a:t>Schedule </a:t>
            </a:r>
            <a:r>
              <a:rPr b="1" spc="95" dirty="0">
                <a:latin typeface="Trebuchet MS"/>
                <a:cs typeface="Trebuchet MS"/>
              </a:rPr>
              <a:t>III</a:t>
            </a:r>
            <a:r>
              <a:rPr b="1" spc="-10" dirty="0">
                <a:latin typeface="Trebuchet MS"/>
                <a:cs typeface="Trebuchet MS"/>
              </a:rPr>
              <a:t> </a:t>
            </a:r>
            <a:r>
              <a:rPr b="1" dirty="0">
                <a:latin typeface="Trebuchet MS"/>
                <a:cs typeface="Trebuchet MS"/>
              </a:rPr>
              <a:t>of</a:t>
            </a:r>
            <a:r>
              <a:rPr b="1" spc="-5" dirty="0">
                <a:latin typeface="Trebuchet MS"/>
                <a:cs typeface="Trebuchet MS"/>
              </a:rPr>
              <a:t> </a:t>
            </a:r>
            <a:r>
              <a:rPr b="1" dirty="0">
                <a:latin typeface="Trebuchet MS"/>
                <a:cs typeface="Trebuchet MS"/>
              </a:rPr>
              <a:t>Companies</a:t>
            </a:r>
            <a:r>
              <a:rPr b="1" spc="-190" dirty="0">
                <a:latin typeface="Trebuchet MS"/>
                <a:cs typeface="Trebuchet MS"/>
              </a:rPr>
              <a:t> </a:t>
            </a:r>
            <a:r>
              <a:rPr b="1" spc="80" dirty="0">
                <a:latin typeface="Trebuchet MS"/>
                <a:cs typeface="Trebuchet MS"/>
              </a:rPr>
              <a:t>Act</a:t>
            </a:r>
            <a:r>
              <a:rPr b="1" spc="-15" dirty="0">
                <a:latin typeface="Trebuchet MS"/>
                <a:cs typeface="Trebuchet MS"/>
              </a:rPr>
              <a:t> </a:t>
            </a:r>
            <a:r>
              <a:rPr b="1" spc="-60" dirty="0">
                <a:latin typeface="Trebuchet MS"/>
                <a:cs typeface="Trebuchet MS"/>
              </a:rPr>
              <a:t>2013</a:t>
            </a:r>
            <a:r>
              <a:rPr b="1" spc="-10" dirty="0">
                <a:latin typeface="Trebuchet MS"/>
                <a:cs typeface="Trebuchet MS"/>
              </a:rPr>
              <a:t> amended</a:t>
            </a:r>
            <a:endParaRPr>
              <a:latin typeface="Trebuchet MS"/>
              <a:cs typeface="Trebuchet MS"/>
            </a:endParaRPr>
          </a:p>
        </p:txBody>
      </p:sp>
      <p:pic>
        <p:nvPicPr>
          <p:cNvPr id="18" name="object 18"/>
          <p:cNvPicPr/>
          <p:nvPr/>
        </p:nvPicPr>
        <p:blipFill>
          <a:blip r:embed="rId9" cstate="print"/>
          <a:stretch>
            <a:fillRect/>
          </a:stretch>
        </p:blipFill>
        <p:spPr>
          <a:xfrm>
            <a:off x="1780031" y="3148571"/>
            <a:ext cx="3190494" cy="983754"/>
          </a:xfrm>
          <a:prstGeom prst="rect">
            <a:avLst/>
          </a:prstGeom>
        </p:spPr>
      </p:pic>
      <p:sp>
        <p:nvSpPr>
          <p:cNvPr id="19" name="object 19"/>
          <p:cNvSpPr txBox="1"/>
          <p:nvPr/>
        </p:nvSpPr>
        <p:spPr>
          <a:xfrm>
            <a:off x="2554326" y="3271520"/>
            <a:ext cx="1642745" cy="528320"/>
          </a:xfrm>
          <a:prstGeom prst="rect">
            <a:avLst/>
          </a:prstGeom>
        </p:spPr>
        <p:txBody>
          <a:bodyPr vert="horz" wrap="square" lIns="0" tIns="12700" rIns="0" bIns="0" rtlCol="0">
            <a:spAutoFit/>
          </a:bodyPr>
          <a:lstStyle/>
          <a:p>
            <a:pPr marL="12700">
              <a:spcBef>
                <a:spcPts val="100"/>
              </a:spcBef>
            </a:pPr>
            <a:r>
              <a:rPr sz="3300" b="1" spc="-165" dirty="0">
                <a:solidFill>
                  <a:srgbClr val="FFFFFF"/>
                </a:solidFill>
                <a:latin typeface="Trebuchet MS"/>
                <a:cs typeface="Trebuchet MS"/>
              </a:rPr>
              <a:t>4.9.2015</a:t>
            </a:r>
            <a:endParaRPr sz="3300">
              <a:latin typeface="Trebuchet MS"/>
              <a:cs typeface="Trebuchet MS"/>
            </a:endParaRPr>
          </a:p>
        </p:txBody>
      </p:sp>
      <p:pic>
        <p:nvPicPr>
          <p:cNvPr id="20" name="object 20"/>
          <p:cNvPicPr/>
          <p:nvPr/>
        </p:nvPicPr>
        <p:blipFill>
          <a:blip r:embed="rId10" cstate="print"/>
          <a:stretch>
            <a:fillRect/>
          </a:stretch>
        </p:blipFill>
        <p:spPr>
          <a:xfrm>
            <a:off x="4893565" y="3980663"/>
            <a:ext cx="5461253" cy="535711"/>
          </a:xfrm>
          <a:prstGeom prst="rect">
            <a:avLst/>
          </a:prstGeom>
        </p:spPr>
      </p:pic>
      <p:sp>
        <p:nvSpPr>
          <p:cNvPr id="21" name="object 21"/>
          <p:cNvSpPr txBox="1"/>
          <p:nvPr/>
        </p:nvSpPr>
        <p:spPr>
          <a:xfrm>
            <a:off x="4962905" y="4076192"/>
            <a:ext cx="1727200" cy="299720"/>
          </a:xfrm>
          <a:prstGeom prst="rect">
            <a:avLst/>
          </a:prstGeom>
        </p:spPr>
        <p:txBody>
          <a:bodyPr vert="horz" wrap="square" lIns="0" tIns="12700" rIns="0" bIns="0" rtlCol="0">
            <a:spAutoFit/>
          </a:bodyPr>
          <a:lstStyle/>
          <a:p>
            <a:pPr marL="183515" indent="-170815">
              <a:spcBef>
                <a:spcPts val="100"/>
              </a:spcBef>
              <a:buFont typeface="Trebuchet MS"/>
              <a:buChar char="•"/>
              <a:tabLst>
                <a:tab pos="183515" algn="l"/>
              </a:tabLst>
            </a:pPr>
            <a:r>
              <a:rPr b="1" spc="190" dirty="0">
                <a:latin typeface="Trebuchet MS"/>
                <a:cs typeface="Trebuchet MS"/>
              </a:rPr>
              <a:t>MSME</a:t>
            </a:r>
            <a:r>
              <a:rPr b="1" spc="-55" dirty="0">
                <a:latin typeface="Trebuchet MS"/>
                <a:cs typeface="Trebuchet MS"/>
              </a:rPr>
              <a:t> </a:t>
            </a:r>
            <a:r>
              <a:rPr b="1" spc="55" dirty="0">
                <a:latin typeface="Trebuchet MS"/>
                <a:cs typeface="Trebuchet MS"/>
              </a:rPr>
              <a:t>Form</a:t>
            </a:r>
            <a:r>
              <a:rPr b="1" spc="-50" dirty="0">
                <a:latin typeface="Trebuchet MS"/>
                <a:cs typeface="Trebuchet MS"/>
              </a:rPr>
              <a:t> 1</a:t>
            </a:r>
            <a:endParaRPr>
              <a:latin typeface="Trebuchet MS"/>
              <a:cs typeface="Trebuchet MS"/>
            </a:endParaRPr>
          </a:p>
        </p:txBody>
      </p:sp>
      <p:grpSp>
        <p:nvGrpSpPr>
          <p:cNvPr id="22" name="object 22"/>
          <p:cNvGrpSpPr/>
          <p:nvPr/>
        </p:nvGrpSpPr>
        <p:grpSpPr>
          <a:xfrm>
            <a:off x="1780031" y="3819132"/>
            <a:ext cx="8575040" cy="1368425"/>
            <a:chOff x="256031" y="3819131"/>
            <a:chExt cx="8575040" cy="1368425"/>
          </a:xfrm>
        </p:grpSpPr>
        <p:pic>
          <p:nvPicPr>
            <p:cNvPr id="23" name="object 23"/>
            <p:cNvPicPr/>
            <p:nvPr/>
          </p:nvPicPr>
          <p:blipFill>
            <a:blip r:embed="rId11" cstate="print"/>
            <a:stretch>
              <a:fillRect/>
            </a:stretch>
          </p:blipFill>
          <p:spPr>
            <a:xfrm>
              <a:off x="256031" y="3819131"/>
              <a:ext cx="3190494" cy="982230"/>
            </a:xfrm>
            <a:prstGeom prst="rect">
              <a:avLst/>
            </a:prstGeom>
          </p:spPr>
        </p:pic>
        <p:pic>
          <p:nvPicPr>
            <p:cNvPr id="24" name="object 24"/>
            <p:cNvPicPr/>
            <p:nvPr/>
          </p:nvPicPr>
          <p:blipFill>
            <a:blip r:embed="rId12" cstate="print"/>
            <a:stretch>
              <a:fillRect/>
            </a:stretch>
          </p:blipFill>
          <p:spPr>
            <a:xfrm>
              <a:off x="3369564" y="4651247"/>
              <a:ext cx="5461253" cy="535686"/>
            </a:xfrm>
            <a:prstGeom prst="rect">
              <a:avLst/>
            </a:prstGeom>
          </p:spPr>
        </p:pic>
      </p:grpSp>
      <p:sp>
        <p:nvSpPr>
          <p:cNvPr id="25" name="object 25"/>
          <p:cNvSpPr txBox="1"/>
          <p:nvPr/>
        </p:nvSpPr>
        <p:spPr>
          <a:xfrm>
            <a:off x="4962906" y="4745813"/>
            <a:ext cx="4213225" cy="300355"/>
          </a:xfrm>
          <a:prstGeom prst="rect">
            <a:avLst/>
          </a:prstGeom>
        </p:spPr>
        <p:txBody>
          <a:bodyPr vert="horz" wrap="square" lIns="0" tIns="12700" rIns="0" bIns="0" rtlCol="0">
            <a:spAutoFit/>
          </a:bodyPr>
          <a:lstStyle/>
          <a:p>
            <a:pPr marL="184150" indent="-171450">
              <a:spcBef>
                <a:spcPts val="100"/>
              </a:spcBef>
              <a:buFont typeface="Trebuchet MS"/>
              <a:buChar char="•"/>
              <a:tabLst>
                <a:tab pos="184150" algn="l"/>
              </a:tabLst>
            </a:pPr>
            <a:r>
              <a:rPr b="1" dirty="0">
                <a:latin typeface="Trebuchet MS"/>
                <a:cs typeface="Trebuchet MS"/>
              </a:rPr>
              <a:t>Change</a:t>
            </a:r>
            <a:r>
              <a:rPr b="1" spc="20" dirty="0">
                <a:latin typeface="Trebuchet MS"/>
                <a:cs typeface="Trebuchet MS"/>
              </a:rPr>
              <a:t> </a:t>
            </a:r>
            <a:r>
              <a:rPr b="1" dirty="0">
                <a:latin typeface="Trebuchet MS"/>
                <a:cs typeface="Trebuchet MS"/>
              </a:rPr>
              <a:t>in</a:t>
            </a:r>
            <a:r>
              <a:rPr b="1" spc="5" dirty="0">
                <a:latin typeface="Trebuchet MS"/>
                <a:cs typeface="Trebuchet MS"/>
              </a:rPr>
              <a:t> </a:t>
            </a:r>
            <a:r>
              <a:rPr b="1" spc="-25" dirty="0">
                <a:latin typeface="Trebuchet MS"/>
                <a:cs typeface="Trebuchet MS"/>
              </a:rPr>
              <a:t>classification</a:t>
            </a:r>
            <a:r>
              <a:rPr b="1" spc="5" dirty="0">
                <a:latin typeface="Trebuchet MS"/>
                <a:cs typeface="Trebuchet MS"/>
              </a:rPr>
              <a:t> </a:t>
            </a:r>
            <a:r>
              <a:rPr b="1" spc="-140" dirty="0">
                <a:latin typeface="Trebuchet MS"/>
                <a:cs typeface="Trebuchet MS"/>
              </a:rPr>
              <a:t>w.e.f.</a:t>
            </a:r>
            <a:r>
              <a:rPr b="1" spc="-190" dirty="0">
                <a:latin typeface="Trebuchet MS"/>
                <a:cs typeface="Trebuchet MS"/>
              </a:rPr>
              <a:t> </a:t>
            </a:r>
            <a:r>
              <a:rPr b="1" spc="-70" dirty="0">
                <a:latin typeface="Trebuchet MS"/>
                <a:cs typeface="Trebuchet MS"/>
              </a:rPr>
              <a:t>1.7.2020</a:t>
            </a:r>
            <a:endParaRPr>
              <a:latin typeface="Trebuchet MS"/>
              <a:cs typeface="Trebuchet MS"/>
            </a:endParaRPr>
          </a:p>
        </p:txBody>
      </p:sp>
      <p:pic>
        <p:nvPicPr>
          <p:cNvPr id="26" name="object 26"/>
          <p:cNvPicPr/>
          <p:nvPr/>
        </p:nvPicPr>
        <p:blipFill>
          <a:blip r:embed="rId13" cstate="print"/>
          <a:stretch>
            <a:fillRect/>
          </a:stretch>
        </p:blipFill>
        <p:spPr>
          <a:xfrm>
            <a:off x="1780031" y="4489691"/>
            <a:ext cx="3190494" cy="982230"/>
          </a:xfrm>
          <a:prstGeom prst="rect">
            <a:avLst/>
          </a:prstGeom>
        </p:spPr>
      </p:pic>
      <p:sp>
        <p:nvSpPr>
          <p:cNvPr id="27" name="object 27"/>
          <p:cNvSpPr txBox="1"/>
          <p:nvPr/>
        </p:nvSpPr>
        <p:spPr>
          <a:xfrm>
            <a:off x="2438501" y="3775247"/>
            <a:ext cx="1874520" cy="1365250"/>
          </a:xfrm>
          <a:prstGeom prst="rect">
            <a:avLst/>
          </a:prstGeom>
        </p:spPr>
        <p:txBody>
          <a:bodyPr vert="horz" wrap="square" lIns="0" tIns="179070" rIns="0" bIns="0" rtlCol="0">
            <a:spAutoFit/>
          </a:bodyPr>
          <a:lstStyle/>
          <a:p>
            <a:pPr marL="12700">
              <a:spcBef>
                <a:spcPts val="1410"/>
              </a:spcBef>
            </a:pPr>
            <a:r>
              <a:rPr sz="3300" b="1" spc="-160" dirty="0">
                <a:solidFill>
                  <a:srgbClr val="FFFFFF"/>
                </a:solidFill>
                <a:latin typeface="Trebuchet MS"/>
                <a:cs typeface="Trebuchet MS"/>
              </a:rPr>
              <a:t>22.1.2019</a:t>
            </a:r>
            <a:endParaRPr sz="3300">
              <a:latin typeface="Trebuchet MS"/>
              <a:cs typeface="Trebuchet MS"/>
            </a:endParaRPr>
          </a:p>
          <a:p>
            <a:pPr marL="12700">
              <a:spcBef>
                <a:spcPts val="1315"/>
              </a:spcBef>
            </a:pPr>
            <a:r>
              <a:rPr sz="3300" b="1" spc="-160" dirty="0">
                <a:solidFill>
                  <a:srgbClr val="FFFFFF"/>
                </a:solidFill>
                <a:latin typeface="Trebuchet MS"/>
                <a:cs typeface="Trebuchet MS"/>
              </a:rPr>
              <a:t>26.6.2020</a:t>
            </a:r>
            <a:endParaRPr sz="3300">
              <a:latin typeface="Trebuchet MS"/>
              <a:cs typeface="Trebuchet MS"/>
            </a:endParaRPr>
          </a:p>
        </p:txBody>
      </p:sp>
      <p:pic>
        <p:nvPicPr>
          <p:cNvPr id="28" name="object 28"/>
          <p:cNvPicPr/>
          <p:nvPr/>
        </p:nvPicPr>
        <p:blipFill>
          <a:blip r:embed="rId14" cstate="print"/>
          <a:stretch>
            <a:fillRect/>
          </a:stretch>
        </p:blipFill>
        <p:spPr>
          <a:xfrm>
            <a:off x="4893565" y="5321808"/>
            <a:ext cx="5461253" cy="534174"/>
          </a:xfrm>
          <a:prstGeom prst="rect">
            <a:avLst/>
          </a:prstGeom>
        </p:spPr>
      </p:pic>
      <p:sp>
        <p:nvSpPr>
          <p:cNvPr id="29" name="object 29"/>
          <p:cNvSpPr txBox="1"/>
          <p:nvPr/>
        </p:nvSpPr>
        <p:spPr>
          <a:xfrm>
            <a:off x="4962906" y="5416397"/>
            <a:ext cx="4115435" cy="299720"/>
          </a:xfrm>
          <a:prstGeom prst="rect">
            <a:avLst/>
          </a:prstGeom>
        </p:spPr>
        <p:txBody>
          <a:bodyPr vert="horz" wrap="square" lIns="0" tIns="12700" rIns="0" bIns="0" rtlCol="0">
            <a:spAutoFit/>
          </a:bodyPr>
          <a:lstStyle/>
          <a:p>
            <a:pPr marL="183515" indent="-170815">
              <a:spcBef>
                <a:spcPts val="100"/>
              </a:spcBef>
              <a:buFont typeface="Trebuchet MS"/>
              <a:buChar char="•"/>
              <a:tabLst>
                <a:tab pos="183515" algn="l"/>
              </a:tabLst>
            </a:pPr>
            <a:r>
              <a:rPr b="1" spc="190" dirty="0">
                <a:latin typeface="Trebuchet MS"/>
                <a:cs typeface="Trebuchet MS"/>
              </a:rPr>
              <a:t>MSME</a:t>
            </a:r>
            <a:r>
              <a:rPr b="1" spc="-45" dirty="0">
                <a:latin typeface="Trebuchet MS"/>
                <a:cs typeface="Trebuchet MS"/>
              </a:rPr>
              <a:t> </a:t>
            </a:r>
            <a:r>
              <a:rPr b="1" dirty="0">
                <a:latin typeface="Trebuchet MS"/>
                <a:cs typeface="Trebuchet MS"/>
              </a:rPr>
              <a:t>Ministry</a:t>
            </a:r>
            <a:r>
              <a:rPr b="1" spc="-35" dirty="0">
                <a:latin typeface="Trebuchet MS"/>
                <a:cs typeface="Trebuchet MS"/>
              </a:rPr>
              <a:t> </a:t>
            </a:r>
            <a:r>
              <a:rPr b="1" dirty="0">
                <a:latin typeface="Trebuchet MS"/>
                <a:cs typeface="Trebuchet MS"/>
              </a:rPr>
              <a:t>Office</a:t>
            </a:r>
            <a:r>
              <a:rPr b="1" spc="-30" dirty="0">
                <a:latin typeface="Trebuchet MS"/>
                <a:cs typeface="Trebuchet MS"/>
              </a:rPr>
              <a:t> </a:t>
            </a:r>
            <a:r>
              <a:rPr b="1" spc="45" dirty="0">
                <a:latin typeface="Trebuchet MS"/>
                <a:cs typeface="Trebuchet MS"/>
              </a:rPr>
              <a:t>Memorandum</a:t>
            </a:r>
            <a:endParaRPr>
              <a:latin typeface="Trebuchet MS"/>
              <a:cs typeface="Trebuchet MS"/>
            </a:endParaRPr>
          </a:p>
        </p:txBody>
      </p:sp>
      <p:grpSp>
        <p:nvGrpSpPr>
          <p:cNvPr id="30" name="object 30"/>
          <p:cNvGrpSpPr/>
          <p:nvPr/>
        </p:nvGrpSpPr>
        <p:grpSpPr>
          <a:xfrm>
            <a:off x="1780031" y="5158740"/>
            <a:ext cx="8575040" cy="1367790"/>
            <a:chOff x="256031" y="5158740"/>
            <a:chExt cx="8575040" cy="1367790"/>
          </a:xfrm>
        </p:grpSpPr>
        <p:pic>
          <p:nvPicPr>
            <p:cNvPr id="31" name="object 31"/>
            <p:cNvPicPr/>
            <p:nvPr/>
          </p:nvPicPr>
          <p:blipFill>
            <a:blip r:embed="rId15" cstate="print"/>
            <a:stretch>
              <a:fillRect/>
            </a:stretch>
          </p:blipFill>
          <p:spPr>
            <a:xfrm>
              <a:off x="256031" y="5158740"/>
              <a:ext cx="3190494" cy="983742"/>
            </a:xfrm>
            <a:prstGeom prst="rect">
              <a:avLst/>
            </a:prstGeom>
          </p:spPr>
        </p:pic>
        <p:pic>
          <p:nvPicPr>
            <p:cNvPr id="32" name="object 32"/>
            <p:cNvPicPr/>
            <p:nvPr/>
          </p:nvPicPr>
          <p:blipFill>
            <a:blip r:embed="rId16" cstate="print"/>
            <a:stretch>
              <a:fillRect/>
            </a:stretch>
          </p:blipFill>
          <p:spPr>
            <a:xfrm>
              <a:off x="3369564" y="5990844"/>
              <a:ext cx="5461253" cy="535686"/>
            </a:xfrm>
            <a:prstGeom prst="rect">
              <a:avLst/>
            </a:prstGeom>
          </p:spPr>
        </p:pic>
      </p:grpSp>
      <p:sp>
        <p:nvSpPr>
          <p:cNvPr id="33" name="object 33"/>
          <p:cNvSpPr txBox="1"/>
          <p:nvPr/>
        </p:nvSpPr>
        <p:spPr>
          <a:xfrm>
            <a:off x="4962905" y="6086652"/>
            <a:ext cx="2862580" cy="299720"/>
          </a:xfrm>
          <a:prstGeom prst="rect">
            <a:avLst/>
          </a:prstGeom>
        </p:spPr>
        <p:txBody>
          <a:bodyPr vert="horz" wrap="square" lIns="0" tIns="12700" rIns="0" bIns="0" rtlCol="0">
            <a:spAutoFit/>
          </a:bodyPr>
          <a:lstStyle/>
          <a:p>
            <a:pPr marL="183515" indent="-170815">
              <a:spcBef>
                <a:spcPts val="100"/>
              </a:spcBef>
              <a:buFont typeface="Trebuchet MS"/>
              <a:buChar char="•"/>
              <a:tabLst>
                <a:tab pos="183515" algn="l"/>
              </a:tabLst>
            </a:pPr>
            <a:r>
              <a:rPr b="1" spc="-10" dirty="0">
                <a:latin typeface="Trebuchet MS"/>
                <a:cs typeface="Trebuchet MS"/>
              </a:rPr>
              <a:t>S.</a:t>
            </a:r>
            <a:r>
              <a:rPr b="1" spc="-155" dirty="0">
                <a:latin typeface="Trebuchet MS"/>
                <a:cs typeface="Trebuchet MS"/>
              </a:rPr>
              <a:t> </a:t>
            </a:r>
            <a:r>
              <a:rPr b="1" dirty="0">
                <a:latin typeface="Trebuchet MS"/>
                <a:cs typeface="Trebuchet MS"/>
              </a:rPr>
              <a:t>43B(h)</a:t>
            </a:r>
            <a:r>
              <a:rPr b="1" spc="65" dirty="0">
                <a:latin typeface="Trebuchet MS"/>
                <a:cs typeface="Trebuchet MS"/>
              </a:rPr>
              <a:t> </a:t>
            </a:r>
            <a:r>
              <a:rPr b="1" dirty="0">
                <a:latin typeface="Trebuchet MS"/>
                <a:cs typeface="Trebuchet MS"/>
              </a:rPr>
              <a:t>Income</a:t>
            </a:r>
            <a:r>
              <a:rPr b="1" spc="-254" dirty="0">
                <a:latin typeface="Trebuchet MS"/>
                <a:cs typeface="Trebuchet MS"/>
              </a:rPr>
              <a:t> </a:t>
            </a:r>
            <a:r>
              <a:rPr b="1" spc="-35" dirty="0">
                <a:latin typeface="Trebuchet MS"/>
                <a:cs typeface="Trebuchet MS"/>
              </a:rPr>
              <a:t>Tax</a:t>
            </a:r>
            <a:r>
              <a:rPr b="1" spc="-155" dirty="0">
                <a:latin typeface="Trebuchet MS"/>
                <a:cs typeface="Trebuchet MS"/>
              </a:rPr>
              <a:t> </a:t>
            </a:r>
            <a:r>
              <a:rPr b="1" spc="55" dirty="0">
                <a:latin typeface="Trebuchet MS"/>
                <a:cs typeface="Trebuchet MS"/>
              </a:rPr>
              <a:t>Act</a:t>
            </a:r>
            <a:endParaRPr>
              <a:latin typeface="Trebuchet MS"/>
              <a:cs typeface="Trebuchet MS"/>
            </a:endParaRPr>
          </a:p>
        </p:txBody>
      </p:sp>
      <p:pic>
        <p:nvPicPr>
          <p:cNvPr id="34" name="object 34"/>
          <p:cNvPicPr/>
          <p:nvPr/>
        </p:nvPicPr>
        <p:blipFill>
          <a:blip r:embed="rId17" cstate="print"/>
          <a:stretch>
            <a:fillRect/>
          </a:stretch>
        </p:blipFill>
        <p:spPr>
          <a:xfrm>
            <a:off x="1780031" y="5829293"/>
            <a:ext cx="3190494" cy="982230"/>
          </a:xfrm>
          <a:prstGeom prst="rect">
            <a:avLst/>
          </a:prstGeom>
        </p:spPr>
      </p:pic>
      <p:sp>
        <p:nvSpPr>
          <p:cNvPr id="35" name="object 35"/>
          <p:cNvSpPr txBox="1"/>
          <p:nvPr/>
        </p:nvSpPr>
        <p:spPr>
          <a:xfrm>
            <a:off x="2554326" y="5114645"/>
            <a:ext cx="1642745" cy="1366520"/>
          </a:xfrm>
          <a:prstGeom prst="rect">
            <a:avLst/>
          </a:prstGeom>
        </p:spPr>
        <p:txBody>
          <a:bodyPr vert="horz" wrap="square" lIns="0" tIns="179705" rIns="0" bIns="0" rtlCol="0">
            <a:spAutoFit/>
          </a:bodyPr>
          <a:lstStyle/>
          <a:p>
            <a:pPr marL="12700">
              <a:spcBef>
                <a:spcPts val="1415"/>
              </a:spcBef>
            </a:pPr>
            <a:r>
              <a:rPr sz="3300" b="1" spc="-165" dirty="0">
                <a:solidFill>
                  <a:srgbClr val="FFFFFF"/>
                </a:solidFill>
                <a:latin typeface="Trebuchet MS"/>
                <a:cs typeface="Trebuchet MS"/>
              </a:rPr>
              <a:t>2.7.2021</a:t>
            </a:r>
            <a:endParaRPr sz="3300">
              <a:latin typeface="Trebuchet MS"/>
              <a:cs typeface="Trebuchet MS"/>
            </a:endParaRPr>
          </a:p>
          <a:p>
            <a:pPr marL="12700">
              <a:spcBef>
                <a:spcPts val="1320"/>
              </a:spcBef>
            </a:pPr>
            <a:r>
              <a:rPr sz="3300" b="1" spc="-165" dirty="0">
                <a:solidFill>
                  <a:srgbClr val="FFFFFF"/>
                </a:solidFill>
                <a:latin typeface="Trebuchet MS"/>
                <a:cs typeface="Trebuchet MS"/>
              </a:rPr>
              <a:t>1.4.2024</a:t>
            </a:r>
            <a:endParaRPr sz="3300">
              <a:latin typeface="Trebuchet MS"/>
              <a:cs typeface="Trebuchet MS"/>
            </a:endParaRPr>
          </a:p>
        </p:txBody>
      </p:sp>
      <p:sp>
        <p:nvSpPr>
          <p:cNvPr id="2" name="Footer Placeholder 1">
            <a:extLst>
              <a:ext uri="{FF2B5EF4-FFF2-40B4-BE49-F238E27FC236}">
                <a16:creationId xmlns:a16="http://schemas.microsoft.com/office/drawing/2014/main" id="{B9158724-E14A-F8FA-4C28-EFDAB9EABF49}"/>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973364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77767" y="230124"/>
            <a:ext cx="5234178" cy="1274826"/>
          </a:xfrm>
          <a:prstGeom prst="rect">
            <a:avLst/>
          </a:prstGeom>
        </p:spPr>
      </p:pic>
      <p:grpSp>
        <p:nvGrpSpPr>
          <p:cNvPr id="4" name="object 4"/>
          <p:cNvGrpSpPr/>
          <p:nvPr/>
        </p:nvGrpSpPr>
        <p:grpSpPr>
          <a:xfrm>
            <a:off x="3604260" y="1103376"/>
            <a:ext cx="4993640" cy="3816985"/>
            <a:chOff x="2080260" y="1103375"/>
            <a:chExt cx="4993640" cy="3816985"/>
          </a:xfrm>
        </p:grpSpPr>
        <p:pic>
          <p:nvPicPr>
            <p:cNvPr id="5" name="object 5"/>
            <p:cNvPicPr/>
            <p:nvPr/>
          </p:nvPicPr>
          <p:blipFill>
            <a:blip r:embed="rId3" cstate="print"/>
            <a:stretch>
              <a:fillRect/>
            </a:stretch>
          </p:blipFill>
          <p:spPr>
            <a:xfrm>
              <a:off x="7042404" y="4309871"/>
              <a:ext cx="31242" cy="610362"/>
            </a:xfrm>
            <a:prstGeom prst="rect">
              <a:avLst/>
            </a:prstGeom>
          </p:spPr>
        </p:pic>
        <p:pic>
          <p:nvPicPr>
            <p:cNvPr id="6" name="object 6"/>
            <p:cNvPicPr/>
            <p:nvPr/>
          </p:nvPicPr>
          <p:blipFill>
            <a:blip r:embed="rId4" cstate="print"/>
            <a:stretch>
              <a:fillRect/>
            </a:stretch>
          </p:blipFill>
          <p:spPr>
            <a:xfrm>
              <a:off x="4561332" y="2430767"/>
              <a:ext cx="2510790" cy="610374"/>
            </a:xfrm>
            <a:prstGeom prst="rect">
              <a:avLst/>
            </a:prstGeom>
          </p:spPr>
        </p:pic>
        <p:pic>
          <p:nvPicPr>
            <p:cNvPr id="7" name="object 7"/>
            <p:cNvPicPr/>
            <p:nvPr/>
          </p:nvPicPr>
          <p:blipFill>
            <a:blip r:embed="rId5" cstate="print"/>
            <a:stretch>
              <a:fillRect/>
            </a:stretch>
          </p:blipFill>
          <p:spPr>
            <a:xfrm>
              <a:off x="4561332" y="4309871"/>
              <a:ext cx="32765" cy="610362"/>
            </a:xfrm>
            <a:prstGeom prst="rect">
              <a:avLst/>
            </a:prstGeom>
          </p:spPr>
        </p:pic>
        <p:pic>
          <p:nvPicPr>
            <p:cNvPr id="8" name="object 8"/>
            <p:cNvPicPr/>
            <p:nvPr/>
          </p:nvPicPr>
          <p:blipFill>
            <a:blip r:embed="rId5" cstate="print"/>
            <a:stretch>
              <a:fillRect/>
            </a:stretch>
          </p:blipFill>
          <p:spPr>
            <a:xfrm>
              <a:off x="2080260" y="4309871"/>
              <a:ext cx="32766" cy="610362"/>
            </a:xfrm>
            <a:prstGeom prst="rect">
              <a:avLst/>
            </a:prstGeom>
          </p:spPr>
        </p:pic>
        <p:pic>
          <p:nvPicPr>
            <p:cNvPr id="9" name="object 9"/>
            <p:cNvPicPr/>
            <p:nvPr/>
          </p:nvPicPr>
          <p:blipFill>
            <a:blip r:embed="rId6" cstate="print"/>
            <a:stretch>
              <a:fillRect/>
            </a:stretch>
          </p:blipFill>
          <p:spPr>
            <a:xfrm>
              <a:off x="2080260" y="2430767"/>
              <a:ext cx="2512314" cy="596658"/>
            </a:xfrm>
            <a:prstGeom prst="rect">
              <a:avLst/>
            </a:prstGeom>
          </p:spPr>
        </p:pic>
        <p:pic>
          <p:nvPicPr>
            <p:cNvPr id="10" name="object 10"/>
            <p:cNvPicPr/>
            <p:nvPr/>
          </p:nvPicPr>
          <p:blipFill>
            <a:blip r:embed="rId7" cstate="print"/>
            <a:stretch>
              <a:fillRect/>
            </a:stretch>
          </p:blipFill>
          <p:spPr>
            <a:xfrm>
              <a:off x="3040380" y="1103375"/>
              <a:ext cx="3071622" cy="1422653"/>
            </a:xfrm>
            <a:prstGeom prst="rect">
              <a:avLst/>
            </a:prstGeom>
          </p:spPr>
        </p:pic>
        <p:pic>
          <p:nvPicPr>
            <p:cNvPr id="11" name="object 11"/>
            <p:cNvPicPr/>
            <p:nvPr/>
          </p:nvPicPr>
          <p:blipFill>
            <a:blip r:embed="rId8" cstate="print"/>
            <a:stretch>
              <a:fillRect/>
            </a:stretch>
          </p:blipFill>
          <p:spPr>
            <a:xfrm>
              <a:off x="3259836" y="1188719"/>
              <a:ext cx="3181350" cy="1742693"/>
            </a:xfrm>
            <a:prstGeom prst="rect">
              <a:avLst/>
            </a:prstGeom>
          </p:spPr>
        </p:pic>
      </p:grpSp>
      <p:sp>
        <p:nvSpPr>
          <p:cNvPr id="12" name="object 12"/>
          <p:cNvSpPr txBox="1"/>
          <p:nvPr/>
        </p:nvSpPr>
        <p:spPr>
          <a:xfrm>
            <a:off x="5049392" y="1208939"/>
            <a:ext cx="2557780" cy="1428115"/>
          </a:xfrm>
          <a:prstGeom prst="rect">
            <a:avLst/>
          </a:prstGeom>
        </p:spPr>
        <p:txBody>
          <a:bodyPr vert="horz" wrap="square" lIns="0" tIns="100965" rIns="0" bIns="0" rtlCol="0">
            <a:spAutoFit/>
          </a:bodyPr>
          <a:lstStyle/>
          <a:p>
            <a:pPr algn="ctr">
              <a:spcBef>
                <a:spcPts val="795"/>
              </a:spcBef>
            </a:pPr>
            <a:r>
              <a:rPr sz="2800" b="1" spc="265" dirty="0">
                <a:latin typeface="Trebuchet MS"/>
                <a:cs typeface="Trebuchet MS"/>
              </a:rPr>
              <a:t>MSME</a:t>
            </a:r>
            <a:endParaRPr sz="2800">
              <a:latin typeface="Trebuchet MS"/>
              <a:cs typeface="Trebuchet MS"/>
            </a:endParaRPr>
          </a:p>
          <a:p>
            <a:pPr marL="12700" marR="5080" algn="ctr">
              <a:lnSpc>
                <a:spcPts val="2930"/>
              </a:lnSpc>
              <a:spcBef>
                <a:spcPts val="1150"/>
              </a:spcBef>
            </a:pPr>
            <a:r>
              <a:rPr sz="2800" b="1" spc="-10" dirty="0">
                <a:latin typeface="Trebuchet MS"/>
                <a:cs typeface="Trebuchet MS"/>
              </a:rPr>
              <a:t>(Manufacturing </a:t>
            </a:r>
            <a:r>
              <a:rPr sz="2800" b="1" dirty="0">
                <a:latin typeface="Trebuchet MS"/>
                <a:cs typeface="Trebuchet MS"/>
              </a:rPr>
              <a:t>Plt</a:t>
            </a:r>
            <a:r>
              <a:rPr sz="2800" b="1" spc="5" dirty="0">
                <a:latin typeface="Trebuchet MS"/>
                <a:cs typeface="Trebuchet MS"/>
              </a:rPr>
              <a:t> </a:t>
            </a:r>
            <a:r>
              <a:rPr sz="2800" b="1" spc="114" dirty="0">
                <a:latin typeface="Trebuchet MS"/>
                <a:cs typeface="Trebuchet MS"/>
              </a:rPr>
              <a:t>&amp;</a:t>
            </a:r>
            <a:r>
              <a:rPr sz="2800" b="1" spc="5" dirty="0">
                <a:latin typeface="Trebuchet MS"/>
                <a:cs typeface="Trebuchet MS"/>
              </a:rPr>
              <a:t> </a:t>
            </a:r>
            <a:r>
              <a:rPr sz="2800" b="1" spc="-10" dirty="0">
                <a:latin typeface="Trebuchet MS"/>
                <a:cs typeface="Trebuchet MS"/>
              </a:rPr>
              <a:t>Mach.)</a:t>
            </a:r>
            <a:endParaRPr sz="2800">
              <a:latin typeface="Trebuchet MS"/>
              <a:cs typeface="Trebuchet MS"/>
            </a:endParaRPr>
          </a:p>
        </p:txBody>
      </p:sp>
      <p:grpSp>
        <p:nvGrpSpPr>
          <p:cNvPr id="13" name="object 13"/>
          <p:cNvGrpSpPr/>
          <p:nvPr/>
        </p:nvGrpSpPr>
        <p:grpSpPr>
          <a:xfrm>
            <a:off x="2538983" y="2983993"/>
            <a:ext cx="2393950" cy="1640839"/>
            <a:chOff x="1014983" y="2983992"/>
            <a:chExt cx="2393950" cy="1640839"/>
          </a:xfrm>
        </p:grpSpPr>
        <p:pic>
          <p:nvPicPr>
            <p:cNvPr id="14" name="object 14"/>
            <p:cNvPicPr/>
            <p:nvPr/>
          </p:nvPicPr>
          <p:blipFill>
            <a:blip r:embed="rId9" cstate="print"/>
            <a:stretch>
              <a:fillRect/>
            </a:stretch>
          </p:blipFill>
          <p:spPr>
            <a:xfrm>
              <a:off x="1014983" y="2983992"/>
              <a:ext cx="2161793" cy="1421129"/>
            </a:xfrm>
            <a:prstGeom prst="rect">
              <a:avLst/>
            </a:prstGeom>
          </p:spPr>
        </p:pic>
        <p:pic>
          <p:nvPicPr>
            <p:cNvPr id="15" name="object 15"/>
            <p:cNvPicPr/>
            <p:nvPr/>
          </p:nvPicPr>
          <p:blipFill>
            <a:blip r:embed="rId10" cstate="print"/>
            <a:stretch>
              <a:fillRect/>
            </a:stretch>
          </p:blipFill>
          <p:spPr>
            <a:xfrm>
              <a:off x="1234439" y="3191256"/>
              <a:ext cx="2173986" cy="1433322"/>
            </a:xfrm>
            <a:prstGeom prst="rect">
              <a:avLst/>
            </a:prstGeom>
          </p:spPr>
        </p:pic>
      </p:grpSp>
      <p:sp>
        <p:nvSpPr>
          <p:cNvPr id="16" name="object 16"/>
          <p:cNvSpPr txBox="1"/>
          <p:nvPr/>
        </p:nvSpPr>
        <p:spPr>
          <a:xfrm>
            <a:off x="3360547" y="3620770"/>
            <a:ext cx="974090" cy="452120"/>
          </a:xfrm>
          <a:prstGeom prst="rect">
            <a:avLst/>
          </a:prstGeom>
        </p:spPr>
        <p:txBody>
          <a:bodyPr vert="horz" wrap="square" lIns="0" tIns="12065" rIns="0" bIns="0" rtlCol="0">
            <a:spAutoFit/>
          </a:bodyPr>
          <a:lstStyle/>
          <a:p>
            <a:pPr marL="12700">
              <a:spcBef>
                <a:spcPts val="95"/>
              </a:spcBef>
            </a:pPr>
            <a:r>
              <a:rPr sz="2800" b="1" spc="-10" dirty="0">
                <a:latin typeface="Trebuchet MS"/>
                <a:cs typeface="Trebuchet MS"/>
              </a:rPr>
              <a:t>Micro</a:t>
            </a:r>
            <a:endParaRPr sz="2800">
              <a:latin typeface="Trebuchet MS"/>
              <a:cs typeface="Trebuchet MS"/>
            </a:endParaRPr>
          </a:p>
        </p:txBody>
      </p:sp>
      <p:grpSp>
        <p:nvGrpSpPr>
          <p:cNvPr id="17" name="object 17"/>
          <p:cNvGrpSpPr/>
          <p:nvPr/>
        </p:nvGrpSpPr>
        <p:grpSpPr>
          <a:xfrm>
            <a:off x="2538983" y="4861559"/>
            <a:ext cx="2393950" cy="1642110"/>
            <a:chOff x="1014983" y="4861559"/>
            <a:chExt cx="2393950" cy="1642110"/>
          </a:xfrm>
        </p:grpSpPr>
        <p:pic>
          <p:nvPicPr>
            <p:cNvPr id="18" name="object 18"/>
            <p:cNvPicPr/>
            <p:nvPr/>
          </p:nvPicPr>
          <p:blipFill>
            <a:blip r:embed="rId11" cstate="print"/>
            <a:stretch>
              <a:fillRect/>
            </a:stretch>
          </p:blipFill>
          <p:spPr>
            <a:xfrm>
              <a:off x="1014983" y="4861559"/>
              <a:ext cx="2161793" cy="1422653"/>
            </a:xfrm>
            <a:prstGeom prst="rect">
              <a:avLst/>
            </a:prstGeom>
          </p:spPr>
        </p:pic>
        <p:pic>
          <p:nvPicPr>
            <p:cNvPr id="19" name="object 19"/>
            <p:cNvPicPr/>
            <p:nvPr/>
          </p:nvPicPr>
          <p:blipFill>
            <a:blip r:embed="rId12" cstate="print"/>
            <a:stretch>
              <a:fillRect/>
            </a:stretch>
          </p:blipFill>
          <p:spPr>
            <a:xfrm>
              <a:off x="1234439" y="5070347"/>
              <a:ext cx="2173986" cy="1433321"/>
            </a:xfrm>
            <a:prstGeom prst="rect">
              <a:avLst/>
            </a:prstGeom>
          </p:spPr>
        </p:pic>
      </p:grpSp>
      <p:sp>
        <p:nvSpPr>
          <p:cNvPr id="20" name="object 20"/>
          <p:cNvSpPr txBox="1"/>
          <p:nvPr/>
        </p:nvSpPr>
        <p:spPr>
          <a:xfrm>
            <a:off x="3327020" y="5500217"/>
            <a:ext cx="1040765" cy="452120"/>
          </a:xfrm>
          <a:prstGeom prst="rect">
            <a:avLst/>
          </a:prstGeom>
        </p:spPr>
        <p:txBody>
          <a:bodyPr vert="horz" wrap="square" lIns="0" tIns="12065" rIns="0" bIns="0" rtlCol="0">
            <a:spAutoFit/>
          </a:bodyPr>
          <a:lstStyle/>
          <a:p>
            <a:pPr marL="12700">
              <a:spcBef>
                <a:spcPts val="95"/>
              </a:spcBef>
            </a:pPr>
            <a:r>
              <a:rPr sz="2800" b="1" dirty="0">
                <a:latin typeface="Trebuchet MS"/>
                <a:cs typeface="Trebuchet MS"/>
              </a:rPr>
              <a:t>&lt;</a:t>
            </a:r>
            <a:r>
              <a:rPr sz="2800" b="1" spc="-120" dirty="0">
                <a:latin typeface="Trebuchet MS"/>
                <a:cs typeface="Trebuchet MS"/>
              </a:rPr>
              <a:t> </a:t>
            </a:r>
            <a:r>
              <a:rPr sz="2800" b="1" spc="-60" dirty="0">
                <a:latin typeface="Trebuchet MS"/>
                <a:cs typeface="Trebuchet MS"/>
              </a:rPr>
              <a:t>25</a:t>
            </a:r>
            <a:r>
              <a:rPr sz="2800" b="1" spc="-114" dirty="0">
                <a:latin typeface="Trebuchet MS"/>
                <a:cs typeface="Trebuchet MS"/>
              </a:rPr>
              <a:t> </a:t>
            </a:r>
            <a:r>
              <a:rPr sz="2800" b="1" spc="95" dirty="0">
                <a:latin typeface="Trebuchet MS"/>
                <a:cs typeface="Trebuchet MS"/>
              </a:rPr>
              <a:t>L</a:t>
            </a:r>
            <a:endParaRPr sz="2800">
              <a:latin typeface="Trebuchet MS"/>
              <a:cs typeface="Trebuchet MS"/>
            </a:endParaRPr>
          </a:p>
        </p:txBody>
      </p:sp>
      <p:grpSp>
        <p:nvGrpSpPr>
          <p:cNvPr id="21" name="object 21"/>
          <p:cNvGrpSpPr/>
          <p:nvPr/>
        </p:nvGrpSpPr>
        <p:grpSpPr>
          <a:xfrm>
            <a:off x="5020055" y="2982467"/>
            <a:ext cx="2393950" cy="1642110"/>
            <a:chOff x="3496055" y="2982467"/>
            <a:chExt cx="2393950" cy="1642110"/>
          </a:xfrm>
        </p:grpSpPr>
        <p:pic>
          <p:nvPicPr>
            <p:cNvPr id="22" name="object 22"/>
            <p:cNvPicPr/>
            <p:nvPr/>
          </p:nvPicPr>
          <p:blipFill>
            <a:blip r:embed="rId13" cstate="print"/>
            <a:stretch>
              <a:fillRect/>
            </a:stretch>
          </p:blipFill>
          <p:spPr>
            <a:xfrm>
              <a:off x="3496055" y="2982467"/>
              <a:ext cx="2161794" cy="1422653"/>
            </a:xfrm>
            <a:prstGeom prst="rect">
              <a:avLst/>
            </a:prstGeom>
          </p:spPr>
        </p:pic>
        <p:pic>
          <p:nvPicPr>
            <p:cNvPr id="23" name="object 23"/>
            <p:cNvPicPr/>
            <p:nvPr/>
          </p:nvPicPr>
          <p:blipFill>
            <a:blip r:embed="rId14" cstate="print"/>
            <a:stretch>
              <a:fillRect/>
            </a:stretch>
          </p:blipFill>
          <p:spPr>
            <a:xfrm>
              <a:off x="3715511" y="3191255"/>
              <a:ext cx="2173986" cy="1433322"/>
            </a:xfrm>
            <a:prstGeom prst="rect">
              <a:avLst/>
            </a:prstGeom>
          </p:spPr>
        </p:pic>
      </p:grpSp>
      <p:sp>
        <p:nvSpPr>
          <p:cNvPr id="24" name="object 24"/>
          <p:cNvSpPr txBox="1"/>
          <p:nvPr/>
        </p:nvSpPr>
        <p:spPr>
          <a:xfrm>
            <a:off x="5847334" y="3620770"/>
            <a:ext cx="961390" cy="452120"/>
          </a:xfrm>
          <a:prstGeom prst="rect">
            <a:avLst/>
          </a:prstGeom>
        </p:spPr>
        <p:txBody>
          <a:bodyPr vert="horz" wrap="square" lIns="0" tIns="12065" rIns="0" bIns="0" rtlCol="0">
            <a:spAutoFit/>
          </a:bodyPr>
          <a:lstStyle/>
          <a:p>
            <a:pPr marL="12700">
              <a:spcBef>
                <a:spcPts val="95"/>
              </a:spcBef>
            </a:pPr>
            <a:r>
              <a:rPr sz="2800" b="1" spc="55" dirty="0">
                <a:latin typeface="Trebuchet MS"/>
                <a:cs typeface="Trebuchet MS"/>
              </a:rPr>
              <a:t>Small</a:t>
            </a:r>
            <a:endParaRPr sz="2800">
              <a:latin typeface="Trebuchet MS"/>
              <a:cs typeface="Trebuchet MS"/>
            </a:endParaRPr>
          </a:p>
        </p:txBody>
      </p:sp>
      <p:grpSp>
        <p:nvGrpSpPr>
          <p:cNvPr id="25" name="object 25"/>
          <p:cNvGrpSpPr/>
          <p:nvPr/>
        </p:nvGrpSpPr>
        <p:grpSpPr>
          <a:xfrm>
            <a:off x="5020056" y="4861559"/>
            <a:ext cx="2406015" cy="1642110"/>
            <a:chOff x="3496055" y="4861559"/>
            <a:chExt cx="2406015" cy="1642110"/>
          </a:xfrm>
        </p:grpSpPr>
        <p:pic>
          <p:nvPicPr>
            <p:cNvPr id="26" name="object 26"/>
            <p:cNvPicPr/>
            <p:nvPr/>
          </p:nvPicPr>
          <p:blipFill>
            <a:blip r:embed="rId15" cstate="print"/>
            <a:stretch>
              <a:fillRect/>
            </a:stretch>
          </p:blipFill>
          <p:spPr>
            <a:xfrm>
              <a:off x="3496055" y="4861559"/>
              <a:ext cx="2161794" cy="1422653"/>
            </a:xfrm>
            <a:prstGeom prst="rect">
              <a:avLst/>
            </a:prstGeom>
          </p:spPr>
        </p:pic>
        <p:pic>
          <p:nvPicPr>
            <p:cNvPr id="27" name="object 27"/>
            <p:cNvPicPr/>
            <p:nvPr/>
          </p:nvPicPr>
          <p:blipFill>
            <a:blip r:embed="rId16" cstate="print"/>
            <a:stretch>
              <a:fillRect/>
            </a:stretch>
          </p:blipFill>
          <p:spPr>
            <a:xfrm>
              <a:off x="3715511" y="5070347"/>
              <a:ext cx="2186178" cy="1433321"/>
            </a:xfrm>
            <a:prstGeom prst="rect">
              <a:avLst/>
            </a:prstGeom>
          </p:spPr>
        </p:pic>
      </p:grpSp>
      <p:sp>
        <p:nvSpPr>
          <p:cNvPr id="28" name="object 28"/>
          <p:cNvSpPr txBox="1"/>
          <p:nvPr/>
        </p:nvSpPr>
        <p:spPr>
          <a:xfrm>
            <a:off x="5585206" y="5314595"/>
            <a:ext cx="1483995" cy="822325"/>
          </a:xfrm>
          <a:prstGeom prst="rect">
            <a:avLst/>
          </a:prstGeom>
        </p:spPr>
        <p:txBody>
          <a:bodyPr vert="horz" wrap="square" lIns="0" tIns="71120" rIns="0" bIns="0" rtlCol="0">
            <a:spAutoFit/>
          </a:bodyPr>
          <a:lstStyle/>
          <a:p>
            <a:pPr marL="525780" marR="5080" indent="-513715">
              <a:lnSpc>
                <a:spcPts val="2920"/>
              </a:lnSpc>
              <a:spcBef>
                <a:spcPts val="560"/>
              </a:spcBef>
            </a:pPr>
            <a:r>
              <a:rPr sz="2800" b="1" spc="-60" dirty="0">
                <a:latin typeface="Trebuchet MS"/>
                <a:cs typeface="Trebuchet MS"/>
              </a:rPr>
              <a:t>25</a:t>
            </a:r>
            <a:r>
              <a:rPr sz="2800" b="1" spc="-75" dirty="0">
                <a:latin typeface="Trebuchet MS"/>
                <a:cs typeface="Trebuchet MS"/>
              </a:rPr>
              <a:t> </a:t>
            </a:r>
            <a:r>
              <a:rPr sz="2800" b="1" spc="155" dirty="0">
                <a:latin typeface="Trebuchet MS"/>
                <a:cs typeface="Trebuchet MS"/>
              </a:rPr>
              <a:t>L</a:t>
            </a:r>
            <a:r>
              <a:rPr sz="2800" b="1" spc="-60" dirty="0">
                <a:latin typeface="Trebuchet MS"/>
                <a:cs typeface="Trebuchet MS"/>
              </a:rPr>
              <a:t> </a:t>
            </a:r>
            <a:r>
              <a:rPr sz="2800" b="1" dirty="0">
                <a:latin typeface="Trebuchet MS"/>
                <a:cs typeface="Trebuchet MS"/>
              </a:rPr>
              <a:t>to</a:t>
            </a:r>
            <a:r>
              <a:rPr sz="2800" b="1" spc="-70" dirty="0">
                <a:latin typeface="Trebuchet MS"/>
                <a:cs typeface="Trebuchet MS"/>
              </a:rPr>
              <a:t> </a:t>
            </a:r>
            <a:r>
              <a:rPr sz="2800" b="1" spc="-65" dirty="0">
                <a:latin typeface="Trebuchet MS"/>
                <a:cs typeface="Trebuchet MS"/>
              </a:rPr>
              <a:t>5 </a:t>
            </a:r>
            <a:r>
              <a:rPr sz="2800" b="1" spc="220" dirty="0">
                <a:latin typeface="Trebuchet MS"/>
                <a:cs typeface="Trebuchet MS"/>
              </a:rPr>
              <a:t>Cr</a:t>
            </a:r>
            <a:endParaRPr sz="2800">
              <a:latin typeface="Trebuchet MS"/>
              <a:cs typeface="Trebuchet MS"/>
            </a:endParaRPr>
          </a:p>
        </p:txBody>
      </p:sp>
      <p:grpSp>
        <p:nvGrpSpPr>
          <p:cNvPr id="29" name="object 29"/>
          <p:cNvGrpSpPr/>
          <p:nvPr/>
        </p:nvGrpSpPr>
        <p:grpSpPr>
          <a:xfrm>
            <a:off x="7501129" y="2982467"/>
            <a:ext cx="2392045" cy="1642110"/>
            <a:chOff x="5977128" y="2982467"/>
            <a:chExt cx="2392045" cy="1642110"/>
          </a:xfrm>
        </p:grpSpPr>
        <p:pic>
          <p:nvPicPr>
            <p:cNvPr id="30" name="object 30"/>
            <p:cNvPicPr/>
            <p:nvPr/>
          </p:nvPicPr>
          <p:blipFill>
            <a:blip r:embed="rId17" cstate="print"/>
            <a:stretch>
              <a:fillRect/>
            </a:stretch>
          </p:blipFill>
          <p:spPr>
            <a:xfrm>
              <a:off x="5977128" y="2982467"/>
              <a:ext cx="2160270" cy="1422653"/>
            </a:xfrm>
            <a:prstGeom prst="rect">
              <a:avLst/>
            </a:prstGeom>
          </p:spPr>
        </p:pic>
        <p:pic>
          <p:nvPicPr>
            <p:cNvPr id="31" name="object 31"/>
            <p:cNvPicPr/>
            <p:nvPr/>
          </p:nvPicPr>
          <p:blipFill>
            <a:blip r:embed="rId18" cstate="print"/>
            <a:stretch>
              <a:fillRect/>
            </a:stretch>
          </p:blipFill>
          <p:spPr>
            <a:xfrm>
              <a:off x="6196584" y="3191255"/>
              <a:ext cx="2172462" cy="1433322"/>
            </a:xfrm>
            <a:prstGeom prst="rect">
              <a:avLst/>
            </a:prstGeom>
          </p:spPr>
        </p:pic>
      </p:grpSp>
      <p:sp>
        <p:nvSpPr>
          <p:cNvPr id="32" name="object 32"/>
          <p:cNvSpPr txBox="1"/>
          <p:nvPr/>
        </p:nvSpPr>
        <p:spPr>
          <a:xfrm>
            <a:off x="8114793" y="3620770"/>
            <a:ext cx="1386205" cy="452120"/>
          </a:xfrm>
          <a:prstGeom prst="rect">
            <a:avLst/>
          </a:prstGeom>
        </p:spPr>
        <p:txBody>
          <a:bodyPr vert="horz" wrap="square" lIns="0" tIns="12065" rIns="0" bIns="0" rtlCol="0">
            <a:spAutoFit/>
          </a:bodyPr>
          <a:lstStyle/>
          <a:p>
            <a:pPr marL="12700">
              <a:spcBef>
                <a:spcPts val="95"/>
              </a:spcBef>
            </a:pPr>
            <a:r>
              <a:rPr sz="2800" b="1" spc="55" dirty="0">
                <a:latin typeface="Trebuchet MS"/>
                <a:cs typeface="Trebuchet MS"/>
              </a:rPr>
              <a:t>Medium</a:t>
            </a:r>
            <a:endParaRPr sz="2800">
              <a:latin typeface="Trebuchet MS"/>
              <a:cs typeface="Trebuchet MS"/>
            </a:endParaRPr>
          </a:p>
        </p:txBody>
      </p:sp>
      <p:grpSp>
        <p:nvGrpSpPr>
          <p:cNvPr id="33" name="object 33"/>
          <p:cNvGrpSpPr/>
          <p:nvPr/>
        </p:nvGrpSpPr>
        <p:grpSpPr>
          <a:xfrm>
            <a:off x="7501129" y="4861559"/>
            <a:ext cx="2392045" cy="1642110"/>
            <a:chOff x="5977128" y="4861559"/>
            <a:chExt cx="2392045" cy="1642110"/>
          </a:xfrm>
        </p:grpSpPr>
        <p:pic>
          <p:nvPicPr>
            <p:cNvPr id="34" name="object 34"/>
            <p:cNvPicPr/>
            <p:nvPr/>
          </p:nvPicPr>
          <p:blipFill>
            <a:blip r:embed="rId19" cstate="print"/>
            <a:stretch>
              <a:fillRect/>
            </a:stretch>
          </p:blipFill>
          <p:spPr>
            <a:xfrm>
              <a:off x="5977128" y="4861559"/>
              <a:ext cx="2160270" cy="1422653"/>
            </a:xfrm>
            <a:prstGeom prst="rect">
              <a:avLst/>
            </a:prstGeom>
          </p:spPr>
        </p:pic>
        <p:pic>
          <p:nvPicPr>
            <p:cNvPr id="35" name="object 35"/>
            <p:cNvPicPr/>
            <p:nvPr/>
          </p:nvPicPr>
          <p:blipFill>
            <a:blip r:embed="rId20" cstate="print"/>
            <a:stretch>
              <a:fillRect/>
            </a:stretch>
          </p:blipFill>
          <p:spPr>
            <a:xfrm>
              <a:off x="6196584" y="5070347"/>
              <a:ext cx="2172462" cy="1433321"/>
            </a:xfrm>
            <a:prstGeom prst="rect">
              <a:avLst/>
            </a:prstGeom>
          </p:spPr>
        </p:pic>
      </p:grpSp>
      <p:sp>
        <p:nvSpPr>
          <p:cNvPr id="36" name="object 36"/>
          <p:cNvSpPr txBox="1"/>
          <p:nvPr/>
        </p:nvSpPr>
        <p:spPr>
          <a:xfrm>
            <a:off x="8204707" y="5314595"/>
            <a:ext cx="1207770" cy="822325"/>
          </a:xfrm>
          <a:prstGeom prst="rect">
            <a:avLst/>
          </a:prstGeom>
        </p:spPr>
        <p:txBody>
          <a:bodyPr vert="horz" wrap="square" lIns="0" tIns="71120" rIns="0" bIns="0" rtlCol="0">
            <a:spAutoFit/>
          </a:bodyPr>
          <a:lstStyle/>
          <a:p>
            <a:pPr marL="190500" marR="5080" indent="-178435">
              <a:lnSpc>
                <a:spcPts val="2920"/>
              </a:lnSpc>
              <a:spcBef>
                <a:spcPts val="560"/>
              </a:spcBef>
            </a:pPr>
            <a:r>
              <a:rPr sz="2800" b="1" dirty="0">
                <a:latin typeface="Trebuchet MS"/>
                <a:cs typeface="Trebuchet MS"/>
              </a:rPr>
              <a:t>5</a:t>
            </a:r>
            <a:r>
              <a:rPr sz="2800" b="1" spc="-120" dirty="0">
                <a:latin typeface="Trebuchet MS"/>
                <a:cs typeface="Trebuchet MS"/>
              </a:rPr>
              <a:t> </a:t>
            </a:r>
            <a:r>
              <a:rPr sz="2800" b="1" spc="240" dirty="0">
                <a:latin typeface="Trebuchet MS"/>
                <a:cs typeface="Trebuchet MS"/>
              </a:rPr>
              <a:t>Cr</a:t>
            </a:r>
            <a:r>
              <a:rPr sz="2800" b="1" spc="-120" dirty="0">
                <a:latin typeface="Trebuchet MS"/>
                <a:cs typeface="Trebuchet MS"/>
              </a:rPr>
              <a:t> </a:t>
            </a:r>
            <a:r>
              <a:rPr sz="2800" b="1" spc="-25" dirty="0">
                <a:latin typeface="Trebuchet MS"/>
                <a:cs typeface="Trebuchet MS"/>
              </a:rPr>
              <a:t>to </a:t>
            </a:r>
            <a:r>
              <a:rPr sz="2800" b="1" spc="40" dirty="0">
                <a:latin typeface="Trebuchet MS"/>
                <a:cs typeface="Trebuchet MS"/>
              </a:rPr>
              <a:t>10Cr</a:t>
            </a:r>
            <a:endParaRPr sz="2800">
              <a:latin typeface="Trebuchet MS"/>
              <a:cs typeface="Trebuchet MS"/>
            </a:endParaRPr>
          </a:p>
        </p:txBody>
      </p:sp>
      <p:sp>
        <p:nvSpPr>
          <p:cNvPr id="3" name="Footer Placeholder 2">
            <a:extLst>
              <a:ext uri="{FF2B5EF4-FFF2-40B4-BE49-F238E27FC236}">
                <a16:creationId xmlns:a16="http://schemas.microsoft.com/office/drawing/2014/main" id="{068C9B06-A9F9-A00C-6078-19BF71429F83}"/>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3462964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66160" y="230124"/>
            <a:ext cx="5234178" cy="1274826"/>
          </a:xfrm>
          <a:prstGeom prst="rect">
            <a:avLst/>
          </a:prstGeom>
        </p:spPr>
      </p:pic>
      <p:grpSp>
        <p:nvGrpSpPr>
          <p:cNvPr id="4" name="object 4"/>
          <p:cNvGrpSpPr/>
          <p:nvPr/>
        </p:nvGrpSpPr>
        <p:grpSpPr>
          <a:xfrm>
            <a:off x="3776472" y="1226819"/>
            <a:ext cx="4880610" cy="3729990"/>
            <a:chOff x="2252472" y="1226819"/>
            <a:chExt cx="4880610" cy="3729990"/>
          </a:xfrm>
        </p:grpSpPr>
        <p:pic>
          <p:nvPicPr>
            <p:cNvPr id="5" name="object 5"/>
            <p:cNvPicPr/>
            <p:nvPr/>
          </p:nvPicPr>
          <p:blipFill>
            <a:blip r:embed="rId3" cstate="print"/>
            <a:stretch>
              <a:fillRect/>
            </a:stretch>
          </p:blipFill>
          <p:spPr>
            <a:xfrm>
              <a:off x="7100316" y="4360163"/>
              <a:ext cx="32766" cy="596645"/>
            </a:xfrm>
            <a:prstGeom prst="rect">
              <a:avLst/>
            </a:prstGeom>
          </p:spPr>
        </p:pic>
        <p:pic>
          <p:nvPicPr>
            <p:cNvPr id="6" name="object 6"/>
            <p:cNvPicPr/>
            <p:nvPr/>
          </p:nvPicPr>
          <p:blipFill>
            <a:blip r:embed="rId4" cstate="print"/>
            <a:stretch>
              <a:fillRect/>
            </a:stretch>
          </p:blipFill>
          <p:spPr>
            <a:xfrm>
              <a:off x="4677155" y="2525267"/>
              <a:ext cx="2454402" cy="595122"/>
            </a:xfrm>
            <a:prstGeom prst="rect">
              <a:avLst/>
            </a:prstGeom>
          </p:spPr>
        </p:pic>
        <p:pic>
          <p:nvPicPr>
            <p:cNvPr id="7" name="object 7"/>
            <p:cNvPicPr/>
            <p:nvPr/>
          </p:nvPicPr>
          <p:blipFill>
            <a:blip r:embed="rId5" cstate="print"/>
            <a:stretch>
              <a:fillRect/>
            </a:stretch>
          </p:blipFill>
          <p:spPr>
            <a:xfrm>
              <a:off x="4677155" y="4360163"/>
              <a:ext cx="31241" cy="596645"/>
            </a:xfrm>
            <a:prstGeom prst="rect">
              <a:avLst/>
            </a:prstGeom>
          </p:spPr>
        </p:pic>
        <p:pic>
          <p:nvPicPr>
            <p:cNvPr id="8" name="object 8"/>
            <p:cNvPicPr/>
            <p:nvPr/>
          </p:nvPicPr>
          <p:blipFill>
            <a:blip r:embed="rId3" cstate="print"/>
            <a:stretch>
              <a:fillRect/>
            </a:stretch>
          </p:blipFill>
          <p:spPr>
            <a:xfrm>
              <a:off x="2252472" y="4360163"/>
              <a:ext cx="32766" cy="596645"/>
            </a:xfrm>
            <a:prstGeom prst="rect">
              <a:avLst/>
            </a:prstGeom>
          </p:spPr>
        </p:pic>
        <p:pic>
          <p:nvPicPr>
            <p:cNvPr id="9" name="object 9"/>
            <p:cNvPicPr/>
            <p:nvPr/>
          </p:nvPicPr>
          <p:blipFill>
            <a:blip r:embed="rId6" cstate="print"/>
            <a:stretch>
              <a:fillRect/>
            </a:stretch>
          </p:blipFill>
          <p:spPr>
            <a:xfrm>
              <a:off x="2252472" y="2525267"/>
              <a:ext cx="2454402" cy="581405"/>
            </a:xfrm>
            <a:prstGeom prst="rect">
              <a:avLst/>
            </a:prstGeom>
          </p:spPr>
        </p:pic>
        <p:pic>
          <p:nvPicPr>
            <p:cNvPr id="10" name="object 10"/>
            <p:cNvPicPr/>
            <p:nvPr/>
          </p:nvPicPr>
          <p:blipFill>
            <a:blip r:embed="rId7" cstate="print"/>
            <a:stretch>
              <a:fillRect/>
            </a:stretch>
          </p:blipFill>
          <p:spPr>
            <a:xfrm>
              <a:off x="3189732" y="1226819"/>
              <a:ext cx="3004566" cy="1392174"/>
            </a:xfrm>
            <a:prstGeom prst="rect">
              <a:avLst/>
            </a:prstGeom>
          </p:spPr>
        </p:pic>
        <p:pic>
          <p:nvPicPr>
            <p:cNvPr id="11" name="object 11"/>
            <p:cNvPicPr/>
            <p:nvPr/>
          </p:nvPicPr>
          <p:blipFill>
            <a:blip r:embed="rId8" cstate="print"/>
            <a:stretch>
              <a:fillRect/>
            </a:stretch>
          </p:blipFill>
          <p:spPr>
            <a:xfrm>
              <a:off x="3404616" y="1292351"/>
              <a:ext cx="3016758" cy="1742694"/>
            </a:xfrm>
            <a:prstGeom prst="rect">
              <a:avLst/>
            </a:prstGeom>
          </p:spPr>
        </p:pic>
      </p:grpSp>
      <p:sp>
        <p:nvSpPr>
          <p:cNvPr id="12" name="object 12"/>
          <p:cNvSpPr txBox="1"/>
          <p:nvPr/>
        </p:nvSpPr>
        <p:spPr>
          <a:xfrm>
            <a:off x="5440426" y="1311233"/>
            <a:ext cx="1993264" cy="1428750"/>
          </a:xfrm>
          <a:prstGeom prst="rect">
            <a:avLst/>
          </a:prstGeom>
        </p:spPr>
        <p:txBody>
          <a:bodyPr vert="horz" wrap="square" lIns="0" tIns="101600" rIns="0" bIns="0" rtlCol="0">
            <a:spAutoFit/>
          </a:bodyPr>
          <a:lstStyle/>
          <a:p>
            <a:pPr marL="1905" algn="ctr">
              <a:spcBef>
                <a:spcPts val="800"/>
              </a:spcBef>
            </a:pPr>
            <a:r>
              <a:rPr sz="2800" b="1" spc="265" dirty="0">
                <a:latin typeface="Trebuchet MS"/>
                <a:cs typeface="Trebuchet MS"/>
              </a:rPr>
              <a:t>MSME</a:t>
            </a:r>
            <a:endParaRPr sz="2800">
              <a:latin typeface="Trebuchet MS"/>
              <a:cs typeface="Trebuchet MS"/>
            </a:endParaRPr>
          </a:p>
          <a:p>
            <a:pPr marL="12700" marR="5080" indent="1270" algn="ctr">
              <a:lnSpc>
                <a:spcPts val="2930"/>
              </a:lnSpc>
              <a:spcBef>
                <a:spcPts val="1155"/>
              </a:spcBef>
            </a:pPr>
            <a:r>
              <a:rPr sz="2800" b="1" spc="-10" dirty="0">
                <a:latin typeface="Trebuchet MS"/>
                <a:cs typeface="Trebuchet MS"/>
              </a:rPr>
              <a:t>(Services Equipment)</a:t>
            </a:r>
            <a:endParaRPr sz="2800">
              <a:latin typeface="Trebuchet MS"/>
              <a:cs typeface="Trebuchet MS"/>
            </a:endParaRPr>
          </a:p>
        </p:txBody>
      </p:sp>
      <p:grpSp>
        <p:nvGrpSpPr>
          <p:cNvPr id="13" name="object 13"/>
          <p:cNvGrpSpPr/>
          <p:nvPr/>
        </p:nvGrpSpPr>
        <p:grpSpPr>
          <a:xfrm>
            <a:off x="2734055" y="3063240"/>
            <a:ext cx="2341880" cy="1607185"/>
            <a:chOff x="1210055" y="3063239"/>
            <a:chExt cx="2341880" cy="1607185"/>
          </a:xfrm>
        </p:grpSpPr>
        <p:pic>
          <p:nvPicPr>
            <p:cNvPr id="14" name="object 14"/>
            <p:cNvPicPr/>
            <p:nvPr/>
          </p:nvPicPr>
          <p:blipFill>
            <a:blip r:embed="rId9" cstate="print"/>
            <a:stretch>
              <a:fillRect/>
            </a:stretch>
          </p:blipFill>
          <p:spPr>
            <a:xfrm>
              <a:off x="1210055" y="3063239"/>
              <a:ext cx="2116073" cy="1392174"/>
            </a:xfrm>
            <a:prstGeom prst="rect">
              <a:avLst/>
            </a:prstGeom>
          </p:spPr>
        </p:pic>
        <p:pic>
          <p:nvPicPr>
            <p:cNvPr id="15" name="object 15"/>
            <p:cNvPicPr/>
            <p:nvPr/>
          </p:nvPicPr>
          <p:blipFill>
            <a:blip r:embed="rId10" cstate="print"/>
            <a:stretch>
              <a:fillRect/>
            </a:stretch>
          </p:blipFill>
          <p:spPr>
            <a:xfrm>
              <a:off x="1424939" y="3265931"/>
              <a:ext cx="2126742" cy="1404365"/>
            </a:xfrm>
            <a:prstGeom prst="rect">
              <a:avLst/>
            </a:prstGeom>
          </p:spPr>
        </p:pic>
      </p:grpSp>
      <p:sp>
        <p:nvSpPr>
          <p:cNvPr id="16" name="object 16"/>
          <p:cNvSpPr txBox="1"/>
          <p:nvPr/>
        </p:nvSpPr>
        <p:spPr>
          <a:xfrm>
            <a:off x="3526282" y="3681222"/>
            <a:ext cx="974090" cy="452120"/>
          </a:xfrm>
          <a:prstGeom prst="rect">
            <a:avLst/>
          </a:prstGeom>
        </p:spPr>
        <p:txBody>
          <a:bodyPr vert="horz" wrap="square" lIns="0" tIns="12065" rIns="0" bIns="0" rtlCol="0">
            <a:spAutoFit/>
          </a:bodyPr>
          <a:lstStyle/>
          <a:p>
            <a:pPr marL="12700">
              <a:spcBef>
                <a:spcPts val="95"/>
              </a:spcBef>
            </a:pPr>
            <a:r>
              <a:rPr sz="2800" b="1" spc="-10" dirty="0">
                <a:latin typeface="Trebuchet MS"/>
                <a:cs typeface="Trebuchet MS"/>
              </a:rPr>
              <a:t>Micro</a:t>
            </a:r>
            <a:endParaRPr sz="2800">
              <a:latin typeface="Trebuchet MS"/>
              <a:cs typeface="Trebuchet MS"/>
            </a:endParaRPr>
          </a:p>
        </p:txBody>
      </p:sp>
      <p:grpSp>
        <p:nvGrpSpPr>
          <p:cNvPr id="17" name="object 17"/>
          <p:cNvGrpSpPr/>
          <p:nvPr/>
        </p:nvGrpSpPr>
        <p:grpSpPr>
          <a:xfrm>
            <a:off x="2734055" y="4899673"/>
            <a:ext cx="2341880" cy="1607185"/>
            <a:chOff x="1210055" y="4899672"/>
            <a:chExt cx="2341880" cy="1607185"/>
          </a:xfrm>
        </p:grpSpPr>
        <p:pic>
          <p:nvPicPr>
            <p:cNvPr id="18" name="object 18"/>
            <p:cNvPicPr/>
            <p:nvPr/>
          </p:nvPicPr>
          <p:blipFill>
            <a:blip r:embed="rId11" cstate="print"/>
            <a:stretch>
              <a:fillRect/>
            </a:stretch>
          </p:blipFill>
          <p:spPr>
            <a:xfrm>
              <a:off x="1210055" y="4899672"/>
              <a:ext cx="2116073" cy="1392174"/>
            </a:xfrm>
            <a:prstGeom prst="rect">
              <a:avLst/>
            </a:prstGeom>
          </p:spPr>
        </p:pic>
        <p:pic>
          <p:nvPicPr>
            <p:cNvPr id="19" name="object 19"/>
            <p:cNvPicPr/>
            <p:nvPr/>
          </p:nvPicPr>
          <p:blipFill>
            <a:blip r:embed="rId12" cstate="print"/>
            <a:stretch>
              <a:fillRect/>
            </a:stretch>
          </p:blipFill>
          <p:spPr>
            <a:xfrm>
              <a:off x="1424939" y="5102351"/>
              <a:ext cx="2126742" cy="1404366"/>
            </a:xfrm>
            <a:prstGeom prst="rect">
              <a:avLst/>
            </a:prstGeom>
          </p:spPr>
        </p:pic>
      </p:grpSp>
      <p:sp>
        <p:nvSpPr>
          <p:cNvPr id="20" name="object 20"/>
          <p:cNvSpPr txBox="1"/>
          <p:nvPr/>
        </p:nvSpPr>
        <p:spPr>
          <a:xfrm>
            <a:off x="3492755" y="5517896"/>
            <a:ext cx="1040765" cy="452120"/>
          </a:xfrm>
          <a:prstGeom prst="rect">
            <a:avLst/>
          </a:prstGeom>
        </p:spPr>
        <p:txBody>
          <a:bodyPr vert="horz" wrap="square" lIns="0" tIns="12065" rIns="0" bIns="0" rtlCol="0">
            <a:spAutoFit/>
          </a:bodyPr>
          <a:lstStyle/>
          <a:p>
            <a:pPr marL="12700">
              <a:spcBef>
                <a:spcPts val="95"/>
              </a:spcBef>
            </a:pPr>
            <a:r>
              <a:rPr sz="2800" b="1" dirty="0">
                <a:latin typeface="Trebuchet MS"/>
                <a:cs typeface="Trebuchet MS"/>
              </a:rPr>
              <a:t>&lt;</a:t>
            </a:r>
            <a:r>
              <a:rPr sz="2800" b="1" spc="-120" dirty="0">
                <a:latin typeface="Trebuchet MS"/>
                <a:cs typeface="Trebuchet MS"/>
              </a:rPr>
              <a:t> </a:t>
            </a:r>
            <a:r>
              <a:rPr sz="2800" b="1" spc="-60" dirty="0">
                <a:latin typeface="Trebuchet MS"/>
                <a:cs typeface="Trebuchet MS"/>
              </a:rPr>
              <a:t>10</a:t>
            </a:r>
            <a:r>
              <a:rPr sz="2800" b="1" spc="-114" dirty="0">
                <a:latin typeface="Trebuchet MS"/>
                <a:cs typeface="Trebuchet MS"/>
              </a:rPr>
              <a:t> </a:t>
            </a:r>
            <a:r>
              <a:rPr sz="2800" b="1" spc="95" dirty="0">
                <a:latin typeface="Trebuchet MS"/>
                <a:cs typeface="Trebuchet MS"/>
              </a:rPr>
              <a:t>L</a:t>
            </a:r>
            <a:endParaRPr sz="2800">
              <a:latin typeface="Trebuchet MS"/>
              <a:cs typeface="Trebuchet MS"/>
            </a:endParaRPr>
          </a:p>
        </p:txBody>
      </p:sp>
      <p:grpSp>
        <p:nvGrpSpPr>
          <p:cNvPr id="21" name="object 21"/>
          <p:cNvGrpSpPr/>
          <p:nvPr/>
        </p:nvGrpSpPr>
        <p:grpSpPr>
          <a:xfrm>
            <a:off x="5158740" y="3063240"/>
            <a:ext cx="2341880" cy="1607185"/>
            <a:chOff x="3634740" y="3063239"/>
            <a:chExt cx="2341880" cy="1607185"/>
          </a:xfrm>
        </p:grpSpPr>
        <p:pic>
          <p:nvPicPr>
            <p:cNvPr id="22" name="object 22"/>
            <p:cNvPicPr/>
            <p:nvPr/>
          </p:nvPicPr>
          <p:blipFill>
            <a:blip r:embed="rId13" cstate="print"/>
            <a:stretch>
              <a:fillRect/>
            </a:stretch>
          </p:blipFill>
          <p:spPr>
            <a:xfrm>
              <a:off x="3634740" y="3063239"/>
              <a:ext cx="2114550" cy="1392174"/>
            </a:xfrm>
            <a:prstGeom prst="rect">
              <a:avLst/>
            </a:prstGeom>
          </p:spPr>
        </p:pic>
        <p:pic>
          <p:nvPicPr>
            <p:cNvPr id="23" name="object 23"/>
            <p:cNvPicPr/>
            <p:nvPr/>
          </p:nvPicPr>
          <p:blipFill>
            <a:blip r:embed="rId14" cstate="print"/>
            <a:stretch>
              <a:fillRect/>
            </a:stretch>
          </p:blipFill>
          <p:spPr>
            <a:xfrm>
              <a:off x="3848100" y="3265931"/>
              <a:ext cx="2128266" cy="1404365"/>
            </a:xfrm>
            <a:prstGeom prst="rect">
              <a:avLst/>
            </a:prstGeom>
          </p:spPr>
        </p:pic>
      </p:grpSp>
      <p:sp>
        <p:nvSpPr>
          <p:cNvPr id="24" name="object 24"/>
          <p:cNvSpPr txBox="1"/>
          <p:nvPr/>
        </p:nvSpPr>
        <p:spPr>
          <a:xfrm>
            <a:off x="5956808" y="3681222"/>
            <a:ext cx="961390" cy="452120"/>
          </a:xfrm>
          <a:prstGeom prst="rect">
            <a:avLst/>
          </a:prstGeom>
        </p:spPr>
        <p:txBody>
          <a:bodyPr vert="horz" wrap="square" lIns="0" tIns="12065" rIns="0" bIns="0" rtlCol="0">
            <a:spAutoFit/>
          </a:bodyPr>
          <a:lstStyle/>
          <a:p>
            <a:pPr marL="12700">
              <a:spcBef>
                <a:spcPts val="95"/>
              </a:spcBef>
            </a:pPr>
            <a:r>
              <a:rPr sz="2800" b="1" spc="55" dirty="0">
                <a:latin typeface="Trebuchet MS"/>
                <a:cs typeface="Trebuchet MS"/>
              </a:rPr>
              <a:t>Small</a:t>
            </a:r>
            <a:endParaRPr sz="2800">
              <a:latin typeface="Trebuchet MS"/>
              <a:cs typeface="Trebuchet MS"/>
            </a:endParaRPr>
          </a:p>
        </p:txBody>
      </p:sp>
      <p:grpSp>
        <p:nvGrpSpPr>
          <p:cNvPr id="25" name="object 25"/>
          <p:cNvGrpSpPr/>
          <p:nvPr/>
        </p:nvGrpSpPr>
        <p:grpSpPr>
          <a:xfrm>
            <a:off x="5158741" y="4899673"/>
            <a:ext cx="2376805" cy="1607185"/>
            <a:chOff x="3634740" y="4899672"/>
            <a:chExt cx="2376805" cy="1607185"/>
          </a:xfrm>
        </p:grpSpPr>
        <p:pic>
          <p:nvPicPr>
            <p:cNvPr id="26" name="object 26"/>
            <p:cNvPicPr/>
            <p:nvPr/>
          </p:nvPicPr>
          <p:blipFill>
            <a:blip r:embed="rId15" cstate="print"/>
            <a:stretch>
              <a:fillRect/>
            </a:stretch>
          </p:blipFill>
          <p:spPr>
            <a:xfrm>
              <a:off x="3634740" y="4899672"/>
              <a:ext cx="2114550" cy="1392174"/>
            </a:xfrm>
            <a:prstGeom prst="rect">
              <a:avLst/>
            </a:prstGeom>
          </p:spPr>
        </p:pic>
        <p:pic>
          <p:nvPicPr>
            <p:cNvPr id="27" name="object 27"/>
            <p:cNvPicPr/>
            <p:nvPr/>
          </p:nvPicPr>
          <p:blipFill>
            <a:blip r:embed="rId16" cstate="print"/>
            <a:stretch>
              <a:fillRect/>
            </a:stretch>
          </p:blipFill>
          <p:spPr>
            <a:xfrm>
              <a:off x="3848100" y="5102351"/>
              <a:ext cx="2163318" cy="1404366"/>
            </a:xfrm>
            <a:prstGeom prst="rect">
              <a:avLst/>
            </a:prstGeom>
          </p:spPr>
        </p:pic>
      </p:grpSp>
      <p:sp>
        <p:nvSpPr>
          <p:cNvPr id="28" name="object 28"/>
          <p:cNvSpPr txBox="1"/>
          <p:nvPr/>
        </p:nvSpPr>
        <p:spPr>
          <a:xfrm>
            <a:off x="5694680" y="5332273"/>
            <a:ext cx="1483995" cy="822325"/>
          </a:xfrm>
          <a:prstGeom prst="rect">
            <a:avLst/>
          </a:prstGeom>
        </p:spPr>
        <p:txBody>
          <a:bodyPr vert="horz" wrap="square" lIns="0" tIns="71120" rIns="0" bIns="0" rtlCol="0">
            <a:spAutoFit/>
          </a:bodyPr>
          <a:lstStyle/>
          <a:p>
            <a:pPr marL="525780" marR="5080" indent="-513715">
              <a:lnSpc>
                <a:spcPts val="2920"/>
              </a:lnSpc>
              <a:spcBef>
                <a:spcPts val="560"/>
              </a:spcBef>
            </a:pPr>
            <a:r>
              <a:rPr sz="2800" b="1" spc="-60" dirty="0">
                <a:latin typeface="Trebuchet MS"/>
                <a:cs typeface="Trebuchet MS"/>
              </a:rPr>
              <a:t>10</a:t>
            </a:r>
            <a:r>
              <a:rPr sz="2800" b="1" spc="-75" dirty="0">
                <a:latin typeface="Trebuchet MS"/>
                <a:cs typeface="Trebuchet MS"/>
              </a:rPr>
              <a:t> </a:t>
            </a:r>
            <a:r>
              <a:rPr sz="2800" b="1" spc="155" dirty="0">
                <a:latin typeface="Trebuchet MS"/>
                <a:cs typeface="Trebuchet MS"/>
              </a:rPr>
              <a:t>L</a:t>
            </a:r>
            <a:r>
              <a:rPr sz="2800" b="1" spc="-60" dirty="0">
                <a:latin typeface="Trebuchet MS"/>
                <a:cs typeface="Trebuchet MS"/>
              </a:rPr>
              <a:t> </a:t>
            </a:r>
            <a:r>
              <a:rPr sz="2800" b="1" dirty="0">
                <a:latin typeface="Trebuchet MS"/>
                <a:cs typeface="Trebuchet MS"/>
              </a:rPr>
              <a:t>to</a:t>
            </a:r>
            <a:r>
              <a:rPr sz="2800" b="1" spc="-70" dirty="0">
                <a:latin typeface="Trebuchet MS"/>
                <a:cs typeface="Trebuchet MS"/>
              </a:rPr>
              <a:t> </a:t>
            </a:r>
            <a:r>
              <a:rPr sz="2800" b="1" spc="-65" dirty="0">
                <a:latin typeface="Trebuchet MS"/>
                <a:cs typeface="Trebuchet MS"/>
              </a:rPr>
              <a:t>2 </a:t>
            </a:r>
            <a:r>
              <a:rPr sz="2800" b="1" spc="225" dirty="0">
                <a:latin typeface="Trebuchet MS"/>
                <a:cs typeface="Trebuchet MS"/>
              </a:rPr>
              <a:t>Cr</a:t>
            </a:r>
            <a:endParaRPr sz="2800">
              <a:latin typeface="Trebuchet MS"/>
              <a:cs typeface="Trebuchet MS"/>
            </a:endParaRPr>
          </a:p>
        </p:txBody>
      </p:sp>
      <p:grpSp>
        <p:nvGrpSpPr>
          <p:cNvPr id="29" name="object 29"/>
          <p:cNvGrpSpPr/>
          <p:nvPr/>
        </p:nvGrpSpPr>
        <p:grpSpPr>
          <a:xfrm>
            <a:off x="7581900" y="3063240"/>
            <a:ext cx="2341880" cy="1607185"/>
            <a:chOff x="6057900" y="3063239"/>
            <a:chExt cx="2341880" cy="1607185"/>
          </a:xfrm>
        </p:grpSpPr>
        <p:pic>
          <p:nvPicPr>
            <p:cNvPr id="30" name="object 30"/>
            <p:cNvPicPr/>
            <p:nvPr/>
          </p:nvPicPr>
          <p:blipFill>
            <a:blip r:embed="rId17" cstate="print"/>
            <a:stretch>
              <a:fillRect/>
            </a:stretch>
          </p:blipFill>
          <p:spPr>
            <a:xfrm>
              <a:off x="6057900" y="3063239"/>
              <a:ext cx="2116074" cy="1392174"/>
            </a:xfrm>
            <a:prstGeom prst="rect">
              <a:avLst/>
            </a:prstGeom>
          </p:spPr>
        </p:pic>
        <p:pic>
          <p:nvPicPr>
            <p:cNvPr id="31" name="object 31"/>
            <p:cNvPicPr/>
            <p:nvPr/>
          </p:nvPicPr>
          <p:blipFill>
            <a:blip r:embed="rId18" cstate="print"/>
            <a:stretch>
              <a:fillRect/>
            </a:stretch>
          </p:blipFill>
          <p:spPr>
            <a:xfrm>
              <a:off x="6272784" y="3265931"/>
              <a:ext cx="2126741" cy="1404365"/>
            </a:xfrm>
            <a:prstGeom prst="rect">
              <a:avLst/>
            </a:prstGeom>
          </p:spPr>
        </p:pic>
      </p:grpSp>
      <p:sp>
        <p:nvSpPr>
          <p:cNvPr id="32" name="object 32"/>
          <p:cNvSpPr txBox="1"/>
          <p:nvPr/>
        </p:nvSpPr>
        <p:spPr>
          <a:xfrm>
            <a:off x="8169403" y="3681222"/>
            <a:ext cx="1386205" cy="452120"/>
          </a:xfrm>
          <a:prstGeom prst="rect">
            <a:avLst/>
          </a:prstGeom>
        </p:spPr>
        <p:txBody>
          <a:bodyPr vert="horz" wrap="square" lIns="0" tIns="12065" rIns="0" bIns="0" rtlCol="0">
            <a:spAutoFit/>
          </a:bodyPr>
          <a:lstStyle/>
          <a:p>
            <a:pPr marL="12700">
              <a:spcBef>
                <a:spcPts val="95"/>
              </a:spcBef>
            </a:pPr>
            <a:r>
              <a:rPr sz="2800" b="1" spc="55" dirty="0">
                <a:latin typeface="Trebuchet MS"/>
                <a:cs typeface="Trebuchet MS"/>
              </a:rPr>
              <a:t>Medium</a:t>
            </a:r>
            <a:endParaRPr sz="2800">
              <a:latin typeface="Trebuchet MS"/>
              <a:cs typeface="Trebuchet MS"/>
            </a:endParaRPr>
          </a:p>
        </p:txBody>
      </p:sp>
      <p:grpSp>
        <p:nvGrpSpPr>
          <p:cNvPr id="33" name="object 33"/>
          <p:cNvGrpSpPr/>
          <p:nvPr/>
        </p:nvGrpSpPr>
        <p:grpSpPr>
          <a:xfrm>
            <a:off x="7581900" y="4899673"/>
            <a:ext cx="2341880" cy="1607185"/>
            <a:chOff x="6057900" y="4899672"/>
            <a:chExt cx="2341880" cy="1607185"/>
          </a:xfrm>
        </p:grpSpPr>
        <p:pic>
          <p:nvPicPr>
            <p:cNvPr id="34" name="object 34"/>
            <p:cNvPicPr/>
            <p:nvPr/>
          </p:nvPicPr>
          <p:blipFill>
            <a:blip r:embed="rId19" cstate="print"/>
            <a:stretch>
              <a:fillRect/>
            </a:stretch>
          </p:blipFill>
          <p:spPr>
            <a:xfrm>
              <a:off x="6057900" y="4899672"/>
              <a:ext cx="2116074" cy="1392174"/>
            </a:xfrm>
            <a:prstGeom prst="rect">
              <a:avLst/>
            </a:prstGeom>
          </p:spPr>
        </p:pic>
        <p:pic>
          <p:nvPicPr>
            <p:cNvPr id="35" name="object 35"/>
            <p:cNvPicPr/>
            <p:nvPr/>
          </p:nvPicPr>
          <p:blipFill>
            <a:blip r:embed="rId20" cstate="print"/>
            <a:stretch>
              <a:fillRect/>
            </a:stretch>
          </p:blipFill>
          <p:spPr>
            <a:xfrm>
              <a:off x="6272784" y="5102351"/>
              <a:ext cx="2126741" cy="1404366"/>
            </a:xfrm>
            <a:prstGeom prst="rect">
              <a:avLst/>
            </a:prstGeom>
          </p:spPr>
        </p:pic>
      </p:grpSp>
      <p:sp>
        <p:nvSpPr>
          <p:cNvPr id="36" name="object 36"/>
          <p:cNvSpPr txBox="1"/>
          <p:nvPr/>
        </p:nvSpPr>
        <p:spPr>
          <a:xfrm>
            <a:off x="8257793" y="5332273"/>
            <a:ext cx="1207770" cy="822325"/>
          </a:xfrm>
          <a:prstGeom prst="rect">
            <a:avLst/>
          </a:prstGeom>
        </p:spPr>
        <p:txBody>
          <a:bodyPr vert="horz" wrap="square" lIns="0" tIns="71120" rIns="0" bIns="0" rtlCol="0">
            <a:spAutoFit/>
          </a:bodyPr>
          <a:lstStyle/>
          <a:p>
            <a:pPr marL="289560" marR="5080" indent="-277495">
              <a:lnSpc>
                <a:spcPts val="2920"/>
              </a:lnSpc>
              <a:spcBef>
                <a:spcPts val="560"/>
              </a:spcBef>
            </a:pPr>
            <a:r>
              <a:rPr sz="2800" b="1" dirty="0">
                <a:latin typeface="Trebuchet MS"/>
                <a:cs typeface="Trebuchet MS"/>
              </a:rPr>
              <a:t>2</a:t>
            </a:r>
            <a:r>
              <a:rPr sz="2800" b="1" spc="-120" dirty="0">
                <a:latin typeface="Trebuchet MS"/>
                <a:cs typeface="Trebuchet MS"/>
              </a:rPr>
              <a:t> </a:t>
            </a:r>
            <a:r>
              <a:rPr sz="2800" b="1" spc="240" dirty="0">
                <a:latin typeface="Trebuchet MS"/>
                <a:cs typeface="Trebuchet MS"/>
              </a:rPr>
              <a:t>Cr</a:t>
            </a:r>
            <a:r>
              <a:rPr sz="2800" b="1" spc="-120" dirty="0">
                <a:latin typeface="Trebuchet MS"/>
                <a:cs typeface="Trebuchet MS"/>
              </a:rPr>
              <a:t> </a:t>
            </a:r>
            <a:r>
              <a:rPr sz="2800" b="1" spc="-25" dirty="0">
                <a:latin typeface="Trebuchet MS"/>
                <a:cs typeface="Trebuchet MS"/>
              </a:rPr>
              <a:t>to </a:t>
            </a:r>
            <a:r>
              <a:rPr sz="2800" b="1" spc="100" dirty="0">
                <a:latin typeface="Trebuchet MS"/>
                <a:cs typeface="Trebuchet MS"/>
              </a:rPr>
              <a:t>5Cr</a:t>
            </a:r>
            <a:endParaRPr sz="2800">
              <a:latin typeface="Trebuchet MS"/>
              <a:cs typeface="Trebuchet MS"/>
            </a:endParaRPr>
          </a:p>
        </p:txBody>
      </p:sp>
      <p:sp>
        <p:nvSpPr>
          <p:cNvPr id="3" name="Footer Placeholder 2">
            <a:extLst>
              <a:ext uri="{FF2B5EF4-FFF2-40B4-BE49-F238E27FC236}">
                <a16:creationId xmlns:a16="http://schemas.microsoft.com/office/drawing/2014/main" id="{F79DC173-963C-500E-7D78-C20AD905EBB4}"/>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1448234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95828" y="230124"/>
            <a:ext cx="5796915" cy="1275080"/>
            <a:chOff x="1671827" y="230124"/>
            <a:chExt cx="5796915" cy="1275080"/>
          </a:xfrm>
        </p:grpSpPr>
        <p:pic>
          <p:nvPicPr>
            <p:cNvPr id="3" name="object 3"/>
            <p:cNvPicPr/>
            <p:nvPr/>
          </p:nvPicPr>
          <p:blipFill>
            <a:blip r:embed="rId2" cstate="print"/>
            <a:stretch>
              <a:fillRect/>
            </a:stretch>
          </p:blipFill>
          <p:spPr>
            <a:xfrm>
              <a:off x="1671827" y="230124"/>
              <a:ext cx="1980438" cy="1274826"/>
            </a:xfrm>
            <a:prstGeom prst="rect">
              <a:avLst/>
            </a:prstGeom>
          </p:spPr>
        </p:pic>
        <p:pic>
          <p:nvPicPr>
            <p:cNvPr id="4" name="object 4"/>
            <p:cNvPicPr/>
            <p:nvPr/>
          </p:nvPicPr>
          <p:blipFill>
            <a:blip r:embed="rId3" cstate="print"/>
            <a:stretch>
              <a:fillRect/>
            </a:stretch>
          </p:blipFill>
          <p:spPr>
            <a:xfrm>
              <a:off x="2892552" y="230124"/>
              <a:ext cx="1334262" cy="1274826"/>
            </a:xfrm>
            <a:prstGeom prst="rect">
              <a:avLst/>
            </a:prstGeom>
          </p:spPr>
        </p:pic>
        <p:pic>
          <p:nvPicPr>
            <p:cNvPr id="5" name="object 5"/>
            <p:cNvPicPr/>
            <p:nvPr/>
          </p:nvPicPr>
          <p:blipFill>
            <a:blip r:embed="rId4" cstate="print"/>
            <a:stretch>
              <a:fillRect/>
            </a:stretch>
          </p:blipFill>
          <p:spPr>
            <a:xfrm>
              <a:off x="3581400" y="300228"/>
              <a:ext cx="848105" cy="874013"/>
            </a:xfrm>
            <a:prstGeom prst="rect">
              <a:avLst/>
            </a:prstGeom>
          </p:spPr>
        </p:pic>
        <p:pic>
          <p:nvPicPr>
            <p:cNvPr id="6" name="object 6"/>
            <p:cNvPicPr/>
            <p:nvPr/>
          </p:nvPicPr>
          <p:blipFill>
            <a:blip r:embed="rId5" cstate="print"/>
            <a:stretch>
              <a:fillRect/>
            </a:stretch>
          </p:blipFill>
          <p:spPr>
            <a:xfrm>
              <a:off x="3942588" y="230124"/>
              <a:ext cx="3525773" cy="1274826"/>
            </a:xfrm>
            <a:prstGeom prst="rect">
              <a:avLst/>
            </a:prstGeom>
          </p:spPr>
        </p:pic>
      </p:grpSp>
      <p:pic>
        <p:nvPicPr>
          <p:cNvPr id="8" name="object 8"/>
          <p:cNvPicPr/>
          <p:nvPr/>
        </p:nvPicPr>
        <p:blipFill>
          <a:blip r:embed="rId6" cstate="print"/>
          <a:stretch>
            <a:fillRect/>
          </a:stretch>
        </p:blipFill>
        <p:spPr>
          <a:xfrm>
            <a:off x="2020823" y="3304032"/>
            <a:ext cx="3283458" cy="1369314"/>
          </a:xfrm>
          <a:prstGeom prst="rect">
            <a:avLst/>
          </a:prstGeom>
        </p:spPr>
      </p:pic>
      <p:sp>
        <p:nvSpPr>
          <p:cNvPr id="9" name="object 9"/>
          <p:cNvSpPr txBox="1"/>
          <p:nvPr/>
        </p:nvSpPr>
        <p:spPr>
          <a:xfrm>
            <a:off x="3117851" y="3411677"/>
            <a:ext cx="1095375" cy="452120"/>
          </a:xfrm>
          <a:prstGeom prst="rect">
            <a:avLst/>
          </a:prstGeom>
        </p:spPr>
        <p:txBody>
          <a:bodyPr vert="horz" wrap="square" lIns="0" tIns="12065" rIns="0" bIns="0" rtlCol="0">
            <a:spAutoFit/>
          </a:bodyPr>
          <a:lstStyle/>
          <a:p>
            <a:pPr marL="12700">
              <a:spcBef>
                <a:spcPts val="95"/>
              </a:spcBef>
            </a:pPr>
            <a:r>
              <a:rPr sz="2800" b="1" spc="265" dirty="0">
                <a:solidFill>
                  <a:srgbClr val="FFFFFF"/>
                </a:solidFill>
                <a:latin typeface="Trebuchet MS"/>
                <a:cs typeface="Trebuchet MS"/>
              </a:rPr>
              <a:t>MSME</a:t>
            </a:r>
            <a:endParaRPr sz="2800">
              <a:latin typeface="Trebuchet MS"/>
              <a:cs typeface="Trebuchet MS"/>
            </a:endParaRPr>
          </a:p>
        </p:txBody>
      </p:sp>
      <p:sp>
        <p:nvSpPr>
          <p:cNvPr id="10" name="object 10"/>
          <p:cNvSpPr txBox="1"/>
          <p:nvPr/>
        </p:nvSpPr>
        <p:spPr>
          <a:xfrm>
            <a:off x="2282444" y="3927475"/>
            <a:ext cx="2762250" cy="452120"/>
          </a:xfrm>
          <a:prstGeom prst="rect">
            <a:avLst/>
          </a:prstGeom>
        </p:spPr>
        <p:txBody>
          <a:bodyPr vert="horz" wrap="square" lIns="0" tIns="12065" rIns="0" bIns="0" rtlCol="0">
            <a:spAutoFit/>
          </a:bodyPr>
          <a:lstStyle/>
          <a:p>
            <a:pPr marL="12700">
              <a:spcBef>
                <a:spcPts val="95"/>
              </a:spcBef>
            </a:pPr>
            <a:r>
              <a:rPr sz="2800" b="1" spc="75" dirty="0">
                <a:solidFill>
                  <a:srgbClr val="FFFFFF"/>
                </a:solidFill>
                <a:latin typeface="Trebuchet MS"/>
                <a:cs typeface="Trebuchet MS"/>
              </a:rPr>
              <a:t>(Mfg</a:t>
            </a:r>
            <a:r>
              <a:rPr sz="2800" b="1" spc="-55" dirty="0">
                <a:solidFill>
                  <a:srgbClr val="FFFFFF"/>
                </a:solidFill>
                <a:latin typeface="Trebuchet MS"/>
                <a:cs typeface="Trebuchet MS"/>
              </a:rPr>
              <a:t> </a:t>
            </a:r>
            <a:r>
              <a:rPr sz="2800" b="1" spc="114" dirty="0">
                <a:solidFill>
                  <a:srgbClr val="FFFFFF"/>
                </a:solidFill>
                <a:latin typeface="Trebuchet MS"/>
                <a:cs typeface="Trebuchet MS"/>
              </a:rPr>
              <a:t>&amp;</a:t>
            </a:r>
            <a:r>
              <a:rPr sz="2800" b="1" spc="-60" dirty="0">
                <a:solidFill>
                  <a:srgbClr val="FFFFFF"/>
                </a:solidFill>
                <a:latin typeface="Trebuchet MS"/>
                <a:cs typeface="Trebuchet MS"/>
              </a:rPr>
              <a:t> </a:t>
            </a:r>
            <a:r>
              <a:rPr sz="2800" b="1" spc="-10" dirty="0">
                <a:solidFill>
                  <a:srgbClr val="FFFFFF"/>
                </a:solidFill>
                <a:latin typeface="Trebuchet MS"/>
                <a:cs typeface="Trebuchet MS"/>
              </a:rPr>
              <a:t>Services)</a:t>
            </a:r>
            <a:endParaRPr sz="2800">
              <a:latin typeface="Trebuchet MS"/>
              <a:cs typeface="Trebuchet MS"/>
            </a:endParaRPr>
          </a:p>
        </p:txBody>
      </p:sp>
      <p:grpSp>
        <p:nvGrpSpPr>
          <p:cNvPr id="11" name="object 11"/>
          <p:cNvGrpSpPr/>
          <p:nvPr/>
        </p:nvGrpSpPr>
        <p:grpSpPr>
          <a:xfrm>
            <a:off x="5120641" y="1228332"/>
            <a:ext cx="5278755" cy="3189605"/>
            <a:chOff x="3596640" y="1228331"/>
            <a:chExt cx="5278755" cy="3189605"/>
          </a:xfrm>
        </p:grpSpPr>
        <p:pic>
          <p:nvPicPr>
            <p:cNvPr id="12" name="object 12"/>
            <p:cNvPicPr/>
            <p:nvPr/>
          </p:nvPicPr>
          <p:blipFill>
            <a:blip r:embed="rId7" cstate="print"/>
            <a:stretch>
              <a:fillRect/>
            </a:stretch>
          </p:blipFill>
          <p:spPr>
            <a:xfrm>
              <a:off x="3596640" y="2101596"/>
              <a:ext cx="663727" cy="1837181"/>
            </a:xfrm>
            <a:prstGeom prst="rect">
              <a:avLst/>
            </a:prstGeom>
          </p:spPr>
        </p:pic>
        <p:pic>
          <p:nvPicPr>
            <p:cNvPr id="13" name="object 13"/>
            <p:cNvPicPr/>
            <p:nvPr/>
          </p:nvPicPr>
          <p:blipFill>
            <a:blip r:embed="rId8" cstate="print"/>
            <a:stretch>
              <a:fillRect/>
            </a:stretch>
          </p:blipFill>
          <p:spPr>
            <a:xfrm>
              <a:off x="4175760" y="1685531"/>
              <a:ext cx="1707641" cy="921270"/>
            </a:xfrm>
            <a:prstGeom prst="rect">
              <a:avLst/>
            </a:prstGeom>
          </p:spPr>
        </p:pic>
        <p:pic>
          <p:nvPicPr>
            <p:cNvPr id="14" name="object 14"/>
            <p:cNvPicPr/>
            <p:nvPr/>
          </p:nvPicPr>
          <p:blipFill>
            <a:blip r:embed="rId9" cstate="print"/>
            <a:stretch>
              <a:fillRect/>
            </a:stretch>
          </p:blipFill>
          <p:spPr>
            <a:xfrm>
              <a:off x="5807964" y="1641335"/>
              <a:ext cx="883158" cy="493026"/>
            </a:xfrm>
            <a:prstGeom prst="rect">
              <a:avLst/>
            </a:prstGeom>
          </p:spPr>
        </p:pic>
        <p:pic>
          <p:nvPicPr>
            <p:cNvPr id="15" name="object 15"/>
            <p:cNvPicPr/>
            <p:nvPr/>
          </p:nvPicPr>
          <p:blipFill>
            <a:blip r:embed="rId10" cstate="print"/>
            <a:stretch>
              <a:fillRect/>
            </a:stretch>
          </p:blipFill>
          <p:spPr>
            <a:xfrm>
              <a:off x="6493764" y="1228331"/>
              <a:ext cx="2381249" cy="918222"/>
            </a:xfrm>
            <a:prstGeom prst="rect">
              <a:avLst/>
            </a:prstGeom>
          </p:spPr>
        </p:pic>
        <p:pic>
          <p:nvPicPr>
            <p:cNvPr id="16" name="object 16"/>
            <p:cNvPicPr/>
            <p:nvPr/>
          </p:nvPicPr>
          <p:blipFill>
            <a:blip r:embed="rId11" cstate="print"/>
            <a:stretch>
              <a:fillRect/>
            </a:stretch>
          </p:blipFill>
          <p:spPr>
            <a:xfrm>
              <a:off x="5807964" y="2106155"/>
              <a:ext cx="883158" cy="470166"/>
            </a:xfrm>
            <a:prstGeom prst="rect">
              <a:avLst/>
            </a:prstGeom>
          </p:spPr>
        </p:pic>
        <p:pic>
          <p:nvPicPr>
            <p:cNvPr id="17" name="object 17"/>
            <p:cNvPicPr/>
            <p:nvPr/>
          </p:nvPicPr>
          <p:blipFill>
            <a:blip r:embed="rId12" cstate="print"/>
            <a:stretch>
              <a:fillRect/>
            </a:stretch>
          </p:blipFill>
          <p:spPr>
            <a:xfrm>
              <a:off x="6547104" y="2122932"/>
              <a:ext cx="2274570" cy="919734"/>
            </a:xfrm>
            <a:prstGeom prst="rect">
              <a:avLst/>
            </a:prstGeom>
          </p:spPr>
        </p:pic>
        <p:pic>
          <p:nvPicPr>
            <p:cNvPr id="18" name="object 18"/>
            <p:cNvPicPr/>
            <p:nvPr/>
          </p:nvPicPr>
          <p:blipFill>
            <a:blip r:embed="rId13" cstate="print"/>
            <a:stretch>
              <a:fillRect/>
            </a:stretch>
          </p:blipFill>
          <p:spPr>
            <a:xfrm>
              <a:off x="3608832" y="3916680"/>
              <a:ext cx="649986" cy="32766"/>
            </a:xfrm>
            <a:prstGeom prst="rect">
              <a:avLst/>
            </a:prstGeom>
          </p:spPr>
        </p:pic>
        <p:pic>
          <p:nvPicPr>
            <p:cNvPr id="19" name="object 19"/>
            <p:cNvPicPr/>
            <p:nvPr/>
          </p:nvPicPr>
          <p:blipFill>
            <a:blip r:embed="rId14" cstate="print"/>
            <a:stretch>
              <a:fillRect/>
            </a:stretch>
          </p:blipFill>
          <p:spPr>
            <a:xfrm>
              <a:off x="4175760" y="3497580"/>
              <a:ext cx="1707641" cy="919734"/>
            </a:xfrm>
            <a:prstGeom prst="rect">
              <a:avLst/>
            </a:prstGeom>
          </p:spPr>
        </p:pic>
      </p:grpSp>
      <p:sp>
        <p:nvSpPr>
          <p:cNvPr id="20" name="object 20"/>
          <p:cNvSpPr txBox="1"/>
          <p:nvPr/>
        </p:nvSpPr>
        <p:spPr>
          <a:xfrm>
            <a:off x="6074791" y="3669613"/>
            <a:ext cx="962025" cy="452120"/>
          </a:xfrm>
          <a:prstGeom prst="rect">
            <a:avLst/>
          </a:prstGeom>
        </p:spPr>
        <p:txBody>
          <a:bodyPr vert="horz" wrap="square" lIns="0" tIns="12065" rIns="0" bIns="0" rtlCol="0">
            <a:spAutoFit/>
          </a:bodyPr>
          <a:lstStyle/>
          <a:p>
            <a:pPr marL="12700">
              <a:spcBef>
                <a:spcPts val="95"/>
              </a:spcBef>
            </a:pPr>
            <a:r>
              <a:rPr sz="2800" b="1" spc="55" dirty="0">
                <a:solidFill>
                  <a:srgbClr val="FFFFFF"/>
                </a:solidFill>
                <a:latin typeface="Trebuchet MS"/>
                <a:cs typeface="Trebuchet MS"/>
              </a:rPr>
              <a:t>Small</a:t>
            </a:r>
            <a:endParaRPr sz="2800">
              <a:latin typeface="Trebuchet MS"/>
              <a:cs typeface="Trebuchet MS"/>
            </a:endParaRPr>
          </a:p>
        </p:txBody>
      </p:sp>
      <p:grpSp>
        <p:nvGrpSpPr>
          <p:cNvPr id="21" name="object 21"/>
          <p:cNvGrpSpPr/>
          <p:nvPr/>
        </p:nvGrpSpPr>
        <p:grpSpPr>
          <a:xfrm>
            <a:off x="7331964" y="2906256"/>
            <a:ext cx="2998470" cy="1226185"/>
            <a:chOff x="5807964" y="2906255"/>
            <a:chExt cx="2998470" cy="1226185"/>
          </a:xfrm>
        </p:grpSpPr>
        <p:pic>
          <p:nvPicPr>
            <p:cNvPr id="22" name="object 22"/>
            <p:cNvPicPr/>
            <p:nvPr/>
          </p:nvPicPr>
          <p:blipFill>
            <a:blip r:embed="rId15" cstate="print"/>
            <a:stretch>
              <a:fillRect/>
            </a:stretch>
          </p:blipFill>
          <p:spPr>
            <a:xfrm>
              <a:off x="5807964" y="3442716"/>
              <a:ext cx="883158" cy="503681"/>
            </a:xfrm>
            <a:prstGeom prst="rect">
              <a:avLst/>
            </a:prstGeom>
          </p:spPr>
        </p:pic>
        <p:pic>
          <p:nvPicPr>
            <p:cNvPr id="23" name="object 23"/>
            <p:cNvPicPr/>
            <p:nvPr/>
          </p:nvPicPr>
          <p:blipFill>
            <a:blip r:embed="rId16" cstate="print"/>
            <a:stretch>
              <a:fillRect/>
            </a:stretch>
          </p:blipFill>
          <p:spPr>
            <a:xfrm>
              <a:off x="6605016" y="2906255"/>
              <a:ext cx="2201418" cy="1226070"/>
            </a:xfrm>
            <a:prstGeom prst="rect">
              <a:avLst/>
            </a:prstGeom>
          </p:spPr>
        </p:pic>
      </p:grpSp>
      <p:sp>
        <p:nvSpPr>
          <p:cNvPr id="24" name="object 24"/>
          <p:cNvSpPr txBox="1"/>
          <p:nvPr/>
        </p:nvSpPr>
        <p:spPr>
          <a:xfrm>
            <a:off x="6068695" y="1366291"/>
            <a:ext cx="4072254" cy="2100580"/>
          </a:xfrm>
          <a:prstGeom prst="rect">
            <a:avLst/>
          </a:prstGeom>
        </p:spPr>
        <p:txBody>
          <a:bodyPr vert="horz" wrap="square" lIns="0" tIns="45085" rIns="0" bIns="0" rtlCol="0">
            <a:spAutoFit/>
          </a:bodyPr>
          <a:lstStyle/>
          <a:p>
            <a:pPr marL="2224405">
              <a:spcBef>
                <a:spcPts val="355"/>
              </a:spcBef>
            </a:pPr>
            <a:r>
              <a:rPr sz="2800" b="1" spc="-65" dirty="0">
                <a:solidFill>
                  <a:srgbClr val="FFFFFF"/>
                </a:solidFill>
                <a:latin typeface="Trebuchet MS"/>
                <a:cs typeface="Trebuchet MS"/>
              </a:rPr>
              <a:t>Invt.</a:t>
            </a:r>
            <a:r>
              <a:rPr sz="2800" b="1" spc="-355" dirty="0">
                <a:solidFill>
                  <a:srgbClr val="FFFFFF"/>
                </a:solidFill>
                <a:latin typeface="Trebuchet MS"/>
                <a:cs typeface="Trebuchet MS"/>
              </a:rPr>
              <a:t> </a:t>
            </a:r>
            <a:r>
              <a:rPr sz="2800" b="1" dirty="0">
                <a:solidFill>
                  <a:srgbClr val="FFFFFF"/>
                </a:solidFill>
                <a:latin typeface="Trebuchet MS"/>
                <a:cs typeface="Trebuchet MS"/>
              </a:rPr>
              <a:t>&lt;</a:t>
            </a:r>
            <a:r>
              <a:rPr sz="2800" b="1" spc="-114" dirty="0">
                <a:solidFill>
                  <a:srgbClr val="FFFFFF"/>
                </a:solidFill>
                <a:latin typeface="Trebuchet MS"/>
                <a:cs typeface="Trebuchet MS"/>
              </a:rPr>
              <a:t> </a:t>
            </a:r>
            <a:r>
              <a:rPr sz="2800" b="1" dirty="0">
                <a:solidFill>
                  <a:srgbClr val="FFFFFF"/>
                </a:solidFill>
                <a:latin typeface="Trebuchet MS"/>
                <a:cs typeface="Trebuchet MS"/>
              </a:rPr>
              <a:t>1</a:t>
            </a:r>
            <a:r>
              <a:rPr sz="2800" b="1" spc="-90" dirty="0">
                <a:solidFill>
                  <a:srgbClr val="FFFFFF"/>
                </a:solidFill>
                <a:latin typeface="Trebuchet MS"/>
                <a:cs typeface="Trebuchet MS"/>
              </a:rPr>
              <a:t> </a:t>
            </a:r>
            <a:r>
              <a:rPr sz="2800" b="1" spc="215" dirty="0">
                <a:solidFill>
                  <a:srgbClr val="FFFFFF"/>
                </a:solidFill>
                <a:latin typeface="Trebuchet MS"/>
                <a:cs typeface="Trebuchet MS"/>
              </a:rPr>
              <a:t>Cr</a:t>
            </a:r>
            <a:endParaRPr sz="2800">
              <a:latin typeface="Trebuchet MS"/>
              <a:cs typeface="Trebuchet MS"/>
            </a:endParaRPr>
          </a:p>
          <a:p>
            <a:pPr marL="12700">
              <a:spcBef>
                <a:spcPts val="250"/>
              </a:spcBef>
            </a:pPr>
            <a:r>
              <a:rPr sz="2800" b="1" spc="-10" dirty="0">
                <a:solidFill>
                  <a:srgbClr val="FFFFFF"/>
                </a:solidFill>
                <a:latin typeface="Trebuchet MS"/>
                <a:cs typeface="Trebuchet MS"/>
              </a:rPr>
              <a:t>Micro</a:t>
            </a:r>
            <a:endParaRPr sz="2800">
              <a:latin typeface="Trebuchet MS"/>
              <a:cs typeface="Trebuchet MS"/>
            </a:endParaRPr>
          </a:p>
          <a:p>
            <a:pPr marL="2277745">
              <a:spcBef>
                <a:spcPts val="80"/>
              </a:spcBef>
              <a:tabLst>
                <a:tab pos="2971800" algn="l"/>
              </a:tabLst>
            </a:pPr>
            <a:r>
              <a:rPr sz="2800" b="1" spc="195" dirty="0">
                <a:solidFill>
                  <a:srgbClr val="FFFFFF"/>
                </a:solidFill>
                <a:latin typeface="Trebuchet MS"/>
                <a:cs typeface="Trebuchet MS"/>
              </a:rPr>
              <a:t>TR</a:t>
            </a:r>
            <a:r>
              <a:rPr sz="2800" b="1" dirty="0">
                <a:solidFill>
                  <a:srgbClr val="FFFFFF"/>
                </a:solidFill>
                <a:latin typeface="Trebuchet MS"/>
                <a:cs typeface="Trebuchet MS"/>
              </a:rPr>
              <a:t>	&lt;</a:t>
            </a:r>
            <a:r>
              <a:rPr sz="2800" b="1" spc="-130" dirty="0">
                <a:solidFill>
                  <a:srgbClr val="FFFFFF"/>
                </a:solidFill>
                <a:latin typeface="Trebuchet MS"/>
                <a:cs typeface="Trebuchet MS"/>
              </a:rPr>
              <a:t> </a:t>
            </a:r>
            <a:r>
              <a:rPr sz="2800" b="1" dirty="0">
                <a:solidFill>
                  <a:srgbClr val="FFFFFF"/>
                </a:solidFill>
                <a:latin typeface="Trebuchet MS"/>
                <a:cs typeface="Trebuchet MS"/>
              </a:rPr>
              <a:t>5</a:t>
            </a:r>
            <a:r>
              <a:rPr sz="2800" b="1" spc="-125" dirty="0">
                <a:solidFill>
                  <a:srgbClr val="FFFFFF"/>
                </a:solidFill>
                <a:latin typeface="Trebuchet MS"/>
                <a:cs typeface="Trebuchet MS"/>
              </a:rPr>
              <a:t> </a:t>
            </a:r>
            <a:r>
              <a:rPr sz="2800" b="1" spc="215" dirty="0">
                <a:solidFill>
                  <a:srgbClr val="FFFFFF"/>
                </a:solidFill>
                <a:latin typeface="Trebuchet MS"/>
                <a:cs typeface="Trebuchet MS"/>
              </a:rPr>
              <a:t>Cr</a:t>
            </a:r>
            <a:endParaRPr sz="2800">
              <a:latin typeface="Trebuchet MS"/>
              <a:cs typeface="Trebuchet MS"/>
            </a:endParaRPr>
          </a:p>
          <a:p>
            <a:pPr marL="2392045">
              <a:spcBef>
                <a:spcPts val="2310"/>
              </a:spcBef>
            </a:pPr>
            <a:r>
              <a:rPr sz="2800" b="1" spc="-60" dirty="0">
                <a:solidFill>
                  <a:srgbClr val="FFFFFF"/>
                </a:solidFill>
                <a:latin typeface="Trebuchet MS"/>
                <a:cs typeface="Trebuchet MS"/>
              </a:rPr>
              <a:t>Invt.</a:t>
            </a:r>
            <a:r>
              <a:rPr sz="2800" b="1" spc="-350" dirty="0">
                <a:solidFill>
                  <a:srgbClr val="FFFFFF"/>
                </a:solidFill>
                <a:latin typeface="Trebuchet MS"/>
                <a:cs typeface="Trebuchet MS"/>
              </a:rPr>
              <a:t> </a:t>
            </a:r>
            <a:r>
              <a:rPr sz="2800" b="1" dirty="0">
                <a:solidFill>
                  <a:srgbClr val="FFFFFF"/>
                </a:solidFill>
                <a:latin typeface="Trebuchet MS"/>
                <a:cs typeface="Trebuchet MS"/>
              </a:rPr>
              <a:t>&lt;</a:t>
            </a:r>
            <a:r>
              <a:rPr sz="2800" b="1" spc="-55" dirty="0">
                <a:solidFill>
                  <a:srgbClr val="FFFFFF"/>
                </a:solidFill>
                <a:latin typeface="Trebuchet MS"/>
                <a:cs typeface="Trebuchet MS"/>
              </a:rPr>
              <a:t> </a:t>
            </a:r>
            <a:r>
              <a:rPr sz="2800" b="1" spc="-25" dirty="0">
                <a:solidFill>
                  <a:srgbClr val="FFFFFF"/>
                </a:solidFill>
                <a:latin typeface="Trebuchet MS"/>
                <a:cs typeface="Trebuchet MS"/>
              </a:rPr>
              <a:t>10</a:t>
            </a:r>
            <a:endParaRPr sz="2800">
              <a:latin typeface="Trebuchet MS"/>
              <a:cs typeface="Trebuchet MS"/>
            </a:endParaRPr>
          </a:p>
        </p:txBody>
      </p:sp>
      <p:grpSp>
        <p:nvGrpSpPr>
          <p:cNvPr id="25" name="object 25"/>
          <p:cNvGrpSpPr/>
          <p:nvPr/>
        </p:nvGrpSpPr>
        <p:grpSpPr>
          <a:xfrm>
            <a:off x="7331964" y="3918192"/>
            <a:ext cx="3027680" cy="936625"/>
            <a:chOff x="5807964" y="3918191"/>
            <a:chExt cx="3027680" cy="936625"/>
          </a:xfrm>
        </p:grpSpPr>
        <p:pic>
          <p:nvPicPr>
            <p:cNvPr id="26" name="object 26"/>
            <p:cNvPicPr/>
            <p:nvPr/>
          </p:nvPicPr>
          <p:blipFill>
            <a:blip r:embed="rId11" cstate="print"/>
            <a:stretch>
              <a:fillRect/>
            </a:stretch>
          </p:blipFill>
          <p:spPr>
            <a:xfrm>
              <a:off x="5807964" y="3918191"/>
              <a:ext cx="883158" cy="470166"/>
            </a:xfrm>
            <a:prstGeom prst="rect">
              <a:avLst/>
            </a:prstGeom>
          </p:spPr>
        </p:pic>
        <p:pic>
          <p:nvPicPr>
            <p:cNvPr id="27" name="object 27"/>
            <p:cNvPicPr/>
            <p:nvPr/>
          </p:nvPicPr>
          <p:blipFill>
            <a:blip r:embed="rId17" cstate="print"/>
            <a:stretch>
              <a:fillRect/>
            </a:stretch>
          </p:blipFill>
          <p:spPr>
            <a:xfrm>
              <a:off x="6531864" y="3934955"/>
              <a:ext cx="2303526" cy="919746"/>
            </a:xfrm>
            <a:prstGeom prst="rect">
              <a:avLst/>
            </a:prstGeom>
          </p:spPr>
        </p:pic>
      </p:grpSp>
      <p:sp>
        <p:nvSpPr>
          <p:cNvPr id="28" name="object 28"/>
          <p:cNvSpPr txBox="1"/>
          <p:nvPr/>
        </p:nvSpPr>
        <p:spPr>
          <a:xfrm>
            <a:off x="8303769" y="3385565"/>
            <a:ext cx="1814195" cy="1159510"/>
          </a:xfrm>
          <a:prstGeom prst="rect">
            <a:avLst/>
          </a:prstGeom>
        </p:spPr>
        <p:txBody>
          <a:bodyPr vert="horz" wrap="square" lIns="0" tIns="12065" rIns="0" bIns="0" rtlCol="0">
            <a:spAutoFit/>
          </a:bodyPr>
          <a:lstStyle/>
          <a:p>
            <a:pPr marL="635" algn="ctr">
              <a:spcBef>
                <a:spcPts val="95"/>
              </a:spcBef>
            </a:pPr>
            <a:r>
              <a:rPr sz="2800" b="1" spc="220" dirty="0">
                <a:solidFill>
                  <a:srgbClr val="FFFFFF"/>
                </a:solidFill>
                <a:latin typeface="Trebuchet MS"/>
                <a:cs typeface="Trebuchet MS"/>
              </a:rPr>
              <a:t>Cr</a:t>
            </a:r>
            <a:endParaRPr sz="2800">
              <a:latin typeface="Trebuchet MS"/>
              <a:cs typeface="Trebuchet MS"/>
            </a:endParaRPr>
          </a:p>
          <a:p>
            <a:pPr algn="ctr">
              <a:spcBef>
                <a:spcPts val="2455"/>
              </a:spcBef>
              <a:tabLst>
                <a:tab pos="645160" algn="l"/>
              </a:tabLst>
            </a:pPr>
            <a:r>
              <a:rPr sz="2600" b="1" spc="195" dirty="0">
                <a:solidFill>
                  <a:srgbClr val="FFFFFF"/>
                </a:solidFill>
                <a:latin typeface="Trebuchet MS"/>
                <a:cs typeface="Trebuchet MS"/>
              </a:rPr>
              <a:t>TR</a:t>
            </a:r>
            <a:r>
              <a:rPr sz="2600" b="1" dirty="0">
                <a:solidFill>
                  <a:srgbClr val="FFFFFF"/>
                </a:solidFill>
                <a:latin typeface="Trebuchet MS"/>
                <a:cs typeface="Trebuchet MS"/>
              </a:rPr>
              <a:t>	&lt;</a:t>
            </a:r>
            <a:r>
              <a:rPr sz="2600" b="1" spc="-85" dirty="0">
                <a:solidFill>
                  <a:srgbClr val="FFFFFF"/>
                </a:solidFill>
                <a:latin typeface="Trebuchet MS"/>
                <a:cs typeface="Trebuchet MS"/>
              </a:rPr>
              <a:t> </a:t>
            </a:r>
            <a:r>
              <a:rPr sz="2600" b="1" spc="-75" dirty="0">
                <a:solidFill>
                  <a:srgbClr val="FFFFFF"/>
                </a:solidFill>
                <a:latin typeface="Trebuchet MS"/>
                <a:cs typeface="Trebuchet MS"/>
              </a:rPr>
              <a:t>50</a:t>
            </a:r>
            <a:r>
              <a:rPr sz="2600" b="1" spc="-105" dirty="0">
                <a:solidFill>
                  <a:srgbClr val="FFFFFF"/>
                </a:solidFill>
                <a:latin typeface="Trebuchet MS"/>
                <a:cs typeface="Trebuchet MS"/>
              </a:rPr>
              <a:t> </a:t>
            </a:r>
            <a:r>
              <a:rPr sz="2600" b="1" spc="195" dirty="0">
                <a:solidFill>
                  <a:srgbClr val="FFFFFF"/>
                </a:solidFill>
                <a:latin typeface="Trebuchet MS"/>
                <a:cs typeface="Trebuchet MS"/>
              </a:rPr>
              <a:t>Cr</a:t>
            </a:r>
            <a:endParaRPr sz="2600">
              <a:latin typeface="Trebuchet MS"/>
              <a:cs typeface="Trebuchet MS"/>
            </a:endParaRPr>
          </a:p>
        </p:txBody>
      </p:sp>
      <p:grpSp>
        <p:nvGrpSpPr>
          <p:cNvPr id="29" name="object 29"/>
          <p:cNvGrpSpPr/>
          <p:nvPr/>
        </p:nvGrpSpPr>
        <p:grpSpPr>
          <a:xfrm>
            <a:off x="5120640" y="3925823"/>
            <a:ext cx="2386330" cy="2303780"/>
            <a:chOff x="3596640" y="3925823"/>
            <a:chExt cx="2386330" cy="2303780"/>
          </a:xfrm>
        </p:grpSpPr>
        <p:pic>
          <p:nvPicPr>
            <p:cNvPr id="30" name="object 30"/>
            <p:cNvPicPr/>
            <p:nvPr/>
          </p:nvPicPr>
          <p:blipFill>
            <a:blip r:embed="rId18" cstate="print"/>
            <a:stretch>
              <a:fillRect/>
            </a:stretch>
          </p:blipFill>
          <p:spPr>
            <a:xfrm>
              <a:off x="3596640" y="3925823"/>
              <a:ext cx="663727" cy="1835658"/>
            </a:xfrm>
            <a:prstGeom prst="rect">
              <a:avLst/>
            </a:prstGeom>
          </p:spPr>
        </p:pic>
        <p:pic>
          <p:nvPicPr>
            <p:cNvPr id="31" name="object 31"/>
            <p:cNvPicPr/>
            <p:nvPr/>
          </p:nvPicPr>
          <p:blipFill>
            <a:blip r:embed="rId19" cstate="print"/>
            <a:stretch>
              <a:fillRect/>
            </a:stretch>
          </p:blipFill>
          <p:spPr>
            <a:xfrm>
              <a:off x="4075176" y="5309615"/>
              <a:ext cx="1907286" cy="919734"/>
            </a:xfrm>
            <a:prstGeom prst="rect">
              <a:avLst/>
            </a:prstGeom>
          </p:spPr>
        </p:pic>
      </p:grpSp>
      <p:sp>
        <p:nvSpPr>
          <p:cNvPr id="32" name="object 32"/>
          <p:cNvSpPr txBox="1"/>
          <p:nvPr/>
        </p:nvSpPr>
        <p:spPr>
          <a:xfrm>
            <a:off x="5861431" y="5481929"/>
            <a:ext cx="1386205" cy="452120"/>
          </a:xfrm>
          <a:prstGeom prst="rect">
            <a:avLst/>
          </a:prstGeom>
        </p:spPr>
        <p:txBody>
          <a:bodyPr vert="horz" wrap="square" lIns="0" tIns="12065" rIns="0" bIns="0" rtlCol="0">
            <a:spAutoFit/>
          </a:bodyPr>
          <a:lstStyle/>
          <a:p>
            <a:pPr marL="12700">
              <a:spcBef>
                <a:spcPts val="95"/>
              </a:spcBef>
            </a:pPr>
            <a:r>
              <a:rPr sz="2800" b="1" spc="55" dirty="0">
                <a:solidFill>
                  <a:srgbClr val="FFFFFF"/>
                </a:solidFill>
                <a:latin typeface="Trebuchet MS"/>
                <a:cs typeface="Trebuchet MS"/>
              </a:rPr>
              <a:t>Medium</a:t>
            </a:r>
            <a:endParaRPr sz="2800">
              <a:latin typeface="Trebuchet MS"/>
              <a:cs typeface="Trebuchet MS"/>
            </a:endParaRPr>
          </a:p>
        </p:txBody>
      </p:sp>
      <p:grpSp>
        <p:nvGrpSpPr>
          <p:cNvPr id="33" name="object 33"/>
          <p:cNvGrpSpPr/>
          <p:nvPr/>
        </p:nvGrpSpPr>
        <p:grpSpPr>
          <a:xfrm>
            <a:off x="7331964" y="4718303"/>
            <a:ext cx="2998470" cy="2089150"/>
            <a:chOff x="5807964" y="4718303"/>
            <a:chExt cx="2998470" cy="2089150"/>
          </a:xfrm>
        </p:grpSpPr>
        <p:pic>
          <p:nvPicPr>
            <p:cNvPr id="34" name="object 34"/>
            <p:cNvPicPr/>
            <p:nvPr/>
          </p:nvPicPr>
          <p:blipFill>
            <a:blip r:embed="rId15" cstate="print"/>
            <a:stretch>
              <a:fillRect/>
            </a:stretch>
          </p:blipFill>
          <p:spPr>
            <a:xfrm>
              <a:off x="5807964" y="5254751"/>
              <a:ext cx="883158" cy="502170"/>
            </a:xfrm>
            <a:prstGeom prst="rect">
              <a:avLst/>
            </a:prstGeom>
          </p:spPr>
        </p:pic>
        <p:pic>
          <p:nvPicPr>
            <p:cNvPr id="35" name="object 35"/>
            <p:cNvPicPr/>
            <p:nvPr/>
          </p:nvPicPr>
          <p:blipFill>
            <a:blip r:embed="rId20" cstate="print"/>
            <a:stretch>
              <a:fillRect/>
            </a:stretch>
          </p:blipFill>
          <p:spPr>
            <a:xfrm>
              <a:off x="6605016" y="4718303"/>
              <a:ext cx="2201418" cy="1224534"/>
            </a:xfrm>
            <a:prstGeom prst="rect">
              <a:avLst/>
            </a:prstGeom>
          </p:spPr>
        </p:pic>
        <p:pic>
          <p:nvPicPr>
            <p:cNvPr id="36" name="object 36"/>
            <p:cNvPicPr/>
            <p:nvPr/>
          </p:nvPicPr>
          <p:blipFill>
            <a:blip r:embed="rId11" cstate="print"/>
            <a:stretch>
              <a:fillRect/>
            </a:stretch>
          </p:blipFill>
          <p:spPr>
            <a:xfrm>
              <a:off x="5807964" y="5728715"/>
              <a:ext cx="883158" cy="470166"/>
            </a:xfrm>
            <a:prstGeom prst="rect">
              <a:avLst/>
            </a:prstGeom>
          </p:spPr>
        </p:pic>
        <p:pic>
          <p:nvPicPr>
            <p:cNvPr id="37" name="object 37"/>
            <p:cNvPicPr/>
            <p:nvPr/>
          </p:nvPicPr>
          <p:blipFill>
            <a:blip r:embed="rId21" cstate="print"/>
            <a:stretch>
              <a:fillRect/>
            </a:stretch>
          </p:blipFill>
          <p:spPr>
            <a:xfrm>
              <a:off x="6605016" y="5658609"/>
              <a:ext cx="2164842" cy="1148346"/>
            </a:xfrm>
            <a:prstGeom prst="rect">
              <a:avLst/>
            </a:prstGeom>
          </p:spPr>
        </p:pic>
      </p:grpSp>
      <p:sp>
        <p:nvSpPr>
          <p:cNvPr id="38" name="object 38"/>
          <p:cNvSpPr txBox="1"/>
          <p:nvPr/>
        </p:nvSpPr>
        <p:spPr>
          <a:xfrm>
            <a:off x="8448293" y="4826890"/>
            <a:ext cx="1524000" cy="1702435"/>
          </a:xfrm>
          <a:prstGeom prst="rect">
            <a:avLst/>
          </a:prstGeom>
        </p:spPr>
        <p:txBody>
          <a:bodyPr vert="horz" wrap="square" lIns="0" tIns="71120" rIns="0" bIns="0" rtlCol="0">
            <a:spAutoFit/>
          </a:bodyPr>
          <a:lstStyle/>
          <a:p>
            <a:pPr marL="12700" marR="5080" algn="ctr">
              <a:lnSpc>
                <a:spcPts val="2920"/>
              </a:lnSpc>
              <a:spcBef>
                <a:spcPts val="560"/>
              </a:spcBef>
            </a:pPr>
            <a:r>
              <a:rPr sz="2800" b="1" spc="-65" dirty="0">
                <a:solidFill>
                  <a:srgbClr val="FFFFFF"/>
                </a:solidFill>
                <a:latin typeface="Trebuchet MS"/>
                <a:cs typeface="Trebuchet MS"/>
              </a:rPr>
              <a:t>Invt.</a:t>
            </a:r>
            <a:r>
              <a:rPr sz="2800" b="1" spc="-345" dirty="0">
                <a:solidFill>
                  <a:srgbClr val="FFFFFF"/>
                </a:solidFill>
                <a:latin typeface="Trebuchet MS"/>
                <a:cs typeface="Trebuchet MS"/>
              </a:rPr>
              <a:t> </a:t>
            </a:r>
            <a:r>
              <a:rPr sz="2800" b="1" dirty="0">
                <a:solidFill>
                  <a:srgbClr val="FFFFFF"/>
                </a:solidFill>
                <a:latin typeface="Trebuchet MS"/>
                <a:cs typeface="Trebuchet MS"/>
              </a:rPr>
              <a:t>&lt;</a:t>
            </a:r>
            <a:r>
              <a:rPr sz="2800" b="1" spc="-55" dirty="0">
                <a:solidFill>
                  <a:srgbClr val="FFFFFF"/>
                </a:solidFill>
                <a:latin typeface="Trebuchet MS"/>
                <a:cs typeface="Trebuchet MS"/>
              </a:rPr>
              <a:t> </a:t>
            </a:r>
            <a:r>
              <a:rPr sz="2800" b="1" spc="-80" dirty="0">
                <a:solidFill>
                  <a:srgbClr val="FFFFFF"/>
                </a:solidFill>
                <a:latin typeface="Trebuchet MS"/>
                <a:cs typeface="Trebuchet MS"/>
              </a:rPr>
              <a:t>50 </a:t>
            </a:r>
            <a:r>
              <a:rPr sz="2800" b="1" spc="220" dirty="0">
                <a:solidFill>
                  <a:srgbClr val="FFFFFF"/>
                </a:solidFill>
                <a:latin typeface="Trebuchet MS"/>
                <a:cs typeface="Trebuchet MS"/>
              </a:rPr>
              <a:t>Cr</a:t>
            </a:r>
            <a:endParaRPr sz="2800">
              <a:latin typeface="Trebuchet MS"/>
              <a:cs typeface="Trebuchet MS"/>
            </a:endParaRPr>
          </a:p>
          <a:p>
            <a:pPr marL="1270" algn="ctr">
              <a:lnSpc>
                <a:spcPts val="2915"/>
              </a:lnSpc>
              <a:spcBef>
                <a:spcPts val="1070"/>
              </a:spcBef>
              <a:tabLst>
                <a:tab pos="647065" algn="l"/>
              </a:tabLst>
            </a:pPr>
            <a:r>
              <a:rPr sz="2600" b="1" spc="195" dirty="0">
                <a:solidFill>
                  <a:srgbClr val="FFFFFF"/>
                </a:solidFill>
                <a:latin typeface="Trebuchet MS"/>
                <a:cs typeface="Trebuchet MS"/>
              </a:rPr>
              <a:t>TR</a:t>
            </a:r>
            <a:r>
              <a:rPr sz="2600" b="1" dirty="0">
                <a:solidFill>
                  <a:srgbClr val="FFFFFF"/>
                </a:solidFill>
                <a:latin typeface="Trebuchet MS"/>
                <a:cs typeface="Trebuchet MS"/>
              </a:rPr>
              <a:t>	&lt;</a:t>
            </a:r>
            <a:r>
              <a:rPr sz="2600" b="1" spc="-80" dirty="0">
                <a:solidFill>
                  <a:srgbClr val="FFFFFF"/>
                </a:solidFill>
                <a:latin typeface="Trebuchet MS"/>
                <a:cs typeface="Trebuchet MS"/>
              </a:rPr>
              <a:t> </a:t>
            </a:r>
            <a:r>
              <a:rPr sz="2600" b="1" spc="-25" dirty="0">
                <a:solidFill>
                  <a:srgbClr val="FFFFFF"/>
                </a:solidFill>
                <a:latin typeface="Trebuchet MS"/>
                <a:cs typeface="Trebuchet MS"/>
              </a:rPr>
              <a:t>250</a:t>
            </a:r>
            <a:endParaRPr sz="2600">
              <a:latin typeface="Trebuchet MS"/>
              <a:cs typeface="Trebuchet MS"/>
            </a:endParaRPr>
          </a:p>
          <a:p>
            <a:pPr marL="1270" algn="ctr">
              <a:lnSpc>
                <a:spcPts val="2915"/>
              </a:lnSpc>
            </a:pPr>
            <a:r>
              <a:rPr sz="2600" b="1" spc="195" dirty="0">
                <a:solidFill>
                  <a:srgbClr val="FFFFFF"/>
                </a:solidFill>
                <a:latin typeface="Trebuchet MS"/>
                <a:cs typeface="Trebuchet MS"/>
              </a:rPr>
              <a:t>Cr</a:t>
            </a:r>
            <a:endParaRPr sz="2600">
              <a:latin typeface="Trebuchet MS"/>
              <a:cs typeface="Trebuchet MS"/>
            </a:endParaRPr>
          </a:p>
        </p:txBody>
      </p:sp>
      <p:sp>
        <p:nvSpPr>
          <p:cNvPr id="7" name="Footer Placeholder 6">
            <a:extLst>
              <a:ext uri="{FF2B5EF4-FFF2-40B4-BE49-F238E27FC236}">
                <a16:creationId xmlns:a16="http://schemas.microsoft.com/office/drawing/2014/main" id="{9B59228E-33A5-FCC8-3B7C-B135F14772A8}"/>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514997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820667" y="332232"/>
            <a:ext cx="5074158" cy="1274825"/>
          </a:xfrm>
          <a:prstGeom prst="rect">
            <a:avLst/>
          </a:prstGeom>
        </p:spPr>
      </p:pic>
      <p:sp>
        <p:nvSpPr>
          <p:cNvPr id="4" name="object 4"/>
          <p:cNvSpPr txBox="1"/>
          <p:nvPr/>
        </p:nvSpPr>
        <p:spPr>
          <a:xfrm>
            <a:off x="2188261" y="1199134"/>
            <a:ext cx="7891145" cy="5086350"/>
          </a:xfrm>
          <a:prstGeom prst="rect">
            <a:avLst/>
          </a:prstGeom>
        </p:spPr>
        <p:txBody>
          <a:bodyPr vert="horz" wrap="square" lIns="0" tIns="12700" rIns="0" bIns="0" rtlCol="0">
            <a:spAutoFit/>
          </a:bodyPr>
          <a:lstStyle/>
          <a:p>
            <a:pPr marL="295910" marR="477520" indent="-283845">
              <a:spcBef>
                <a:spcPts val="100"/>
              </a:spcBef>
              <a:buClr>
                <a:srgbClr val="7D96AC"/>
              </a:buClr>
              <a:buSzPct val="79166"/>
              <a:buFont typeface="Segoe UI Symbol"/>
              <a:buChar char="⚫"/>
              <a:tabLst>
                <a:tab pos="295910" algn="l"/>
              </a:tabLst>
            </a:pPr>
            <a:r>
              <a:rPr sz="2400" b="1" dirty="0">
                <a:latin typeface="Trebuchet MS"/>
                <a:cs typeface="Trebuchet MS"/>
              </a:rPr>
              <a:t>Calculation</a:t>
            </a:r>
            <a:r>
              <a:rPr sz="2400" b="1" spc="-60" dirty="0">
                <a:latin typeface="Trebuchet MS"/>
                <a:cs typeface="Trebuchet MS"/>
              </a:rPr>
              <a:t> </a:t>
            </a:r>
            <a:r>
              <a:rPr sz="2400" b="1" dirty="0">
                <a:latin typeface="Trebuchet MS"/>
                <a:cs typeface="Trebuchet MS"/>
              </a:rPr>
              <a:t>of</a:t>
            </a:r>
            <a:r>
              <a:rPr sz="2400" b="1" spc="-70" dirty="0">
                <a:latin typeface="Trebuchet MS"/>
                <a:cs typeface="Trebuchet MS"/>
              </a:rPr>
              <a:t> </a:t>
            </a:r>
            <a:r>
              <a:rPr sz="2400" b="1" spc="-10" dirty="0">
                <a:latin typeface="Trebuchet MS"/>
                <a:cs typeface="Trebuchet MS"/>
              </a:rPr>
              <a:t>investment</a:t>
            </a:r>
            <a:r>
              <a:rPr sz="2400" b="1" spc="-60" dirty="0">
                <a:latin typeface="Trebuchet MS"/>
                <a:cs typeface="Trebuchet MS"/>
              </a:rPr>
              <a:t> </a:t>
            </a:r>
            <a:r>
              <a:rPr sz="2400" b="1" dirty="0">
                <a:latin typeface="Trebuchet MS"/>
                <a:cs typeface="Trebuchet MS"/>
              </a:rPr>
              <a:t>in</a:t>
            </a:r>
            <a:r>
              <a:rPr sz="2400" b="1" spc="-60" dirty="0">
                <a:latin typeface="Trebuchet MS"/>
                <a:cs typeface="Trebuchet MS"/>
              </a:rPr>
              <a:t> </a:t>
            </a:r>
            <a:r>
              <a:rPr sz="2400" b="1" dirty="0">
                <a:latin typeface="Trebuchet MS"/>
                <a:cs typeface="Trebuchet MS"/>
              </a:rPr>
              <a:t>plant</a:t>
            </a:r>
            <a:r>
              <a:rPr sz="2400" b="1" spc="-55" dirty="0">
                <a:latin typeface="Trebuchet MS"/>
                <a:cs typeface="Trebuchet MS"/>
              </a:rPr>
              <a:t> </a:t>
            </a:r>
            <a:r>
              <a:rPr sz="2400" b="1" spc="85" dirty="0">
                <a:latin typeface="Trebuchet MS"/>
                <a:cs typeface="Trebuchet MS"/>
              </a:rPr>
              <a:t>&amp;</a:t>
            </a:r>
            <a:r>
              <a:rPr sz="2400" b="1" spc="-70" dirty="0">
                <a:latin typeface="Trebuchet MS"/>
                <a:cs typeface="Trebuchet MS"/>
              </a:rPr>
              <a:t> </a:t>
            </a:r>
            <a:r>
              <a:rPr sz="2400" b="1" dirty="0">
                <a:latin typeface="Trebuchet MS"/>
                <a:cs typeface="Trebuchet MS"/>
              </a:rPr>
              <a:t>machinery</a:t>
            </a:r>
            <a:r>
              <a:rPr sz="2400" b="1" spc="-80" dirty="0">
                <a:latin typeface="Trebuchet MS"/>
                <a:cs typeface="Trebuchet MS"/>
              </a:rPr>
              <a:t> </a:t>
            </a:r>
            <a:r>
              <a:rPr sz="2400" b="1" spc="-25" dirty="0">
                <a:latin typeface="Trebuchet MS"/>
                <a:cs typeface="Trebuchet MS"/>
              </a:rPr>
              <a:t>or </a:t>
            </a:r>
            <a:r>
              <a:rPr sz="2400" b="1" dirty="0">
                <a:latin typeface="Trebuchet MS"/>
                <a:cs typeface="Trebuchet MS"/>
              </a:rPr>
              <a:t>equipment</a:t>
            </a:r>
            <a:r>
              <a:rPr sz="2400" b="1" spc="-100" dirty="0">
                <a:latin typeface="Trebuchet MS"/>
                <a:cs typeface="Trebuchet MS"/>
              </a:rPr>
              <a:t> </a:t>
            </a:r>
            <a:r>
              <a:rPr sz="2400" b="1" spc="-35" dirty="0">
                <a:latin typeface="Trebuchet MS"/>
                <a:cs typeface="Trebuchet MS"/>
              </a:rPr>
              <a:t>will</a:t>
            </a:r>
            <a:r>
              <a:rPr sz="2400" b="1" spc="-95" dirty="0">
                <a:latin typeface="Trebuchet MS"/>
                <a:cs typeface="Trebuchet MS"/>
              </a:rPr>
              <a:t> </a:t>
            </a:r>
            <a:r>
              <a:rPr sz="2400" b="1" dirty="0">
                <a:latin typeface="Trebuchet MS"/>
                <a:cs typeface="Trebuchet MS"/>
              </a:rPr>
              <a:t>be</a:t>
            </a:r>
            <a:r>
              <a:rPr sz="2400" b="1" spc="-100" dirty="0">
                <a:latin typeface="Trebuchet MS"/>
                <a:cs typeface="Trebuchet MS"/>
              </a:rPr>
              <a:t> </a:t>
            </a:r>
            <a:r>
              <a:rPr sz="2400" b="1" spc="-40" dirty="0">
                <a:latin typeface="Trebuchet MS"/>
                <a:cs typeface="Trebuchet MS"/>
              </a:rPr>
              <a:t>linked</a:t>
            </a:r>
            <a:r>
              <a:rPr sz="2400" b="1" spc="-95" dirty="0">
                <a:latin typeface="Trebuchet MS"/>
                <a:cs typeface="Trebuchet MS"/>
              </a:rPr>
              <a:t> </a:t>
            </a:r>
            <a:r>
              <a:rPr sz="2400" b="1" dirty="0">
                <a:latin typeface="Trebuchet MS"/>
                <a:cs typeface="Trebuchet MS"/>
              </a:rPr>
              <a:t>to</a:t>
            </a:r>
            <a:r>
              <a:rPr sz="2400" b="1" spc="-95" dirty="0">
                <a:latin typeface="Trebuchet MS"/>
                <a:cs typeface="Trebuchet MS"/>
              </a:rPr>
              <a:t> </a:t>
            </a:r>
            <a:r>
              <a:rPr sz="2400" b="1" spc="175" dirty="0">
                <a:latin typeface="Trebuchet MS"/>
                <a:cs typeface="Trebuchet MS"/>
              </a:rPr>
              <a:t>ITR</a:t>
            </a:r>
            <a:r>
              <a:rPr sz="2400" b="1" spc="-95" dirty="0">
                <a:latin typeface="Trebuchet MS"/>
                <a:cs typeface="Trebuchet MS"/>
              </a:rPr>
              <a:t> </a:t>
            </a:r>
            <a:r>
              <a:rPr sz="2400" b="1" dirty="0">
                <a:latin typeface="Trebuchet MS"/>
                <a:cs typeface="Trebuchet MS"/>
              </a:rPr>
              <a:t>of</a:t>
            </a:r>
            <a:r>
              <a:rPr sz="2400" b="1" spc="-100" dirty="0">
                <a:latin typeface="Trebuchet MS"/>
                <a:cs typeface="Trebuchet MS"/>
              </a:rPr>
              <a:t> </a:t>
            </a:r>
            <a:r>
              <a:rPr sz="2400" b="1" spc="155" dirty="0">
                <a:latin typeface="Trebuchet MS"/>
                <a:cs typeface="Trebuchet MS"/>
              </a:rPr>
              <a:t>PY</a:t>
            </a:r>
            <a:endParaRPr sz="2400">
              <a:latin typeface="Trebuchet MS"/>
              <a:cs typeface="Trebuchet MS"/>
            </a:endParaRPr>
          </a:p>
          <a:p>
            <a:pPr marL="295910" marR="15240" indent="-283845">
              <a:spcBef>
                <a:spcPts val="600"/>
              </a:spcBef>
              <a:buClr>
                <a:srgbClr val="7D96AC"/>
              </a:buClr>
              <a:buSzPct val="79166"/>
              <a:buFont typeface="Segoe UI Symbol"/>
              <a:buChar char="⚫"/>
              <a:tabLst>
                <a:tab pos="295910" algn="l"/>
              </a:tabLst>
            </a:pPr>
            <a:r>
              <a:rPr sz="2400" b="1" spc="95" dirty="0">
                <a:latin typeface="Trebuchet MS"/>
                <a:cs typeface="Trebuchet MS"/>
              </a:rPr>
              <a:t>New</a:t>
            </a:r>
            <a:r>
              <a:rPr sz="2400" b="1" spc="-40" dirty="0">
                <a:latin typeface="Trebuchet MS"/>
                <a:cs typeface="Trebuchet MS"/>
              </a:rPr>
              <a:t> </a:t>
            </a:r>
            <a:r>
              <a:rPr sz="2400" b="1" spc="-45" dirty="0">
                <a:latin typeface="Trebuchet MS"/>
                <a:cs typeface="Trebuchet MS"/>
              </a:rPr>
              <a:t>enterprise,</a:t>
            </a:r>
            <a:r>
              <a:rPr sz="2400" b="1" spc="-280" dirty="0">
                <a:latin typeface="Trebuchet MS"/>
                <a:cs typeface="Trebuchet MS"/>
              </a:rPr>
              <a:t> </a:t>
            </a:r>
            <a:r>
              <a:rPr sz="2400" b="1" spc="-85" dirty="0">
                <a:latin typeface="Trebuchet MS"/>
                <a:cs typeface="Trebuchet MS"/>
              </a:rPr>
              <a:t>invest.</a:t>
            </a:r>
            <a:r>
              <a:rPr sz="2400" b="1" spc="-290" dirty="0">
                <a:latin typeface="Trebuchet MS"/>
                <a:cs typeface="Trebuchet MS"/>
              </a:rPr>
              <a:t> </a:t>
            </a:r>
            <a:r>
              <a:rPr sz="2400" b="1" dirty="0">
                <a:latin typeface="Trebuchet MS"/>
                <a:cs typeface="Trebuchet MS"/>
              </a:rPr>
              <a:t>on</a:t>
            </a:r>
            <a:r>
              <a:rPr sz="2400" b="1" spc="-35" dirty="0">
                <a:latin typeface="Trebuchet MS"/>
                <a:cs typeface="Trebuchet MS"/>
              </a:rPr>
              <a:t> </a:t>
            </a:r>
            <a:r>
              <a:rPr sz="2400" b="1" spc="-90" dirty="0">
                <a:latin typeface="Trebuchet MS"/>
                <a:cs typeface="Trebuchet MS"/>
              </a:rPr>
              <a:t>self-</a:t>
            </a:r>
            <a:r>
              <a:rPr sz="2400" b="1" dirty="0">
                <a:latin typeface="Trebuchet MS"/>
                <a:cs typeface="Trebuchet MS"/>
              </a:rPr>
              <a:t>declaration</a:t>
            </a:r>
            <a:r>
              <a:rPr sz="2400" b="1" spc="-25" dirty="0">
                <a:latin typeface="Trebuchet MS"/>
                <a:cs typeface="Trebuchet MS"/>
              </a:rPr>
              <a:t> </a:t>
            </a:r>
            <a:r>
              <a:rPr sz="2400" b="1" spc="-50" dirty="0">
                <a:latin typeface="Trebuchet MS"/>
                <a:cs typeface="Trebuchet MS"/>
              </a:rPr>
              <a:t>- </a:t>
            </a:r>
            <a:r>
              <a:rPr sz="2400" b="1" spc="-10" dirty="0">
                <a:latin typeface="Trebuchet MS"/>
                <a:cs typeface="Trebuchet MS"/>
              </a:rPr>
              <a:t>relaxation</a:t>
            </a:r>
            <a:r>
              <a:rPr sz="2400" b="1" spc="-90" dirty="0">
                <a:latin typeface="Trebuchet MS"/>
                <a:cs typeface="Trebuchet MS"/>
              </a:rPr>
              <a:t> </a:t>
            </a:r>
            <a:r>
              <a:rPr sz="2400" b="1" spc="-25" dirty="0">
                <a:latin typeface="Trebuchet MS"/>
                <a:cs typeface="Trebuchet MS"/>
              </a:rPr>
              <a:t>shall</a:t>
            </a:r>
            <a:r>
              <a:rPr sz="2400" b="1" spc="-100" dirty="0">
                <a:latin typeface="Trebuchet MS"/>
                <a:cs typeface="Trebuchet MS"/>
              </a:rPr>
              <a:t> </a:t>
            </a:r>
            <a:r>
              <a:rPr sz="2400" b="1" dirty="0">
                <a:latin typeface="Trebuchet MS"/>
                <a:cs typeface="Trebuchet MS"/>
              </a:rPr>
              <a:t>end</a:t>
            </a:r>
            <a:r>
              <a:rPr sz="2400" b="1" spc="-100" dirty="0">
                <a:latin typeface="Trebuchet MS"/>
                <a:cs typeface="Trebuchet MS"/>
              </a:rPr>
              <a:t> </a:t>
            </a:r>
            <a:r>
              <a:rPr sz="2400" b="1" spc="-20" dirty="0">
                <a:latin typeface="Trebuchet MS"/>
                <a:cs typeface="Trebuchet MS"/>
              </a:rPr>
              <a:t>after</a:t>
            </a:r>
            <a:r>
              <a:rPr sz="2400" b="1" spc="-100" dirty="0">
                <a:latin typeface="Trebuchet MS"/>
                <a:cs typeface="Trebuchet MS"/>
              </a:rPr>
              <a:t> </a:t>
            </a:r>
            <a:r>
              <a:rPr sz="2400" b="1" spc="-35" dirty="0">
                <a:latin typeface="Trebuchet MS"/>
                <a:cs typeface="Trebuchet MS"/>
              </a:rPr>
              <a:t>31st</a:t>
            </a:r>
            <a:r>
              <a:rPr sz="2400" b="1" spc="-90" dirty="0">
                <a:latin typeface="Trebuchet MS"/>
                <a:cs typeface="Trebuchet MS"/>
              </a:rPr>
              <a:t> </a:t>
            </a:r>
            <a:r>
              <a:rPr sz="2400" b="1" dirty="0">
                <a:latin typeface="Trebuchet MS"/>
                <a:cs typeface="Trebuchet MS"/>
              </a:rPr>
              <a:t>March</a:t>
            </a:r>
            <a:r>
              <a:rPr sz="2400" b="1" spc="-100" dirty="0">
                <a:latin typeface="Trebuchet MS"/>
                <a:cs typeface="Trebuchet MS"/>
              </a:rPr>
              <a:t> </a:t>
            </a:r>
            <a:r>
              <a:rPr sz="2400" b="1" spc="-10" dirty="0">
                <a:latin typeface="Trebuchet MS"/>
                <a:cs typeface="Trebuchet MS"/>
              </a:rPr>
              <a:t>of</a:t>
            </a:r>
            <a:r>
              <a:rPr sz="2400" b="1" spc="-110" dirty="0">
                <a:latin typeface="Trebuchet MS"/>
                <a:cs typeface="Trebuchet MS"/>
              </a:rPr>
              <a:t> </a:t>
            </a:r>
            <a:r>
              <a:rPr sz="2400" b="1" spc="125" dirty="0">
                <a:latin typeface="Trebuchet MS"/>
                <a:cs typeface="Trebuchet MS"/>
              </a:rPr>
              <a:t>FY</a:t>
            </a:r>
            <a:r>
              <a:rPr sz="2400" b="1" spc="-100" dirty="0">
                <a:latin typeface="Trebuchet MS"/>
                <a:cs typeface="Trebuchet MS"/>
              </a:rPr>
              <a:t> </a:t>
            </a:r>
            <a:r>
              <a:rPr sz="2400" b="1" dirty="0">
                <a:latin typeface="Trebuchet MS"/>
                <a:cs typeface="Trebuchet MS"/>
              </a:rPr>
              <a:t>in</a:t>
            </a:r>
            <a:r>
              <a:rPr sz="2400" b="1" spc="-110" dirty="0">
                <a:latin typeface="Trebuchet MS"/>
                <a:cs typeface="Trebuchet MS"/>
              </a:rPr>
              <a:t> </a:t>
            </a:r>
            <a:r>
              <a:rPr sz="2400" b="1" spc="-25" dirty="0">
                <a:latin typeface="Trebuchet MS"/>
                <a:cs typeface="Trebuchet MS"/>
              </a:rPr>
              <a:t>which</a:t>
            </a:r>
            <a:r>
              <a:rPr sz="2400" b="1" spc="-100" dirty="0">
                <a:latin typeface="Trebuchet MS"/>
                <a:cs typeface="Trebuchet MS"/>
              </a:rPr>
              <a:t> </a:t>
            </a:r>
            <a:r>
              <a:rPr sz="2400" b="1" spc="-25" dirty="0">
                <a:latin typeface="Trebuchet MS"/>
                <a:cs typeface="Trebuchet MS"/>
              </a:rPr>
              <a:t>it </a:t>
            </a:r>
            <a:r>
              <a:rPr sz="2400" b="1" spc="-70" dirty="0">
                <a:latin typeface="Trebuchet MS"/>
                <a:cs typeface="Trebuchet MS"/>
              </a:rPr>
              <a:t>files</a:t>
            </a:r>
            <a:r>
              <a:rPr sz="2400" b="1" spc="-114" dirty="0">
                <a:latin typeface="Trebuchet MS"/>
                <a:cs typeface="Trebuchet MS"/>
              </a:rPr>
              <a:t> </a:t>
            </a:r>
            <a:r>
              <a:rPr sz="2400" b="1" dirty="0">
                <a:latin typeface="Trebuchet MS"/>
                <a:cs typeface="Trebuchet MS"/>
              </a:rPr>
              <a:t>its</a:t>
            </a:r>
            <a:r>
              <a:rPr sz="2400" b="1" spc="-120" dirty="0">
                <a:latin typeface="Trebuchet MS"/>
                <a:cs typeface="Trebuchet MS"/>
              </a:rPr>
              <a:t> </a:t>
            </a:r>
            <a:r>
              <a:rPr sz="2400" b="1" spc="-20" dirty="0">
                <a:latin typeface="Trebuchet MS"/>
                <a:cs typeface="Trebuchet MS"/>
              </a:rPr>
              <a:t>first</a:t>
            </a:r>
            <a:r>
              <a:rPr sz="2400" b="1" spc="-120" dirty="0">
                <a:latin typeface="Trebuchet MS"/>
                <a:cs typeface="Trebuchet MS"/>
              </a:rPr>
              <a:t> </a:t>
            </a:r>
            <a:r>
              <a:rPr sz="2400" b="1" spc="50" dirty="0">
                <a:latin typeface="Trebuchet MS"/>
                <a:cs typeface="Trebuchet MS"/>
              </a:rPr>
              <a:t>ITR.</a:t>
            </a:r>
            <a:endParaRPr sz="2400">
              <a:latin typeface="Trebuchet MS"/>
              <a:cs typeface="Trebuchet MS"/>
            </a:endParaRPr>
          </a:p>
          <a:p>
            <a:pPr marL="295910" marR="5080" indent="-283845">
              <a:spcBef>
                <a:spcPts val="600"/>
              </a:spcBef>
              <a:buClr>
                <a:srgbClr val="7D96AC"/>
              </a:buClr>
              <a:buSzPct val="79166"/>
              <a:buFont typeface="Segoe UI Symbol"/>
              <a:buChar char="⚫"/>
              <a:tabLst>
                <a:tab pos="295910" algn="l"/>
                <a:tab pos="4509135" algn="l"/>
              </a:tabLst>
            </a:pPr>
            <a:r>
              <a:rPr sz="2400" b="1" dirty="0">
                <a:latin typeface="Trebuchet MS"/>
                <a:cs typeface="Trebuchet MS"/>
              </a:rPr>
              <a:t>Plt</a:t>
            </a:r>
            <a:r>
              <a:rPr sz="2400" b="1" spc="-40" dirty="0">
                <a:latin typeface="Trebuchet MS"/>
                <a:cs typeface="Trebuchet MS"/>
              </a:rPr>
              <a:t> </a:t>
            </a:r>
            <a:r>
              <a:rPr sz="2400" b="1" spc="85" dirty="0">
                <a:latin typeface="Trebuchet MS"/>
                <a:cs typeface="Trebuchet MS"/>
              </a:rPr>
              <a:t>&amp;</a:t>
            </a:r>
            <a:r>
              <a:rPr sz="2400" b="1" spc="-50" dirty="0">
                <a:latin typeface="Trebuchet MS"/>
                <a:cs typeface="Trebuchet MS"/>
              </a:rPr>
              <a:t> </a:t>
            </a:r>
            <a:r>
              <a:rPr sz="2400" b="1" dirty="0">
                <a:latin typeface="Trebuchet MS"/>
                <a:cs typeface="Trebuchet MS"/>
              </a:rPr>
              <a:t>Mach.</a:t>
            </a:r>
            <a:r>
              <a:rPr sz="2400" b="1" spc="-290" dirty="0">
                <a:latin typeface="Trebuchet MS"/>
                <a:cs typeface="Trebuchet MS"/>
              </a:rPr>
              <a:t> </a:t>
            </a:r>
            <a:r>
              <a:rPr sz="2400" b="1" spc="90" dirty="0">
                <a:latin typeface="Trebuchet MS"/>
                <a:cs typeface="Trebuchet MS"/>
              </a:rPr>
              <a:t>Same</a:t>
            </a:r>
            <a:r>
              <a:rPr sz="2400" b="1" spc="-45" dirty="0">
                <a:latin typeface="Trebuchet MS"/>
                <a:cs typeface="Trebuchet MS"/>
              </a:rPr>
              <a:t> </a:t>
            </a:r>
            <a:r>
              <a:rPr sz="2400" b="1" dirty="0">
                <a:latin typeface="Trebuchet MS"/>
                <a:cs typeface="Trebuchet MS"/>
              </a:rPr>
              <a:t>as</a:t>
            </a:r>
            <a:r>
              <a:rPr sz="2400" b="1" spc="-40" dirty="0">
                <a:latin typeface="Trebuchet MS"/>
                <a:cs typeface="Trebuchet MS"/>
              </a:rPr>
              <a:t> </a:t>
            </a:r>
            <a:r>
              <a:rPr sz="2400" b="1" spc="185" dirty="0">
                <a:latin typeface="Trebuchet MS"/>
                <a:cs typeface="Trebuchet MS"/>
              </a:rPr>
              <a:t>IT</a:t>
            </a:r>
            <a:r>
              <a:rPr sz="2400" b="1" spc="-300" dirty="0">
                <a:latin typeface="Trebuchet MS"/>
                <a:cs typeface="Trebuchet MS"/>
              </a:rPr>
              <a:t> </a:t>
            </a:r>
            <a:r>
              <a:rPr sz="2400" b="1" spc="110" dirty="0">
                <a:latin typeface="Trebuchet MS"/>
                <a:cs typeface="Trebuchet MS"/>
              </a:rPr>
              <a:t>Act</a:t>
            </a:r>
            <a:r>
              <a:rPr sz="2400" b="1" spc="-40" dirty="0">
                <a:latin typeface="Trebuchet MS"/>
                <a:cs typeface="Trebuchet MS"/>
              </a:rPr>
              <a:t> </a:t>
            </a:r>
            <a:r>
              <a:rPr sz="2400" b="1" spc="-50" dirty="0">
                <a:latin typeface="Trebuchet MS"/>
                <a:cs typeface="Trebuchet MS"/>
              </a:rPr>
              <a:t>-</a:t>
            </a:r>
            <a:r>
              <a:rPr sz="2400" b="1" dirty="0">
                <a:latin typeface="Trebuchet MS"/>
                <a:cs typeface="Trebuchet MS"/>
              </a:rPr>
              <a:t>	</a:t>
            </a:r>
            <a:r>
              <a:rPr sz="2400" b="1" spc="-25" dirty="0">
                <a:latin typeface="Trebuchet MS"/>
                <a:cs typeface="Trebuchet MS"/>
              </a:rPr>
              <a:t>shall</a:t>
            </a:r>
            <a:r>
              <a:rPr sz="2400" b="1" spc="-150" dirty="0">
                <a:latin typeface="Trebuchet MS"/>
                <a:cs typeface="Trebuchet MS"/>
              </a:rPr>
              <a:t> </a:t>
            </a:r>
            <a:r>
              <a:rPr sz="2400" b="1" spc="-30" dirty="0">
                <a:latin typeface="Trebuchet MS"/>
                <a:cs typeface="Trebuchet MS"/>
              </a:rPr>
              <a:t>include</a:t>
            </a:r>
            <a:r>
              <a:rPr sz="2400" b="1" spc="-150" dirty="0">
                <a:latin typeface="Trebuchet MS"/>
                <a:cs typeface="Trebuchet MS"/>
              </a:rPr>
              <a:t> </a:t>
            </a:r>
            <a:r>
              <a:rPr sz="2400" b="1" spc="-10" dirty="0">
                <a:latin typeface="Trebuchet MS"/>
                <a:cs typeface="Trebuchet MS"/>
              </a:rPr>
              <a:t>all</a:t>
            </a:r>
            <a:r>
              <a:rPr sz="2400" b="1" spc="-145" dirty="0">
                <a:latin typeface="Trebuchet MS"/>
                <a:cs typeface="Trebuchet MS"/>
              </a:rPr>
              <a:t> </a:t>
            </a:r>
            <a:r>
              <a:rPr sz="2400" b="1" spc="-10" dirty="0">
                <a:latin typeface="Trebuchet MS"/>
                <a:cs typeface="Trebuchet MS"/>
              </a:rPr>
              <a:t>tangible </a:t>
            </a:r>
            <a:r>
              <a:rPr sz="2400" b="1" dirty="0">
                <a:latin typeface="Trebuchet MS"/>
                <a:cs typeface="Trebuchet MS"/>
              </a:rPr>
              <a:t>assets</a:t>
            </a:r>
            <a:r>
              <a:rPr sz="2400" b="1" spc="-95" dirty="0">
                <a:latin typeface="Trebuchet MS"/>
                <a:cs typeface="Trebuchet MS"/>
              </a:rPr>
              <a:t> </a:t>
            </a:r>
            <a:r>
              <a:rPr sz="2400" b="1" dirty="0">
                <a:latin typeface="Trebuchet MS"/>
                <a:cs typeface="Trebuchet MS"/>
              </a:rPr>
              <a:t>(other</a:t>
            </a:r>
            <a:r>
              <a:rPr sz="2400" b="1" spc="-85" dirty="0">
                <a:latin typeface="Trebuchet MS"/>
                <a:cs typeface="Trebuchet MS"/>
              </a:rPr>
              <a:t> </a:t>
            </a:r>
            <a:r>
              <a:rPr sz="2400" b="1" dirty="0">
                <a:latin typeface="Trebuchet MS"/>
                <a:cs typeface="Trebuchet MS"/>
              </a:rPr>
              <a:t>than</a:t>
            </a:r>
            <a:r>
              <a:rPr sz="2400" b="1" spc="-90" dirty="0">
                <a:latin typeface="Trebuchet MS"/>
                <a:cs typeface="Trebuchet MS"/>
              </a:rPr>
              <a:t> </a:t>
            </a:r>
            <a:r>
              <a:rPr sz="2400" b="1" dirty="0">
                <a:latin typeface="Trebuchet MS"/>
                <a:cs typeface="Trebuchet MS"/>
              </a:rPr>
              <a:t>land</a:t>
            </a:r>
            <a:r>
              <a:rPr sz="2400" b="1" spc="-75" dirty="0">
                <a:latin typeface="Trebuchet MS"/>
                <a:cs typeface="Trebuchet MS"/>
              </a:rPr>
              <a:t> </a:t>
            </a:r>
            <a:r>
              <a:rPr sz="2400" b="1" spc="85" dirty="0">
                <a:latin typeface="Trebuchet MS"/>
                <a:cs typeface="Trebuchet MS"/>
              </a:rPr>
              <a:t>&amp;</a:t>
            </a:r>
            <a:r>
              <a:rPr sz="2400" b="1" spc="-90" dirty="0">
                <a:latin typeface="Trebuchet MS"/>
                <a:cs typeface="Trebuchet MS"/>
              </a:rPr>
              <a:t> </a:t>
            </a:r>
            <a:r>
              <a:rPr sz="2400" b="1" spc="-55" dirty="0">
                <a:latin typeface="Trebuchet MS"/>
                <a:cs typeface="Trebuchet MS"/>
              </a:rPr>
              <a:t>building,</a:t>
            </a:r>
            <a:r>
              <a:rPr sz="2400" b="1" spc="-325" dirty="0">
                <a:latin typeface="Trebuchet MS"/>
                <a:cs typeface="Trebuchet MS"/>
              </a:rPr>
              <a:t> </a:t>
            </a:r>
            <a:r>
              <a:rPr sz="2400" b="1" spc="-30" dirty="0">
                <a:latin typeface="Trebuchet MS"/>
                <a:cs typeface="Trebuchet MS"/>
              </a:rPr>
              <a:t>furniture</a:t>
            </a:r>
            <a:r>
              <a:rPr sz="2400" b="1" spc="-100" dirty="0">
                <a:latin typeface="Trebuchet MS"/>
                <a:cs typeface="Trebuchet MS"/>
              </a:rPr>
              <a:t> </a:t>
            </a:r>
            <a:r>
              <a:rPr sz="2400" b="1" spc="25" dirty="0">
                <a:latin typeface="Trebuchet MS"/>
                <a:cs typeface="Trebuchet MS"/>
              </a:rPr>
              <a:t>&amp; </a:t>
            </a:r>
            <a:r>
              <a:rPr sz="2400" b="1" spc="-10" dirty="0">
                <a:latin typeface="Trebuchet MS"/>
                <a:cs typeface="Trebuchet MS"/>
              </a:rPr>
              <a:t>fittings).</a:t>
            </a:r>
            <a:endParaRPr sz="2400">
              <a:latin typeface="Trebuchet MS"/>
              <a:cs typeface="Trebuchet MS"/>
            </a:endParaRPr>
          </a:p>
          <a:p>
            <a:pPr marL="295910" marR="300355" indent="-283845">
              <a:spcBef>
                <a:spcPts val="605"/>
              </a:spcBef>
              <a:buClr>
                <a:srgbClr val="7D96AC"/>
              </a:buClr>
              <a:buSzPct val="79166"/>
              <a:buFont typeface="Segoe UI Symbol"/>
              <a:buChar char="⚫"/>
              <a:tabLst>
                <a:tab pos="295910" algn="l"/>
              </a:tabLst>
            </a:pPr>
            <a:r>
              <a:rPr sz="2400" b="1" dirty="0">
                <a:latin typeface="Trebuchet MS"/>
                <a:cs typeface="Trebuchet MS"/>
              </a:rPr>
              <a:t>Purchase</a:t>
            </a:r>
            <a:r>
              <a:rPr sz="2400" b="1" spc="-75" dirty="0">
                <a:latin typeface="Trebuchet MS"/>
                <a:cs typeface="Trebuchet MS"/>
              </a:rPr>
              <a:t> </a:t>
            </a:r>
            <a:r>
              <a:rPr sz="2400" b="1" spc="-25" dirty="0">
                <a:latin typeface="Trebuchet MS"/>
                <a:cs typeface="Trebuchet MS"/>
              </a:rPr>
              <a:t>(invoice)</a:t>
            </a:r>
            <a:r>
              <a:rPr sz="2400" b="1" spc="-60" dirty="0">
                <a:latin typeface="Trebuchet MS"/>
                <a:cs typeface="Trebuchet MS"/>
              </a:rPr>
              <a:t> </a:t>
            </a:r>
            <a:r>
              <a:rPr sz="2400" b="1" spc="-20" dirty="0">
                <a:latin typeface="Trebuchet MS"/>
                <a:cs typeface="Trebuchet MS"/>
              </a:rPr>
              <a:t>value</a:t>
            </a:r>
            <a:r>
              <a:rPr sz="2400" b="1" spc="-65" dirty="0">
                <a:latin typeface="Trebuchet MS"/>
                <a:cs typeface="Trebuchet MS"/>
              </a:rPr>
              <a:t> </a:t>
            </a:r>
            <a:r>
              <a:rPr sz="2400" b="1" spc="-10" dirty="0">
                <a:latin typeface="Trebuchet MS"/>
                <a:cs typeface="Trebuchet MS"/>
              </a:rPr>
              <a:t>of</a:t>
            </a:r>
            <a:r>
              <a:rPr sz="2400" b="1" spc="-75" dirty="0">
                <a:latin typeface="Trebuchet MS"/>
                <a:cs typeface="Trebuchet MS"/>
              </a:rPr>
              <a:t> </a:t>
            </a:r>
            <a:r>
              <a:rPr sz="2400" b="1" dirty="0">
                <a:latin typeface="Trebuchet MS"/>
                <a:cs typeface="Trebuchet MS"/>
              </a:rPr>
              <a:t>Plt</a:t>
            </a:r>
            <a:r>
              <a:rPr sz="2400" b="1" spc="-55" dirty="0">
                <a:latin typeface="Trebuchet MS"/>
                <a:cs typeface="Trebuchet MS"/>
              </a:rPr>
              <a:t> </a:t>
            </a:r>
            <a:r>
              <a:rPr sz="2400" b="1" spc="85" dirty="0">
                <a:latin typeface="Trebuchet MS"/>
                <a:cs typeface="Trebuchet MS"/>
              </a:rPr>
              <a:t>&amp;</a:t>
            </a:r>
            <a:r>
              <a:rPr sz="2400" b="1" spc="-70" dirty="0">
                <a:latin typeface="Trebuchet MS"/>
                <a:cs typeface="Trebuchet MS"/>
              </a:rPr>
              <a:t> </a:t>
            </a:r>
            <a:r>
              <a:rPr sz="2400" b="1" dirty="0">
                <a:latin typeface="Trebuchet MS"/>
                <a:cs typeface="Trebuchet MS"/>
              </a:rPr>
              <a:t>Mach.</a:t>
            </a:r>
            <a:r>
              <a:rPr sz="2400" b="1" spc="-300" dirty="0">
                <a:latin typeface="Trebuchet MS"/>
                <a:cs typeface="Trebuchet MS"/>
              </a:rPr>
              <a:t> </a:t>
            </a:r>
            <a:r>
              <a:rPr sz="2400" b="1" dirty="0">
                <a:latin typeface="Trebuchet MS"/>
                <a:cs typeface="Trebuchet MS"/>
              </a:rPr>
              <a:t>or</a:t>
            </a:r>
            <a:r>
              <a:rPr sz="2400" b="1" spc="-75" dirty="0">
                <a:latin typeface="Trebuchet MS"/>
                <a:cs typeface="Trebuchet MS"/>
              </a:rPr>
              <a:t> </a:t>
            </a:r>
            <a:r>
              <a:rPr sz="2400" b="1" spc="-10" dirty="0">
                <a:latin typeface="Trebuchet MS"/>
                <a:cs typeface="Trebuchet MS"/>
              </a:rPr>
              <a:t>equip., whether</a:t>
            </a:r>
            <a:r>
              <a:rPr sz="2400" b="1" spc="-140" dirty="0">
                <a:latin typeface="Trebuchet MS"/>
                <a:cs typeface="Trebuchet MS"/>
              </a:rPr>
              <a:t> </a:t>
            </a:r>
            <a:r>
              <a:rPr sz="2400" b="1" spc="-10" dirty="0">
                <a:latin typeface="Trebuchet MS"/>
                <a:cs typeface="Trebuchet MS"/>
              </a:rPr>
              <a:t>purchased</a:t>
            </a:r>
            <a:r>
              <a:rPr sz="2400" b="1" spc="-110" dirty="0">
                <a:latin typeface="Trebuchet MS"/>
                <a:cs typeface="Trebuchet MS"/>
              </a:rPr>
              <a:t> </a:t>
            </a:r>
            <a:r>
              <a:rPr sz="2400" b="1" dirty="0">
                <a:latin typeface="Trebuchet MS"/>
                <a:cs typeface="Trebuchet MS"/>
              </a:rPr>
              <a:t>1st</a:t>
            </a:r>
            <a:r>
              <a:rPr sz="2400" b="1" spc="-105" dirty="0">
                <a:latin typeface="Trebuchet MS"/>
                <a:cs typeface="Trebuchet MS"/>
              </a:rPr>
              <a:t> </a:t>
            </a:r>
            <a:r>
              <a:rPr sz="2400" b="1" dirty="0">
                <a:latin typeface="Trebuchet MS"/>
                <a:cs typeface="Trebuchet MS"/>
              </a:rPr>
              <a:t>hand</a:t>
            </a:r>
            <a:r>
              <a:rPr sz="2400" b="1" spc="-100" dirty="0">
                <a:latin typeface="Trebuchet MS"/>
                <a:cs typeface="Trebuchet MS"/>
              </a:rPr>
              <a:t> </a:t>
            </a:r>
            <a:r>
              <a:rPr sz="2400" b="1" dirty="0">
                <a:latin typeface="Trebuchet MS"/>
                <a:cs typeface="Trebuchet MS"/>
              </a:rPr>
              <a:t>or</a:t>
            </a:r>
            <a:r>
              <a:rPr sz="2400" b="1" spc="-125" dirty="0">
                <a:latin typeface="Trebuchet MS"/>
                <a:cs typeface="Trebuchet MS"/>
              </a:rPr>
              <a:t> </a:t>
            </a:r>
            <a:r>
              <a:rPr sz="2400" b="1" spc="-10" dirty="0">
                <a:latin typeface="Trebuchet MS"/>
                <a:cs typeface="Trebuchet MS"/>
              </a:rPr>
              <a:t>2nd</a:t>
            </a:r>
            <a:r>
              <a:rPr sz="2400" b="1" spc="-105" dirty="0">
                <a:latin typeface="Trebuchet MS"/>
                <a:cs typeface="Trebuchet MS"/>
              </a:rPr>
              <a:t> </a:t>
            </a:r>
            <a:r>
              <a:rPr sz="2400" b="1" spc="-65" dirty="0">
                <a:latin typeface="Trebuchet MS"/>
                <a:cs typeface="Trebuchet MS"/>
              </a:rPr>
              <a:t>hand,</a:t>
            </a:r>
            <a:r>
              <a:rPr sz="2400" b="1" spc="-300" dirty="0">
                <a:latin typeface="Trebuchet MS"/>
                <a:cs typeface="Trebuchet MS"/>
              </a:rPr>
              <a:t> </a:t>
            </a:r>
            <a:r>
              <a:rPr sz="2400" b="1" spc="-10" dirty="0">
                <a:latin typeface="Trebuchet MS"/>
                <a:cs typeface="Trebuchet MS"/>
              </a:rPr>
              <a:t>excluding </a:t>
            </a:r>
            <a:r>
              <a:rPr sz="2400" b="1" spc="50" dirty="0">
                <a:latin typeface="Trebuchet MS"/>
                <a:cs typeface="Trebuchet MS"/>
              </a:rPr>
              <a:t>GST,</a:t>
            </a:r>
            <a:r>
              <a:rPr sz="2400" b="1" spc="-320" dirty="0">
                <a:latin typeface="Trebuchet MS"/>
                <a:cs typeface="Trebuchet MS"/>
              </a:rPr>
              <a:t> </a:t>
            </a:r>
            <a:r>
              <a:rPr sz="2400" b="1" spc="-120" dirty="0">
                <a:latin typeface="Trebuchet MS"/>
                <a:cs typeface="Trebuchet MS"/>
              </a:rPr>
              <a:t>if</a:t>
            </a:r>
            <a:r>
              <a:rPr sz="2400" b="1" spc="-65" dirty="0">
                <a:latin typeface="Trebuchet MS"/>
                <a:cs typeface="Trebuchet MS"/>
              </a:rPr>
              <a:t> </a:t>
            </a:r>
            <a:r>
              <a:rPr sz="2400" b="1" spc="-10" dirty="0">
                <a:latin typeface="Trebuchet MS"/>
                <a:cs typeface="Trebuchet MS"/>
              </a:rPr>
              <a:t>enterprise</a:t>
            </a:r>
            <a:r>
              <a:rPr sz="2400" b="1" spc="-140" dirty="0">
                <a:latin typeface="Trebuchet MS"/>
                <a:cs typeface="Trebuchet MS"/>
              </a:rPr>
              <a:t> </a:t>
            </a:r>
            <a:r>
              <a:rPr sz="2400" b="1" dirty="0">
                <a:latin typeface="Trebuchet MS"/>
                <a:cs typeface="Trebuchet MS"/>
              </a:rPr>
              <a:t>is</a:t>
            </a:r>
            <a:r>
              <a:rPr sz="2400" b="1" spc="-90" dirty="0">
                <a:latin typeface="Trebuchet MS"/>
                <a:cs typeface="Trebuchet MS"/>
              </a:rPr>
              <a:t> </a:t>
            </a:r>
            <a:r>
              <a:rPr sz="2400" b="1" dirty="0">
                <a:latin typeface="Trebuchet MS"/>
                <a:cs typeface="Trebuchet MS"/>
              </a:rPr>
              <a:t>a</a:t>
            </a:r>
            <a:r>
              <a:rPr sz="2400" b="1" spc="-95" dirty="0">
                <a:latin typeface="Trebuchet MS"/>
                <a:cs typeface="Trebuchet MS"/>
              </a:rPr>
              <a:t> </a:t>
            </a:r>
            <a:r>
              <a:rPr sz="2400" b="1" spc="-20" dirty="0">
                <a:latin typeface="Trebuchet MS"/>
                <a:cs typeface="Trebuchet MS"/>
              </a:rPr>
              <a:t>new.</a:t>
            </a:r>
            <a:endParaRPr sz="2400">
              <a:latin typeface="Trebuchet MS"/>
              <a:cs typeface="Trebuchet MS"/>
            </a:endParaRPr>
          </a:p>
          <a:p>
            <a:pPr marL="295910" indent="-283210">
              <a:spcBef>
                <a:spcPts val="600"/>
              </a:spcBef>
              <a:buClr>
                <a:srgbClr val="7D96AC"/>
              </a:buClr>
              <a:buSzPct val="79166"/>
              <a:buFont typeface="Segoe UI Symbol"/>
              <a:buChar char="⚫"/>
              <a:tabLst>
                <a:tab pos="295910" algn="l"/>
              </a:tabLst>
            </a:pPr>
            <a:r>
              <a:rPr sz="2400" b="1" spc="105" dirty="0">
                <a:latin typeface="Trebuchet MS"/>
                <a:cs typeface="Trebuchet MS"/>
              </a:rPr>
              <a:t>Cost</a:t>
            </a:r>
            <a:r>
              <a:rPr sz="2400" b="1" spc="-15" dirty="0">
                <a:latin typeface="Trebuchet MS"/>
                <a:cs typeface="Trebuchet MS"/>
              </a:rPr>
              <a:t> </a:t>
            </a:r>
            <a:r>
              <a:rPr sz="2400" b="1" dirty="0">
                <a:latin typeface="Trebuchet MS"/>
                <a:cs typeface="Trebuchet MS"/>
              </a:rPr>
              <a:t>to</a:t>
            </a:r>
            <a:r>
              <a:rPr sz="2400" b="1" spc="-30" dirty="0">
                <a:latin typeface="Trebuchet MS"/>
                <a:cs typeface="Trebuchet MS"/>
              </a:rPr>
              <a:t> exclude</a:t>
            </a:r>
            <a:r>
              <a:rPr sz="2400" b="1" spc="-10" dirty="0">
                <a:latin typeface="Trebuchet MS"/>
                <a:cs typeface="Trebuchet MS"/>
              </a:rPr>
              <a:t> </a:t>
            </a:r>
            <a:r>
              <a:rPr sz="2400" b="1" spc="-245" dirty="0">
                <a:latin typeface="Trebuchet MS"/>
                <a:cs typeface="Trebuchet MS"/>
              </a:rPr>
              <a:t>..</a:t>
            </a:r>
            <a:r>
              <a:rPr sz="2400" b="1" spc="-280" dirty="0">
                <a:latin typeface="Trebuchet MS"/>
                <a:cs typeface="Trebuchet MS"/>
              </a:rPr>
              <a:t> </a:t>
            </a:r>
            <a:r>
              <a:rPr sz="2400" b="1" spc="-10" dirty="0">
                <a:latin typeface="Trebuchet MS"/>
                <a:cs typeface="Trebuchet MS"/>
              </a:rPr>
              <a:t>Pollution</a:t>
            </a:r>
            <a:r>
              <a:rPr sz="2400" b="1" spc="-15" dirty="0">
                <a:latin typeface="Trebuchet MS"/>
                <a:cs typeface="Trebuchet MS"/>
              </a:rPr>
              <a:t> </a:t>
            </a:r>
            <a:r>
              <a:rPr sz="2400" b="1" spc="-40" dirty="0">
                <a:latin typeface="Trebuchet MS"/>
                <a:cs typeface="Trebuchet MS"/>
              </a:rPr>
              <a:t>control,</a:t>
            </a:r>
            <a:r>
              <a:rPr sz="2400" b="1" spc="-295" dirty="0">
                <a:latin typeface="Trebuchet MS"/>
                <a:cs typeface="Trebuchet MS"/>
              </a:rPr>
              <a:t> </a:t>
            </a:r>
            <a:r>
              <a:rPr sz="2400" b="1" dirty="0">
                <a:latin typeface="Trebuchet MS"/>
                <a:cs typeface="Trebuchet MS"/>
              </a:rPr>
              <a:t>R&amp;D,</a:t>
            </a:r>
            <a:r>
              <a:rPr sz="2400" b="1" spc="-275" dirty="0">
                <a:latin typeface="Trebuchet MS"/>
                <a:cs typeface="Trebuchet MS"/>
              </a:rPr>
              <a:t> </a:t>
            </a:r>
            <a:r>
              <a:rPr sz="2400" b="1" spc="-10" dirty="0">
                <a:latin typeface="Trebuchet MS"/>
                <a:cs typeface="Trebuchet MS"/>
              </a:rPr>
              <a:t>Industrial</a:t>
            </a:r>
            <a:endParaRPr sz="2400">
              <a:latin typeface="Trebuchet MS"/>
              <a:cs typeface="Trebuchet MS"/>
            </a:endParaRPr>
          </a:p>
          <a:p>
            <a:pPr marL="295910"/>
            <a:r>
              <a:rPr sz="2400" b="1" spc="-50" dirty="0">
                <a:latin typeface="Trebuchet MS"/>
                <a:cs typeface="Trebuchet MS"/>
              </a:rPr>
              <a:t>safety</a:t>
            </a:r>
            <a:r>
              <a:rPr sz="2400" b="1" spc="-35" dirty="0">
                <a:latin typeface="Trebuchet MS"/>
                <a:cs typeface="Trebuchet MS"/>
              </a:rPr>
              <a:t> </a:t>
            </a:r>
            <a:r>
              <a:rPr sz="2400" b="1" spc="-80" dirty="0">
                <a:latin typeface="Trebuchet MS"/>
                <a:cs typeface="Trebuchet MS"/>
              </a:rPr>
              <a:t>devices,</a:t>
            </a:r>
            <a:r>
              <a:rPr sz="2400" b="1" spc="-285" dirty="0">
                <a:latin typeface="Trebuchet MS"/>
                <a:cs typeface="Trebuchet MS"/>
              </a:rPr>
              <a:t> </a:t>
            </a:r>
            <a:r>
              <a:rPr sz="2400" b="1" dirty="0">
                <a:latin typeface="Trebuchet MS"/>
                <a:cs typeface="Trebuchet MS"/>
              </a:rPr>
              <a:t>+</a:t>
            </a:r>
            <a:r>
              <a:rPr sz="2400" b="1" spc="-45" dirty="0">
                <a:latin typeface="Trebuchet MS"/>
                <a:cs typeface="Trebuchet MS"/>
              </a:rPr>
              <a:t> </a:t>
            </a:r>
            <a:r>
              <a:rPr sz="2400" b="1" spc="-55" dirty="0">
                <a:latin typeface="Trebuchet MS"/>
                <a:cs typeface="Trebuchet MS"/>
              </a:rPr>
              <a:t>not.</a:t>
            </a:r>
            <a:r>
              <a:rPr sz="2400" b="1" spc="-290" dirty="0">
                <a:latin typeface="Trebuchet MS"/>
                <a:cs typeface="Trebuchet MS"/>
              </a:rPr>
              <a:t> </a:t>
            </a:r>
            <a:r>
              <a:rPr sz="2400" b="1" spc="-85" dirty="0">
                <a:latin typeface="Trebuchet MS"/>
                <a:cs typeface="Trebuchet MS"/>
              </a:rPr>
              <a:t>dt.</a:t>
            </a:r>
            <a:r>
              <a:rPr sz="2400" b="1" spc="-295" dirty="0">
                <a:latin typeface="Trebuchet MS"/>
                <a:cs typeface="Trebuchet MS"/>
              </a:rPr>
              <a:t> </a:t>
            </a:r>
            <a:r>
              <a:rPr sz="2400" b="1" spc="-10" dirty="0">
                <a:latin typeface="Trebuchet MS"/>
                <a:cs typeface="Trebuchet MS"/>
              </a:rPr>
              <a:t>5.10.2006</a:t>
            </a:r>
            <a:endParaRPr sz="2400">
              <a:latin typeface="Trebuchet MS"/>
              <a:cs typeface="Trebuchet MS"/>
            </a:endParaRPr>
          </a:p>
        </p:txBody>
      </p:sp>
      <p:sp>
        <p:nvSpPr>
          <p:cNvPr id="3" name="Footer Placeholder 2">
            <a:extLst>
              <a:ext uri="{FF2B5EF4-FFF2-40B4-BE49-F238E27FC236}">
                <a16:creationId xmlns:a16="http://schemas.microsoft.com/office/drawing/2014/main" id="{629D9CDD-1CDD-1987-C201-EA7F8E52AF5E}"/>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3534071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686555" y="336804"/>
            <a:ext cx="4956810" cy="1274826"/>
          </a:xfrm>
          <a:prstGeom prst="rect">
            <a:avLst/>
          </a:prstGeom>
        </p:spPr>
      </p:pic>
      <p:sp>
        <p:nvSpPr>
          <p:cNvPr id="4" name="object 4"/>
          <p:cNvSpPr txBox="1"/>
          <p:nvPr/>
        </p:nvSpPr>
        <p:spPr>
          <a:xfrm>
            <a:off x="2107489" y="1202182"/>
            <a:ext cx="8098155" cy="4796155"/>
          </a:xfrm>
          <a:prstGeom prst="rect">
            <a:avLst/>
          </a:prstGeom>
        </p:spPr>
        <p:txBody>
          <a:bodyPr vert="horz" wrap="square" lIns="0" tIns="12065" rIns="0" bIns="0" rtlCol="0">
            <a:spAutoFit/>
          </a:bodyPr>
          <a:lstStyle/>
          <a:p>
            <a:pPr marL="294005" marR="5080" indent="-281940">
              <a:spcBef>
                <a:spcPts val="95"/>
              </a:spcBef>
              <a:buClr>
                <a:srgbClr val="7D96AC"/>
              </a:buClr>
              <a:buSzPct val="80357"/>
              <a:buFont typeface="Segoe UI Symbol"/>
              <a:buChar char="⚫"/>
              <a:tabLst>
                <a:tab pos="295910" algn="l"/>
              </a:tabLst>
            </a:pPr>
            <a:r>
              <a:rPr sz="2800" b="1" spc="320" dirty="0">
                <a:solidFill>
                  <a:srgbClr val="C00000"/>
                </a:solidFill>
                <a:latin typeface="Trebuchet MS"/>
                <a:cs typeface="Trebuchet MS"/>
              </a:rPr>
              <a:t>SECTION</a:t>
            </a:r>
            <a:r>
              <a:rPr sz="2800" b="1" spc="-185" dirty="0">
                <a:solidFill>
                  <a:srgbClr val="C00000"/>
                </a:solidFill>
                <a:latin typeface="Trebuchet MS"/>
                <a:cs typeface="Trebuchet MS"/>
              </a:rPr>
              <a:t> </a:t>
            </a:r>
            <a:r>
              <a:rPr sz="2800" b="1" spc="-35" dirty="0">
                <a:solidFill>
                  <a:srgbClr val="C00000"/>
                </a:solidFill>
                <a:latin typeface="Trebuchet MS"/>
                <a:cs typeface="Trebuchet MS"/>
              </a:rPr>
              <a:t>15</a:t>
            </a:r>
            <a:r>
              <a:rPr sz="2800" b="1" spc="-114" dirty="0">
                <a:solidFill>
                  <a:srgbClr val="C00000"/>
                </a:solidFill>
                <a:latin typeface="Trebuchet MS"/>
                <a:cs typeface="Trebuchet MS"/>
              </a:rPr>
              <a:t> </a:t>
            </a:r>
            <a:r>
              <a:rPr sz="2800" b="1" spc="-110" dirty="0">
                <a:latin typeface="Trebuchet MS"/>
                <a:cs typeface="Trebuchet MS"/>
              </a:rPr>
              <a:t>-</a:t>
            </a:r>
            <a:r>
              <a:rPr sz="2800" b="1" spc="-409" dirty="0">
                <a:latin typeface="Trebuchet MS"/>
                <a:cs typeface="Trebuchet MS"/>
              </a:rPr>
              <a:t> </a:t>
            </a:r>
            <a:r>
              <a:rPr sz="2800" b="1" spc="105" dirty="0">
                <a:latin typeface="Trebuchet MS"/>
                <a:cs typeface="Trebuchet MS"/>
              </a:rPr>
              <a:t>Where</a:t>
            </a:r>
            <a:r>
              <a:rPr sz="2800" b="1" spc="-140" dirty="0">
                <a:latin typeface="Trebuchet MS"/>
                <a:cs typeface="Trebuchet MS"/>
              </a:rPr>
              <a:t> </a:t>
            </a:r>
            <a:r>
              <a:rPr sz="2800" b="1" spc="-10" dirty="0">
                <a:latin typeface="Trebuchet MS"/>
                <a:cs typeface="Trebuchet MS"/>
              </a:rPr>
              <a:t>any</a:t>
            </a:r>
            <a:r>
              <a:rPr sz="2800" b="1" spc="-120" dirty="0">
                <a:latin typeface="Trebuchet MS"/>
                <a:cs typeface="Trebuchet MS"/>
              </a:rPr>
              <a:t> </a:t>
            </a:r>
            <a:r>
              <a:rPr sz="2800" b="1" spc="-10" dirty="0">
                <a:solidFill>
                  <a:srgbClr val="C00000"/>
                </a:solidFill>
                <a:latin typeface="Trebuchet MS"/>
                <a:cs typeface="Trebuchet MS"/>
              </a:rPr>
              <a:t>supplier</a:t>
            </a:r>
            <a:r>
              <a:rPr sz="2800" b="1" spc="-100" dirty="0">
                <a:solidFill>
                  <a:srgbClr val="C00000"/>
                </a:solidFill>
                <a:latin typeface="Trebuchet MS"/>
                <a:cs typeface="Trebuchet MS"/>
              </a:rPr>
              <a:t> </a:t>
            </a:r>
            <a:r>
              <a:rPr sz="2800" b="1" spc="-10" dirty="0">
                <a:latin typeface="Trebuchet MS"/>
                <a:cs typeface="Trebuchet MS"/>
              </a:rPr>
              <a:t>supplies</a:t>
            </a:r>
            <a:r>
              <a:rPr sz="2800" b="1" spc="700" dirty="0">
                <a:latin typeface="Trebuchet MS"/>
                <a:cs typeface="Trebuchet MS"/>
              </a:rPr>
              <a:t> 	</a:t>
            </a:r>
            <a:r>
              <a:rPr sz="2800" b="1" spc="-20" dirty="0">
                <a:latin typeface="Trebuchet MS"/>
                <a:cs typeface="Trebuchet MS"/>
              </a:rPr>
              <a:t>any</a:t>
            </a:r>
            <a:r>
              <a:rPr sz="2800" b="1" spc="-110" dirty="0">
                <a:latin typeface="Trebuchet MS"/>
                <a:cs typeface="Trebuchet MS"/>
              </a:rPr>
              <a:t> </a:t>
            </a:r>
            <a:r>
              <a:rPr sz="2800" b="1" dirty="0">
                <a:latin typeface="Trebuchet MS"/>
                <a:cs typeface="Trebuchet MS"/>
              </a:rPr>
              <a:t>goods</a:t>
            </a:r>
            <a:r>
              <a:rPr sz="2800" b="1" spc="-85" dirty="0">
                <a:latin typeface="Trebuchet MS"/>
                <a:cs typeface="Trebuchet MS"/>
              </a:rPr>
              <a:t> </a:t>
            </a:r>
            <a:r>
              <a:rPr sz="2800" b="1" spc="50" dirty="0">
                <a:latin typeface="Trebuchet MS"/>
                <a:cs typeface="Trebuchet MS"/>
              </a:rPr>
              <a:t>or</a:t>
            </a:r>
            <a:r>
              <a:rPr sz="2800" b="1" spc="-120" dirty="0">
                <a:latin typeface="Trebuchet MS"/>
                <a:cs typeface="Trebuchet MS"/>
              </a:rPr>
              <a:t> </a:t>
            </a:r>
            <a:r>
              <a:rPr sz="2800" b="1" dirty="0">
                <a:latin typeface="Trebuchet MS"/>
                <a:cs typeface="Trebuchet MS"/>
              </a:rPr>
              <a:t>renders</a:t>
            </a:r>
            <a:r>
              <a:rPr sz="2800" b="1" spc="-70" dirty="0">
                <a:latin typeface="Trebuchet MS"/>
                <a:cs typeface="Trebuchet MS"/>
              </a:rPr>
              <a:t> </a:t>
            </a:r>
            <a:r>
              <a:rPr sz="2800" b="1" spc="-20" dirty="0">
                <a:latin typeface="Trebuchet MS"/>
                <a:cs typeface="Trebuchet MS"/>
              </a:rPr>
              <a:t>any</a:t>
            </a:r>
            <a:r>
              <a:rPr sz="2800" b="1" spc="-110" dirty="0">
                <a:latin typeface="Trebuchet MS"/>
                <a:cs typeface="Trebuchet MS"/>
              </a:rPr>
              <a:t> </a:t>
            </a:r>
            <a:r>
              <a:rPr sz="2800" b="1" spc="-20" dirty="0">
                <a:latin typeface="Trebuchet MS"/>
                <a:cs typeface="Trebuchet MS"/>
              </a:rPr>
              <a:t>services</a:t>
            </a:r>
            <a:r>
              <a:rPr sz="2800" b="1" spc="-85" dirty="0">
                <a:latin typeface="Trebuchet MS"/>
                <a:cs typeface="Trebuchet MS"/>
              </a:rPr>
              <a:t> </a:t>
            </a:r>
            <a:r>
              <a:rPr sz="2800" b="1" dirty="0">
                <a:latin typeface="Trebuchet MS"/>
                <a:cs typeface="Trebuchet MS"/>
              </a:rPr>
              <a:t>to</a:t>
            </a:r>
            <a:r>
              <a:rPr sz="2800" b="1" spc="-105" dirty="0">
                <a:latin typeface="Trebuchet MS"/>
                <a:cs typeface="Trebuchet MS"/>
              </a:rPr>
              <a:t> </a:t>
            </a:r>
            <a:r>
              <a:rPr sz="2800" b="1" spc="-20" dirty="0">
                <a:latin typeface="Trebuchet MS"/>
                <a:cs typeface="Trebuchet MS"/>
              </a:rPr>
              <a:t>any</a:t>
            </a:r>
            <a:r>
              <a:rPr sz="2800" b="1" spc="-110" dirty="0">
                <a:latin typeface="Trebuchet MS"/>
                <a:cs typeface="Trebuchet MS"/>
              </a:rPr>
              <a:t> </a:t>
            </a:r>
            <a:r>
              <a:rPr sz="2800" b="1" spc="-85" dirty="0">
                <a:latin typeface="Trebuchet MS"/>
                <a:cs typeface="Trebuchet MS"/>
              </a:rPr>
              <a:t>buyer, 	</a:t>
            </a:r>
            <a:r>
              <a:rPr sz="2800" b="1" dirty="0">
                <a:latin typeface="Trebuchet MS"/>
                <a:cs typeface="Trebuchet MS"/>
              </a:rPr>
              <a:t>the</a:t>
            </a:r>
            <a:r>
              <a:rPr sz="2800" b="1" spc="-110" dirty="0">
                <a:latin typeface="Trebuchet MS"/>
                <a:cs typeface="Trebuchet MS"/>
              </a:rPr>
              <a:t> </a:t>
            </a:r>
            <a:r>
              <a:rPr sz="2800" b="1" spc="-25" dirty="0">
                <a:latin typeface="Trebuchet MS"/>
                <a:cs typeface="Trebuchet MS"/>
              </a:rPr>
              <a:t>buyer</a:t>
            </a:r>
            <a:r>
              <a:rPr sz="2800" b="1" spc="-120" dirty="0">
                <a:latin typeface="Trebuchet MS"/>
                <a:cs typeface="Trebuchet MS"/>
              </a:rPr>
              <a:t> </a:t>
            </a:r>
            <a:r>
              <a:rPr sz="2800" b="1" spc="-10" dirty="0">
                <a:latin typeface="Trebuchet MS"/>
                <a:cs typeface="Trebuchet MS"/>
              </a:rPr>
              <a:t>shall</a:t>
            </a:r>
            <a:r>
              <a:rPr sz="2800" b="1" spc="-95" dirty="0">
                <a:latin typeface="Trebuchet MS"/>
                <a:cs typeface="Trebuchet MS"/>
              </a:rPr>
              <a:t> </a:t>
            </a:r>
            <a:r>
              <a:rPr sz="2800" b="1" dirty="0">
                <a:latin typeface="Trebuchet MS"/>
                <a:cs typeface="Trebuchet MS"/>
              </a:rPr>
              <a:t>make</a:t>
            </a:r>
            <a:r>
              <a:rPr sz="2800" b="1" spc="-100" dirty="0">
                <a:latin typeface="Trebuchet MS"/>
                <a:cs typeface="Trebuchet MS"/>
              </a:rPr>
              <a:t> </a:t>
            </a:r>
            <a:r>
              <a:rPr sz="2800" b="1" dirty="0">
                <a:latin typeface="Trebuchet MS"/>
                <a:cs typeface="Trebuchet MS"/>
              </a:rPr>
              <a:t>payment</a:t>
            </a:r>
            <a:r>
              <a:rPr sz="2800" b="1" spc="-95" dirty="0">
                <a:latin typeface="Trebuchet MS"/>
                <a:cs typeface="Trebuchet MS"/>
              </a:rPr>
              <a:t> </a:t>
            </a:r>
            <a:r>
              <a:rPr sz="2800" b="1" spc="-25" dirty="0">
                <a:latin typeface="Trebuchet MS"/>
                <a:cs typeface="Trebuchet MS"/>
              </a:rPr>
              <a:t>therefor</a:t>
            </a:r>
            <a:r>
              <a:rPr sz="2800" b="1" spc="-105" dirty="0">
                <a:latin typeface="Trebuchet MS"/>
                <a:cs typeface="Trebuchet MS"/>
              </a:rPr>
              <a:t> </a:t>
            </a:r>
            <a:r>
              <a:rPr sz="2800" b="1" dirty="0">
                <a:latin typeface="Trebuchet MS"/>
                <a:cs typeface="Trebuchet MS"/>
              </a:rPr>
              <a:t>on</a:t>
            </a:r>
            <a:r>
              <a:rPr sz="2800" b="1" spc="-110" dirty="0">
                <a:latin typeface="Trebuchet MS"/>
                <a:cs typeface="Trebuchet MS"/>
              </a:rPr>
              <a:t> </a:t>
            </a:r>
            <a:r>
              <a:rPr sz="2800" b="1" spc="25" dirty="0">
                <a:latin typeface="Trebuchet MS"/>
                <a:cs typeface="Trebuchet MS"/>
              </a:rPr>
              <a:t>or 	</a:t>
            </a:r>
            <a:r>
              <a:rPr sz="2800" b="1" spc="-50" dirty="0">
                <a:latin typeface="Trebuchet MS"/>
                <a:cs typeface="Trebuchet MS"/>
              </a:rPr>
              <a:t>before</a:t>
            </a:r>
            <a:r>
              <a:rPr sz="2800" b="1" spc="-90" dirty="0">
                <a:latin typeface="Trebuchet MS"/>
                <a:cs typeface="Trebuchet MS"/>
              </a:rPr>
              <a:t> </a:t>
            </a:r>
            <a:r>
              <a:rPr sz="2800" b="1" dirty="0">
                <a:latin typeface="Trebuchet MS"/>
                <a:cs typeface="Trebuchet MS"/>
              </a:rPr>
              <a:t>the</a:t>
            </a:r>
            <a:r>
              <a:rPr sz="2800" b="1" spc="-105" dirty="0">
                <a:latin typeface="Trebuchet MS"/>
                <a:cs typeface="Trebuchet MS"/>
              </a:rPr>
              <a:t> </a:t>
            </a:r>
            <a:r>
              <a:rPr sz="2800" b="1" dirty="0">
                <a:latin typeface="Trebuchet MS"/>
                <a:cs typeface="Trebuchet MS"/>
              </a:rPr>
              <a:t>date</a:t>
            </a:r>
            <a:r>
              <a:rPr sz="2800" b="1" spc="-110" dirty="0">
                <a:latin typeface="Trebuchet MS"/>
                <a:cs typeface="Trebuchet MS"/>
              </a:rPr>
              <a:t> </a:t>
            </a:r>
            <a:r>
              <a:rPr sz="2800" b="1" dirty="0">
                <a:latin typeface="Trebuchet MS"/>
                <a:cs typeface="Trebuchet MS"/>
              </a:rPr>
              <a:t>agreed</a:t>
            </a:r>
            <a:r>
              <a:rPr sz="2800" b="1" spc="-100" dirty="0">
                <a:latin typeface="Trebuchet MS"/>
                <a:cs typeface="Trebuchet MS"/>
              </a:rPr>
              <a:t> </a:t>
            </a:r>
            <a:r>
              <a:rPr sz="2800" b="1" dirty="0">
                <a:latin typeface="Trebuchet MS"/>
                <a:cs typeface="Trebuchet MS"/>
              </a:rPr>
              <a:t>upon</a:t>
            </a:r>
            <a:r>
              <a:rPr sz="2800" b="1" spc="-90" dirty="0">
                <a:latin typeface="Trebuchet MS"/>
                <a:cs typeface="Trebuchet MS"/>
              </a:rPr>
              <a:t> </a:t>
            </a:r>
            <a:r>
              <a:rPr sz="2800" b="1" spc="-30" dirty="0">
                <a:latin typeface="Trebuchet MS"/>
                <a:cs typeface="Trebuchet MS"/>
              </a:rPr>
              <a:t>between</a:t>
            </a:r>
            <a:r>
              <a:rPr sz="2800" b="1" spc="-100" dirty="0">
                <a:latin typeface="Trebuchet MS"/>
                <a:cs typeface="Trebuchet MS"/>
              </a:rPr>
              <a:t> </a:t>
            </a:r>
            <a:r>
              <a:rPr sz="2800" b="1" dirty="0">
                <a:latin typeface="Trebuchet MS"/>
                <a:cs typeface="Trebuchet MS"/>
              </a:rPr>
              <a:t>him</a:t>
            </a:r>
            <a:r>
              <a:rPr sz="2800" b="1" spc="-90" dirty="0">
                <a:latin typeface="Trebuchet MS"/>
                <a:cs typeface="Trebuchet MS"/>
              </a:rPr>
              <a:t> </a:t>
            </a:r>
            <a:r>
              <a:rPr sz="2800" b="1" spc="-25" dirty="0">
                <a:latin typeface="Trebuchet MS"/>
                <a:cs typeface="Trebuchet MS"/>
              </a:rPr>
              <a:t>and 	</a:t>
            </a:r>
            <a:r>
              <a:rPr sz="2800" b="1" dirty="0">
                <a:latin typeface="Trebuchet MS"/>
                <a:cs typeface="Trebuchet MS"/>
              </a:rPr>
              <a:t>the</a:t>
            </a:r>
            <a:r>
              <a:rPr sz="2800" b="1" spc="-204" dirty="0">
                <a:latin typeface="Trebuchet MS"/>
                <a:cs typeface="Trebuchet MS"/>
              </a:rPr>
              <a:t> </a:t>
            </a:r>
            <a:r>
              <a:rPr sz="2800" b="1" spc="-20" dirty="0">
                <a:latin typeface="Trebuchet MS"/>
                <a:cs typeface="Trebuchet MS"/>
              </a:rPr>
              <a:t>supplier</a:t>
            </a:r>
            <a:r>
              <a:rPr sz="2800" b="1" spc="-130" dirty="0">
                <a:latin typeface="Trebuchet MS"/>
                <a:cs typeface="Trebuchet MS"/>
              </a:rPr>
              <a:t> </a:t>
            </a:r>
            <a:r>
              <a:rPr sz="2800" b="1" dirty="0">
                <a:latin typeface="Trebuchet MS"/>
                <a:cs typeface="Trebuchet MS"/>
              </a:rPr>
              <a:t>in</a:t>
            </a:r>
            <a:r>
              <a:rPr sz="2800" b="1" spc="-150" dirty="0">
                <a:latin typeface="Trebuchet MS"/>
                <a:cs typeface="Trebuchet MS"/>
              </a:rPr>
              <a:t> </a:t>
            </a:r>
            <a:r>
              <a:rPr sz="2800" b="1" dirty="0">
                <a:latin typeface="Trebuchet MS"/>
                <a:cs typeface="Trebuchet MS"/>
              </a:rPr>
              <a:t>writing</a:t>
            </a:r>
            <a:r>
              <a:rPr sz="2800" b="1" spc="-145" dirty="0">
                <a:latin typeface="Trebuchet MS"/>
                <a:cs typeface="Trebuchet MS"/>
              </a:rPr>
              <a:t> </a:t>
            </a:r>
            <a:r>
              <a:rPr sz="2800" b="1" spc="-160" dirty="0">
                <a:latin typeface="Trebuchet MS"/>
                <a:cs typeface="Trebuchet MS"/>
              </a:rPr>
              <a:t>or,</a:t>
            </a:r>
            <a:r>
              <a:rPr sz="2800" b="1" spc="-345" dirty="0">
                <a:latin typeface="Trebuchet MS"/>
                <a:cs typeface="Trebuchet MS"/>
              </a:rPr>
              <a:t> </a:t>
            </a:r>
            <a:r>
              <a:rPr sz="2800" b="1" spc="-20" dirty="0">
                <a:latin typeface="Trebuchet MS"/>
                <a:cs typeface="Trebuchet MS"/>
              </a:rPr>
              <a:t>where</a:t>
            </a:r>
            <a:r>
              <a:rPr sz="2800" b="1" spc="-130" dirty="0">
                <a:latin typeface="Trebuchet MS"/>
                <a:cs typeface="Trebuchet MS"/>
              </a:rPr>
              <a:t> </a:t>
            </a:r>
            <a:r>
              <a:rPr sz="2800" b="1" spc="-20" dirty="0">
                <a:latin typeface="Trebuchet MS"/>
                <a:cs typeface="Trebuchet MS"/>
              </a:rPr>
              <a:t>there</a:t>
            </a:r>
            <a:r>
              <a:rPr sz="2800" b="1" spc="-155" dirty="0">
                <a:latin typeface="Trebuchet MS"/>
                <a:cs typeface="Trebuchet MS"/>
              </a:rPr>
              <a:t> </a:t>
            </a:r>
            <a:r>
              <a:rPr sz="2800" b="1" dirty="0">
                <a:latin typeface="Trebuchet MS"/>
                <a:cs typeface="Trebuchet MS"/>
              </a:rPr>
              <a:t>is</a:t>
            </a:r>
            <a:r>
              <a:rPr sz="2800" b="1" spc="-150" dirty="0">
                <a:latin typeface="Trebuchet MS"/>
                <a:cs typeface="Trebuchet MS"/>
              </a:rPr>
              <a:t> </a:t>
            </a:r>
            <a:r>
              <a:rPr sz="2800" b="1" spc="-25" dirty="0">
                <a:latin typeface="Trebuchet MS"/>
                <a:cs typeface="Trebuchet MS"/>
              </a:rPr>
              <a:t>no 	</a:t>
            </a:r>
            <a:r>
              <a:rPr sz="2800" b="1" dirty="0">
                <a:latin typeface="Trebuchet MS"/>
                <a:cs typeface="Trebuchet MS"/>
              </a:rPr>
              <a:t>agreement</a:t>
            </a:r>
            <a:r>
              <a:rPr sz="2800" b="1" spc="-155" dirty="0">
                <a:latin typeface="Trebuchet MS"/>
                <a:cs typeface="Trebuchet MS"/>
              </a:rPr>
              <a:t> </a:t>
            </a:r>
            <a:r>
              <a:rPr sz="2800" b="1" dirty="0">
                <a:latin typeface="Trebuchet MS"/>
                <a:cs typeface="Trebuchet MS"/>
              </a:rPr>
              <a:t>in</a:t>
            </a:r>
            <a:r>
              <a:rPr sz="2800" b="1" spc="-125" dirty="0">
                <a:latin typeface="Trebuchet MS"/>
                <a:cs typeface="Trebuchet MS"/>
              </a:rPr>
              <a:t> </a:t>
            </a:r>
            <a:r>
              <a:rPr sz="2800" b="1" dirty="0">
                <a:latin typeface="Trebuchet MS"/>
                <a:cs typeface="Trebuchet MS"/>
              </a:rPr>
              <a:t>this</a:t>
            </a:r>
            <a:r>
              <a:rPr sz="2800" b="1" spc="-125" dirty="0">
                <a:latin typeface="Trebuchet MS"/>
                <a:cs typeface="Trebuchet MS"/>
              </a:rPr>
              <a:t> </a:t>
            </a:r>
            <a:r>
              <a:rPr sz="2800" b="1" spc="-100" dirty="0">
                <a:latin typeface="Trebuchet MS"/>
                <a:cs typeface="Trebuchet MS"/>
              </a:rPr>
              <a:t>behalf,</a:t>
            </a:r>
            <a:r>
              <a:rPr sz="2800" b="1" spc="-325" dirty="0">
                <a:latin typeface="Trebuchet MS"/>
                <a:cs typeface="Trebuchet MS"/>
              </a:rPr>
              <a:t> </a:t>
            </a:r>
            <a:r>
              <a:rPr sz="2800" b="1" spc="-50" dirty="0">
                <a:latin typeface="Trebuchet MS"/>
                <a:cs typeface="Trebuchet MS"/>
              </a:rPr>
              <a:t>before</a:t>
            </a:r>
            <a:r>
              <a:rPr sz="2800" b="1" spc="-110" dirty="0">
                <a:latin typeface="Trebuchet MS"/>
                <a:cs typeface="Trebuchet MS"/>
              </a:rPr>
              <a:t> </a:t>
            </a:r>
            <a:r>
              <a:rPr sz="2800" b="1" dirty="0">
                <a:latin typeface="Trebuchet MS"/>
                <a:cs typeface="Trebuchet MS"/>
              </a:rPr>
              <a:t>the</a:t>
            </a:r>
            <a:r>
              <a:rPr sz="2800" b="1" spc="-130" dirty="0">
                <a:latin typeface="Trebuchet MS"/>
                <a:cs typeface="Trebuchet MS"/>
              </a:rPr>
              <a:t> </a:t>
            </a:r>
            <a:r>
              <a:rPr sz="2800" b="1" spc="-10" dirty="0">
                <a:latin typeface="Trebuchet MS"/>
                <a:cs typeface="Trebuchet MS"/>
              </a:rPr>
              <a:t>appointed 	</a:t>
            </a:r>
            <a:r>
              <a:rPr sz="2800" b="1" spc="-20" dirty="0">
                <a:latin typeface="Trebuchet MS"/>
                <a:cs typeface="Trebuchet MS"/>
              </a:rPr>
              <a:t>day:</a:t>
            </a:r>
            <a:endParaRPr sz="2800">
              <a:latin typeface="Trebuchet MS"/>
              <a:cs typeface="Trebuchet MS"/>
            </a:endParaRPr>
          </a:p>
          <a:p>
            <a:pPr marL="294005" marR="222250" indent="-281940">
              <a:spcBef>
                <a:spcPts val="605"/>
              </a:spcBef>
              <a:buClr>
                <a:srgbClr val="7D96AC"/>
              </a:buClr>
              <a:buSzPct val="80357"/>
              <a:buFont typeface="Segoe UI Symbol"/>
              <a:buChar char="⚫"/>
              <a:tabLst>
                <a:tab pos="295910" algn="l"/>
              </a:tabLst>
            </a:pPr>
            <a:r>
              <a:rPr sz="2800" b="1" dirty="0">
                <a:latin typeface="Trebuchet MS"/>
                <a:cs typeface="Trebuchet MS"/>
              </a:rPr>
              <a:t>Provided</a:t>
            </a:r>
            <a:r>
              <a:rPr sz="2800" b="1" spc="-120" dirty="0">
                <a:latin typeface="Trebuchet MS"/>
                <a:cs typeface="Trebuchet MS"/>
              </a:rPr>
              <a:t> </a:t>
            </a:r>
            <a:r>
              <a:rPr sz="2800" b="1" dirty="0">
                <a:latin typeface="Trebuchet MS"/>
                <a:cs typeface="Trebuchet MS"/>
              </a:rPr>
              <a:t>that</a:t>
            </a:r>
            <a:r>
              <a:rPr sz="2800" b="1" spc="-140" dirty="0">
                <a:latin typeface="Trebuchet MS"/>
                <a:cs typeface="Trebuchet MS"/>
              </a:rPr>
              <a:t> </a:t>
            </a:r>
            <a:r>
              <a:rPr sz="2800" b="1" dirty="0">
                <a:latin typeface="Trebuchet MS"/>
                <a:cs typeface="Trebuchet MS"/>
              </a:rPr>
              <a:t>in</a:t>
            </a:r>
            <a:r>
              <a:rPr sz="2800" b="1" spc="-135" dirty="0">
                <a:latin typeface="Trebuchet MS"/>
                <a:cs typeface="Trebuchet MS"/>
              </a:rPr>
              <a:t> </a:t>
            </a:r>
            <a:r>
              <a:rPr sz="2800" b="1" dirty="0">
                <a:latin typeface="Trebuchet MS"/>
                <a:cs typeface="Trebuchet MS"/>
              </a:rPr>
              <a:t>no</a:t>
            </a:r>
            <a:r>
              <a:rPr sz="2800" b="1" spc="-145" dirty="0">
                <a:latin typeface="Trebuchet MS"/>
                <a:cs typeface="Trebuchet MS"/>
              </a:rPr>
              <a:t> </a:t>
            </a:r>
            <a:r>
              <a:rPr sz="2800" b="1" dirty="0">
                <a:latin typeface="Trebuchet MS"/>
                <a:cs typeface="Trebuchet MS"/>
              </a:rPr>
              <a:t>case</a:t>
            </a:r>
            <a:r>
              <a:rPr sz="2800" b="1" spc="-130" dirty="0">
                <a:latin typeface="Trebuchet MS"/>
                <a:cs typeface="Trebuchet MS"/>
              </a:rPr>
              <a:t> </a:t>
            </a:r>
            <a:r>
              <a:rPr sz="2800" b="1" dirty="0">
                <a:latin typeface="Trebuchet MS"/>
                <a:cs typeface="Trebuchet MS"/>
              </a:rPr>
              <a:t>the</a:t>
            </a:r>
            <a:r>
              <a:rPr sz="2800" b="1" spc="-135" dirty="0">
                <a:latin typeface="Trebuchet MS"/>
                <a:cs typeface="Trebuchet MS"/>
              </a:rPr>
              <a:t> </a:t>
            </a:r>
            <a:r>
              <a:rPr sz="2800" b="1" dirty="0">
                <a:latin typeface="Trebuchet MS"/>
                <a:cs typeface="Trebuchet MS"/>
              </a:rPr>
              <a:t>period</a:t>
            </a:r>
            <a:r>
              <a:rPr sz="2800" b="1" spc="-120" dirty="0">
                <a:latin typeface="Trebuchet MS"/>
                <a:cs typeface="Trebuchet MS"/>
              </a:rPr>
              <a:t> </a:t>
            </a:r>
            <a:r>
              <a:rPr sz="2800" b="1" spc="-10" dirty="0">
                <a:latin typeface="Trebuchet MS"/>
                <a:cs typeface="Trebuchet MS"/>
              </a:rPr>
              <a:t>agreed 	</a:t>
            </a:r>
            <a:r>
              <a:rPr sz="2800" b="1" dirty="0">
                <a:latin typeface="Trebuchet MS"/>
                <a:cs typeface="Trebuchet MS"/>
              </a:rPr>
              <a:t>upon</a:t>
            </a:r>
            <a:r>
              <a:rPr sz="2800" b="1" spc="-140" dirty="0">
                <a:latin typeface="Trebuchet MS"/>
                <a:cs typeface="Trebuchet MS"/>
              </a:rPr>
              <a:t> </a:t>
            </a:r>
            <a:r>
              <a:rPr sz="2800" b="1" spc="-30" dirty="0">
                <a:latin typeface="Trebuchet MS"/>
                <a:cs typeface="Trebuchet MS"/>
              </a:rPr>
              <a:t>between</a:t>
            </a:r>
            <a:r>
              <a:rPr sz="2800" b="1" spc="-114" dirty="0">
                <a:latin typeface="Trebuchet MS"/>
                <a:cs typeface="Trebuchet MS"/>
              </a:rPr>
              <a:t> </a:t>
            </a:r>
            <a:r>
              <a:rPr sz="2800" b="1" dirty="0">
                <a:latin typeface="Trebuchet MS"/>
                <a:cs typeface="Trebuchet MS"/>
              </a:rPr>
              <a:t>the</a:t>
            </a:r>
            <a:r>
              <a:rPr sz="2800" b="1" spc="-140" dirty="0">
                <a:latin typeface="Trebuchet MS"/>
                <a:cs typeface="Trebuchet MS"/>
              </a:rPr>
              <a:t> </a:t>
            </a:r>
            <a:r>
              <a:rPr sz="2800" b="1" spc="-20" dirty="0">
                <a:latin typeface="Trebuchet MS"/>
                <a:cs typeface="Trebuchet MS"/>
              </a:rPr>
              <a:t>supplier</a:t>
            </a:r>
            <a:r>
              <a:rPr sz="2800" b="1" spc="-114" dirty="0">
                <a:latin typeface="Trebuchet MS"/>
                <a:cs typeface="Trebuchet MS"/>
              </a:rPr>
              <a:t> </a:t>
            </a:r>
            <a:r>
              <a:rPr sz="2800" b="1" dirty="0">
                <a:latin typeface="Trebuchet MS"/>
                <a:cs typeface="Trebuchet MS"/>
              </a:rPr>
              <a:t>and</a:t>
            </a:r>
            <a:r>
              <a:rPr sz="2800" b="1" spc="-130" dirty="0">
                <a:latin typeface="Trebuchet MS"/>
                <a:cs typeface="Trebuchet MS"/>
              </a:rPr>
              <a:t> </a:t>
            </a:r>
            <a:r>
              <a:rPr sz="2800" b="1" dirty="0">
                <a:latin typeface="Trebuchet MS"/>
                <a:cs typeface="Trebuchet MS"/>
              </a:rPr>
              <a:t>the</a:t>
            </a:r>
            <a:r>
              <a:rPr sz="2800" b="1" spc="-140" dirty="0">
                <a:latin typeface="Trebuchet MS"/>
                <a:cs typeface="Trebuchet MS"/>
              </a:rPr>
              <a:t> </a:t>
            </a:r>
            <a:r>
              <a:rPr sz="2800" b="1" spc="-25" dirty="0">
                <a:latin typeface="Trebuchet MS"/>
                <a:cs typeface="Trebuchet MS"/>
              </a:rPr>
              <a:t>buyer</a:t>
            </a:r>
            <a:r>
              <a:rPr sz="2800" b="1" spc="-145" dirty="0">
                <a:latin typeface="Trebuchet MS"/>
                <a:cs typeface="Trebuchet MS"/>
              </a:rPr>
              <a:t> </a:t>
            </a:r>
            <a:r>
              <a:rPr sz="2800" b="1" spc="-25" dirty="0">
                <a:latin typeface="Trebuchet MS"/>
                <a:cs typeface="Trebuchet MS"/>
              </a:rPr>
              <a:t>in 	</a:t>
            </a:r>
            <a:r>
              <a:rPr sz="2800" b="1" dirty="0">
                <a:latin typeface="Trebuchet MS"/>
                <a:cs typeface="Trebuchet MS"/>
              </a:rPr>
              <a:t>writing</a:t>
            </a:r>
            <a:r>
              <a:rPr sz="2800" b="1" spc="-140" dirty="0">
                <a:latin typeface="Trebuchet MS"/>
                <a:cs typeface="Trebuchet MS"/>
              </a:rPr>
              <a:t> </a:t>
            </a:r>
            <a:r>
              <a:rPr sz="2800" b="1" spc="-10" dirty="0">
                <a:latin typeface="Trebuchet MS"/>
                <a:cs typeface="Trebuchet MS"/>
              </a:rPr>
              <a:t>shall</a:t>
            </a:r>
            <a:r>
              <a:rPr sz="2800" b="1" spc="-114" dirty="0">
                <a:latin typeface="Trebuchet MS"/>
                <a:cs typeface="Trebuchet MS"/>
              </a:rPr>
              <a:t> </a:t>
            </a:r>
            <a:r>
              <a:rPr sz="2800" b="1" spc="-35" dirty="0">
                <a:latin typeface="Trebuchet MS"/>
                <a:cs typeface="Trebuchet MS"/>
              </a:rPr>
              <a:t>exceed</a:t>
            </a:r>
            <a:r>
              <a:rPr sz="2800" b="1" spc="-145" dirty="0">
                <a:latin typeface="Trebuchet MS"/>
                <a:cs typeface="Trebuchet MS"/>
              </a:rPr>
              <a:t> </a:t>
            </a:r>
            <a:r>
              <a:rPr sz="2800" b="1" spc="-55" dirty="0">
                <a:latin typeface="Trebuchet MS"/>
                <a:cs typeface="Trebuchet MS"/>
              </a:rPr>
              <a:t>45</a:t>
            </a:r>
            <a:r>
              <a:rPr sz="2800" b="1" spc="-145" dirty="0">
                <a:latin typeface="Trebuchet MS"/>
                <a:cs typeface="Trebuchet MS"/>
              </a:rPr>
              <a:t> </a:t>
            </a:r>
            <a:r>
              <a:rPr sz="2800" b="1" spc="-30" dirty="0">
                <a:latin typeface="Trebuchet MS"/>
                <a:cs typeface="Trebuchet MS"/>
              </a:rPr>
              <a:t>days</a:t>
            </a:r>
            <a:r>
              <a:rPr sz="2800" b="1" spc="-145" dirty="0">
                <a:latin typeface="Trebuchet MS"/>
                <a:cs typeface="Trebuchet MS"/>
              </a:rPr>
              <a:t> </a:t>
            </a:r>
            <a:r>
              <a:rPr sz="2800" b="1" dirty="0">
                <a:latin typeface="Trebuchet MS"/>
                <a:cs typeface="Trebuchet MS"/>
              </a:rPr>
              <a:t>from</a:t>
            </a:r>
            <a:r>
              <a:rPr sz="2800" b="1" spc="-130" dirty="0">
                <a:latin typeface="Trebuchet MS"/>
                <a:cs typeface="Trebuchet MS"/>
              </a:rPr>
              <a:t> </a:t>
            </a:r>
            <a:r>
              <a:rPr sz="2800" b="1" dirty="0">
                <a:latin typeface="Trebuchet MS"/>
                <a:cs typeface="Trebuchet MS"/>
              </a:rPr>
              <a:t>the</a:t>
            </a:r>
            <a:r>
              <a:rPr sz="2800" b="1" spc="-135" dirty="0">
                <a:latin typeface="Trebuchet MS"/>
                <a:cs typeface="Trebuchet MS"/>
              </a:rPr>
              <a:t> </a:t>
            </a:r>
            <a:r>
              <a:rPr sz="2800" b="1" spc="-35" dirty="0">
                <a:latin typeface="Trebuchet MS"/>
                <a:cs typeface="Trebuchet MS"/>
              </a:rPr>
              <a:t>day</a:t>
            </a:r>
            <a:r>
              <a:rPr sz="2800" b="1" spc="-145" dirty="0">
                <a:latin typeface="Trebuchet MS"/>
                <a:cs typeface="Trebuchet MS"/>
              </a:rPr>
              <a:t> </a:t>
            </a:r>
            <a:r>
              <a:rPr sz="2800" b="1" spc="-25" dirty="0">
                <a:latin typeface="Trebuchet MS"/>
                <a:cs typeface="Trebuchet MS"/>
              </a:rPr>
              <a:t>of 	acceptance</a:t>
            </a:r>
            <a:r>
              <a:rPr sz="2800" b="1" spc="-120" dirty="0">
                <a:latin typeface="Trebuchet MS"/>
                <a:cs typeface="Trebuchet MS"/>
              </a:rPr>
              <a:t> </a:t>
            </a:r>
            <a:r>
              <a:rPr sz="2800" b="1" spc="50" dirty="0">
                <a:latin typeface="Trebuchet MS"/>
                <a:cs typeface="Trebuchet MS"/>
              </a:rPr>
              <a:t>or</a:t>
            </a:r>
            <a:r>
              <a:rPr sz="2800" b="1" spc="-125" dirty="0">
                <a:latin typeface="Trebuchet MS"/>
                <a:cs typeface="Trebuchet MS"/>
              </a:rPr>
              <a:t> </a:t>
            </a:r>
            <a:r>
              <a:rPr sz="2800" b="1" dirty="0">
                <a:latin typeface="Trebuchet MS"/>
                <a:cs typeface="Trebuchet MS"/>
              </a:rPr>
              <a:t>the</a:t>
            </a:r>
            <a:r>
              <a:rPr sz="2800" b="1" spc="-120" dirty="0">
                <a:latin typeface="Trebuchet MS"/>
                <a:cs typeface="Trebuchet MS"/>
              </a:rPr>
              <a:t> </a:t>
            </a:r>
            <a:r>
              <a:rPr sz="2800" b="1" spc="-35" dirty="0">
                <a:latin typeface="Trebuchet MS"/>
                <a:cs typeface="Trebuchet MS"/>
              </a:rPr>
              <a:t>day</a:t>
            </a:r>
            <a:r>
              <a:rPr sz="2800" b="1" spc="-125" dirty="0">
                <a:latin typeface="Trebuchet MS"/>
                <a:cs typeface="Trebuchet MS"/>
              </a:rPr>
              <a:t> </a:t>
            </a:r>
            <a:r>
              <a:rPr sz="2800" b="1" dirty="0">
                <a:latin typeface="Trebuchet MS"/>
                <a:cs typeface="Trebuchet MS"/>
              </a:rPr>
              <a:t>of</a:t>
            </a:r>
            <a:r>
              <a:rPr sz="2800" b="1" spc="-120" dirty="0">
                <a:latin typeface="Trebuchet MS"/>
                <a:cs typeface="Trebuchet MS"/>
              </a:rPr>
              <a:t> </a:t>
            </a:r>
            <a:r>
              <a:rPr sz="2800" b="1" dirty="0">
                <a:latin typeface="Trebuchet MS"/>
                <a:cs typeface="Trebuchet MS"/>
              </a:rPr>
              <a:t>deemed</a:t>
            </a:r>
            <a:r>
              <a:rPr sz="2800" b="1" spc="-100" dirty="0">
                <a:latin typeface="Trebuchet MS"/>
                <a:cs typeface="Trebuchet MS"/>
              </a:rPr>
              <a:t> </a:t>
            </a:r>
            <a:r>
              <a:rPr sz="2800" b="1" spc="-25" dirty="0">
                <a:latin typeface="Trebuchet MS"/>
                <a:cs typeface="Trebuchet MS"/>
              </a:rPr>
              <a:t>acceptance.</a:t>
            </a:r>
            <a:endParaRPr sz="2800">
              <a:latin typeface="Trebuchet MS"/>
              <a:cs typeface="Trebuchet MS"/>
            </a:endParaRPr>
          </a:p>
        </p:txBody>
      </p:sp>
      <p:sp>
        <p:nvSpPr>
          <p:cNvPr id="5" name="object 5"/>
          <p:cNvSpPr/>
          <p:nvPr/>
        </p:nvSpPr>
        <p:spPr>
          <a:xfrm>
            <a:off x="6025897" y="723900"/>
            <a:ext cx="140335" cy="266700"/>
          </a:xfrm>
          <a:custGeom>
            <a:avLst/>
            <a:gdLst/>
            <a:ahLst/>
            <a:cxnLst/>
            <a:rect l="l" t="t" r="r" b="b"/>
            <a:pathLst>
              <a:path w="140335" h="266700">
                <a:moveTo>
                  <a:pt x="140208" y="0"/>
                </a:moveTo>
                <a:lnTo>
                  <a:pt x="0" y="0"/>
                </a:lnTo>
                <a:lnTo>
                  <a:pt x="0" y="266700"/>
                </a:lnTo>
                <a:lnTo>
                  <a:pt x="140208" y="266700"/>
                </a:lnTo>
                <a:lnTo>
                  <a:pt x="140208" y="0"/>
                </a:lnTo>
                <a:close/>
              </a:path>
            </a:pathLst>
          </a:custGeom>
          <a:solidFill>
            <a:srgbClr val="FFFFFF"/>
          </a:solidFill>
        </p:spPr>
        <p:txBody>
          <a:bodyPr wrap="square" lIns="0" tIns="0" rIns="0" bIns="0" rtlCol="0"/>
          <a:lstStyle/>
          <a:p>
            <a:endParaRPr/>
          </a:p>
        </p:txBody>
      </p:sp>
      <p:grpSp>
        <p:nvGrpSpPr>
          <p:cNvPr id="6" name="object 6"/>
          <p:cNvGrpSpPr/>
          <p:nvPr/>
        </p:nvGrpSpPr>
        <p:grpSpPr>
          <a:xfrm>
            <a:off x="1519238" y="685610"/>
            <a:ext cx="148590" cy="367665"/>
            <a:chOff x="-4762" y="685609"/>
            <a:chExt cx="148590" cy="367665"/>
          </a:xfrm>
        </p:grpSpPr>
        <p:sp>
          <p:nvSpPr>
            <p:cNvPr id="7" name="object 7"/>
            <p:cNvSpPr/>
            <p:nvPr/>
          </p:nvSpPr>
          <p:spPr>
            <a:xfrm>
              <a:off x="0" y="690372"/>
              <a:ext cx="139065" cy="10795"/>
            </a:xfrm>
            <a:custGeom>
              <a:avLst/>
              <a:gdLst/>
              <a:ahLst/>
              <a:cxnLst/>
              <a:rect l="l" t="t" r="r" b="b"/>
              <a:pathLst>
                <a:path w="139065" h="10795">
                  <a:moveTo>
                    <a:pt x="0" y="10668"/>
                  </a:moveTo>
                  <a:lnTo>
                    <a:pt x="138684" y="10668"/>
                  </a:lnTo>
                  <a:lnTo>
                    <a:pt x="138684" y="0"/>
                  </a:lnTo>
                  <a:lnTo>
                    <a:pt x="0" y="0"/>
                  </a:lnTo>
                  <a:lnTo>
                    <a:pt x="0" y="10668"/>
                  </a:lnTo>
                  <a:close/>
                </a:path>
              </a:pathLst>
            </a:custGeom>
            <a:solidFill>
              <a:srgbClr val="000000"/>
            </a:solidFill>
          </p:spPr>
          <p:txBody>
            <a:bodyPr wrap="square" lIns="0" tIns="0" rIns="0" bIns="0" rtlCol="0"/>
            <a:lstStyle/>
            <a:p>
              <a:endParaRPr/>
            </a:p>
          </p:txBody>
        </p:sp>
        <p:sp>
          <p:nvSpPr>
            <p:cNvPr id="8" name="object 8"/>
            <p:cNvSpPr/>
            <p:nvPr/>
          </p:nvSpPr>
          <p:spPr>
            <a:xfrm>
              <a:off x="0" y="690372"/>
              <a:ext cx="139065" cy="346075"/>
            </a:xfrm>
            <a:custGeom>
              <a:avLst/>
              <a:gdLst/>
              <a:ahLst/>
              <a:cxnLst/>
              <a:rect l="l" t="t" r="r" b="b"/>
              <a:pathLst>
                <a:path w="139065" h="346075">
                  <a:moveTo>
                    <a:pt x="0" y="345948"/>
                  </a:moveTo>
                  <a:lnTo>
                    <a:pt x="138684" y="345948"/>
                  </a:lnTo>
                  <a:lnTo>
                    <a:pt x="138684" y="0"/>
                  </a:lnTo>
                  <a:lnTo>
                    <a:pt x="0" y="0"/>
                  </a:lnTo>
                  <a:lnTo>
                    <a:pt x="0" y="345948"/>
                  </a:lnTo>
                  <a:close/>
                </a:path>
              </a:pathLst>
            </a:custGeom>
            <a:ln w="9525">
              <a:solidFill>
                <a:srgbClr val="000000"/>
              </a:solidFill>
            </a:ln>
          </p:spPr>
          <p:txBody>
            <a:bodyPr wrap="square" lIns="0" tIns="0" rIns="0" bIns="0" rtlCol="0"/>
            <a:lstStyle/>
            <a:p>
              <a:endParaRPr/>
            </a:p>
          </p:txBody>
        </p:sp>
        <p:sp>
          <p:nvSpPr>
            <p:cNvPr id="9" name="object 9"/>
            <p:cNvSpPr/>
            <p:nvPr/>
          </p:nvSpPr>
          <p:spPr>
            <a:xfrm>
              <a:off x="0" y="701040"/>
              <a:ext cx="139065" cy="347980"/>
            </a:xfrm>
            <a:custGeom>
              <a:avLst/>
              <a:gdLst/>
              <a:ahLst/>
              <a:cxnLst/>
              <a:rect l="l" t="t" r="r" b="b"/>
              <a:pathLst>
                <a:path w="139065" h="347980">
                  <a:moveTo>
                    <a:pt x="138684" y="0"/>
                  </a:moveTo>
                  <a:lnTo>
                    <a:pt x="0" y="0"/>
                  </a:lnTo>
                  <a:lnTo>
                    <a:pt x="0" y="347472"/>
                  </a:lnTo>
                  <a:lnTo>
                    <a:pt x="138684" y="347472"/>
                  </a:lnTo>
                  <a:lnTo>
                    <a:pt x="138684" y="0"/>
                  </a:lnTo>
                  <a:close/>
                </a:path>
              </a:pathLst>
            </a:custGeom>
            <a:solidFill>
              <a:srgbClr val="000000"/>
            </a:solidFill>
          </p:spPr>
          <p:txBody>
            <a:bodyPr wrap="square" lIns="0" tIns="0" rIns="0" bIns="0" rtlCol="0"/>
            <a:lstStyle/>
            <a:p>
              <a:endParaRPr/>
            </a:p>
          </p:txBody>
        </p:sp>
        <p:sp>
          <p:nvSpPr>
            <p:cNvPr id="10" name="object 10"/>
            <p:cNvSpPr/>
            <p:nvPr/>
          </p:nvSpPr>
          <p:spPr>
            <a:xfrm>
              <a:off x="0" y="701040"/>
              <a:ext cx="139065" cy="347980"/>
            </a:xfrm>
            <a:custGeom>
              <a:avLst/>
              <a:gdLst/>
              <a:ahLst/>
              <a:cxnLst/>
              <a:rect l="l" t="t" r="r" b="b"/>
              <a:pathLst>
                <a:path w="139065" h="347980">
                  <a:moveTo>
                    <a:pt x="0" y="347472"/>
                  </a:moveTo>
                  <a:lnTo>
                    <a:pt x="138684" y="347472"/>
                  </a:lnTo>
                  <a:lnTo>
                    <a:pt x="138684" y="0"/>
                  </a:lnTo>
                  <a:lnTo>
                    <a:pt x="0" y="0"/>
                  </a:lnTo>
                  <a:lnTo>
                    <a:pt x="0" y="347472"/>
                  </a:lnTo>
                  <a:close/>
                </a:path>
              </a:pathLst>
            </a:custGeom>
            <a:ln w="9525">
              <a:solidFill>
                <a:srgbClr val="000000"/>
              </a:solidFill>
            </a:ln>
          </p:spPr>
          <p:txBody>
            <a:bodyPr wrap="square" lIns="0" tIns="0" rIns="0" bIns="0" rtlCol="0"/>
            <a:lstStyle/>
            <a:p>
              <a:endParaRPr/>
            </a:p>
          </p:txBody>
        </p:sp>
      </p:grpSp>
      <p:sp>
        <p:nvSpPr>
          <p:cNvPr id="3" name="Footer Placeholder 2">
            <a:extLst>
              <a:ext uri="{FF2B5EF4-FFF2-40B4-BE49-F238E27FC236}">
                <a16:creationId xmlns:a16="http://schemas.microsoft.com/office/drawing/2014/main" id="{E50FB16D-692B-535F-6384-F4E858602627}"/>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1223986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910583" y="1"/>
            <a:ext cx="4525518" cy="1134617"/>
          </a:xfrm>
          <a:prstGeom prst="rect">
            <a:avLst/>
          </a:prstGeom>
        </p:spPr>
      </p:pic>
      <p:pic>
        <p:nvPicPr>
          <p:cNvPr id="4" name="object 4"/>
          <p:cNvPicPr/>
          <p:nvPr/>
        </p:nvPicPr>
        <p:blipFill>
          <a:blip r:embed="rId3" cstate="print"/>
          <a:stretch>
            <a:fillRect/>
          </a:stretch>
        </p:blipFill>
        <p:spPr>
          <a:xfrm>
            <a:off x="3733801" y="547116"/>
            <a:ext cx="4722113" cy="1273302"/>
          </a:xfrm>
          <a:prstGeom prst="rect">
            <a:avLst/>
          </a:prstGeom>
        </p:spPr>
      </p:pic>
      <p:sp>
        <p:nvSpPr>
          <p:cNvPr id="5" name="object 5"/>
          <p:cNvSpPr txBox="1"/>
          <p:nvPr/>
        </p:nvSpPr>
        <p:spPr>
          <a:xfrm>
            <a:off x="4102355" y="700863"/>
            <a:ext cx="3985895" cy="711835"/>
          </a:xfrm>
          <a:prstGeom prst="rect">
            <a:avLst/>
          </a:prstGeom>
        </p:spPr>
        <p:txBody>
          <a:bodyPr vert="horz" wrap="square" lIns="0" tIns="12700" rIns="0" bIns="0" rtlCol="0">
            <a:spAutoFit/>
          </a:bodyPr>
          <a:lstStyle/>
          <a:p>
            <a:pPr marL="12700">
              <a:spcBef>
                <a:spcPts val="100"/>
              </a:spcBef>
            </a:pPr>
            <a:r>
              <a:rPr sz="4500" b="1" spc="434" dirty="0">
                <a:solidFill>
                  <a:srgbClr val="C00000"/>
                </a:solidFill>
                <a:latin typeface="Trebuchet MS"/>
                <a:cs typeface="Trebuchet MS"/>
              </a:rPr>
              <a:t>DEFINITIONS</a:t>
            </a:r>
            <a:endParaRPr sz="4500">
              <a:latin typeface="Trebuchet MS"/>
              <a:cs typeface="Trebuchet MS"/>
            </a:endParaRPr>
          </a:p>
        </p:txBody>
      </p:sp>
      <p:sp>
        <p:nvSpPr>
          <p:cNvPr id="6" name="object 6"/>
          <p:cNvSpPr txBox="1"/>
          <p:nvPr/>
        </p:nvSpPr>
        <p:spPr>
          <a:xfrm>
            <a:off x="1766112" y="1384808"/>
            <a:ext cx="8514080" cy="5168900"/>
          </a:xfrm>
          <a:prstGeom prst="rect">
            <a:avLst/>
          </a:prstGeom>
        </p:spPr>
        <p:txBody>
          <a:bodyPr vert="horz" wrap="square" lIns="0" tIns="12700" rIns="0" bIns="0" rtlCol="0">
            <a:spAutoFit/>
          </a:bodyPr>
          <a:lstStyle/>
          <a:p>
            <a:pPr marL="295910" marR="5080" indent="-283845">
              <a:spcBef>
                <a:spcPts val="100"/>
              </a:spcBef>
              <a:buClr>
                <a:srgbClr val="7D96AC"/>
              </a:buClr>
              <a:buSzPct val="79166"/>
              <a:buFont typeface="Segoe UI Symbol"/>
              <a:buChar char="⚫"/>
              <a:tabLst>
                <a:tab pos="295910" algn="l"/>
              </a:tabLst>
            </a:pPr>
            <a:r>
              <a:rPr sz="2400" b="1" dirty="0">
                <a:solidFill>
                  <a:srgbClr val="C00000"/>
                </a:solidFill>
                <a:latin typeface="Trebuchet MS"/>
                <a:cs typeface="Trebuchet MS"/>
              </a:rPr>
              <a:t>Appointed</a:t>
            </a:r>
            <a:r>
              <a:rPr sz="2400" b="1" spc="-75" dirty="0">
                <a:solidFill>
                  <a:srgbClr val="C00000"/>
                </a:solidFill>
                <a:latin typeface="Trebuchet MS"/>
                <a:cs typeface="Trebuchet MS"/>
              </a:rPr>
              <a:t> </a:t>
            </a:r>
            <a:r>
              <a:rPr sz="2400" b="1" spc="-30" dirty="0">
                <a:solidFill>
                  <a:srgbClr val="C00000"/>
                </a:solidFill>
                <a:latin typeface="Trebuchet MS"/>
                <a:cs typeface="Trebuchet MS"/>
              </a:rPr>
              <a:t>day</a:t>
            </a:r>
            <a:r>
              <a:rPr sz="2400" b="1" spc="-75" dirty="0">
                <a:solidFill>
                  <a:srgbClr val="C00000"/>
                </a:solidFill>
                <a:latin typeface="Trebuchet MS"/>
                <a:cs typeface="Trebuchet MS"/>
              </a:rPr>
              <a:t> </a:t>
            </a:r>
            <a:r>
              <a:rPr sz="2400" b="1" dirty="0">
                <a:latin typeface="Trebuchet MS"/>
                <a:cs typeface="Trebuchet MS"/>
              </a:rPr>
              <a:t>-</a:t>
            </a:r>
            <a:r>
              <a:rPr sz="2400" b="1" spc="-70" dirty="0">
                <a:latin typeface="Trebuchet MS"/>
                <a:cs typeface="Trebuchet MS"/>
              </a:rPr>
              <a:t> </a:t>
            </a:r>
            <a:r>
              <a:rPr sz="2400" b="1" spc="-30" dirty="0">
                <a:latin typeface="Trebuchet MS"/>
                <a:cs typeface="Trebuchet MS"/>
              </a:rPr>
              <a:t>day</a:t>
            </a:r>
            <a:r>
              <a:rPr sz="2400" b="1" spc="-80" dirty="0">
                <a:latin typeface="Trebuchet MS"/>
                <a:cs typeface="Trebuchet MS"/>
              </a:rPr>
              <a:t> </a:t>
            </a:r>
            <a:r>
              <a:rPr sz="2400" b="1" spc="-25" dirty="0">
                <a:latin typeface="Trebuchet MS"/>
                <a:cs typeface="Trebuchet MS"/>
              </a:rPr>
              <a:t>following</a:t>
            </a:r>
            <a:r>
              <a:rPr sz="2400" b="1" spc="-70" dirty="0">
                <a:latin typeface="Trebuchet MS"/>
                <a:cs typeface="Trebuchet MS"/>
              </a:rPr>
              <a:t> </a:t>
            </a:r>
            <a:r>
              <a:rPr sz="2400" b="1" dirty="0">
                <a:latin typeface="Trebuchet MS"/>
                <a:cs typeface="Trebuchet MS"/>
              </a:rPr>
              <a:t>immediately</a:t>
            </a:r>
            <a:r>
              <a:rPr sz="2400" b="1" spc="-75" dirty="0">
                <a:latin typeface="Trebuchet MS"/>
                <a:cs typeface="Trebuchet MS"/>
              </a:rPr>
              <a:t> </a:t>
            </a:r>
            <a:r>
              <a:rPr sz="2400" b="1" spc="-20" dirty="0">
                <a:latin typeface="Trebuchet MS"/>
                <a:cs typeface="Trebuchet MS"/>
              </a:rPr>
              <a:t>after</a:t>
            </a:r>
            <a:r>
              <a:rPr sz="2400" b="1" spc="-65" dirty="0">
                <a:latin typeface="Trebuchet MS"/>
                <a:cs typeface="Trebuchet MS"/>
              </a:rPr>
              <a:t> </a:t>
            </a:r>
            <a:r>
              <a:rPr sz="2400" b="1" spc="-90" dirty="0">
                <a:latin typeface="Trebuchet MS"/>
                <a:cs typeface="Trebuchet MS"/>
              </a:rPr>
              <a:t>15</a:t>
            </a:r>
            <a:r>
              <a:rPr sz="2400" b="1" spc="-75" dirty="0">
                <a:latin typeface="Trebuchet MS"/>
                <a:cs typeface="Trebuchet MS"/>
              </a:rPr>
              <a:t> </a:t>
            </a:r>
            <a:r>
              <a:rPr sz="2400" b="1" spc="-20" dirty="0">
                <a:latin typeface="Trebuchet MS"/>
                <a:cs typeface="Trebuchet MS"/>
              </a:rPr>
              <a:t>days </a:t>
            </a:r>
            <a:r>
              <a:rPr sz="2400" b="1" dirty="0">
                <a:latin typeface="Trebuchet MS"/>
                <a:cs typeface="Trebuchet MS"/>
              </a:rPr>
              <a:t>from</a:t>
            </a:r>
            <a:r>
              <a:rPr sz="2400" b="1" spc="-114" dirty="0">
                <a:latin typeface="Trebuchet MS"/>
                <a:cs typeface="Trebuchet MS"/>
              </a:rPr>
              <a:t> </a:t>
            </a:r>
            <a:r>
              <a:rPr sz="2400" b="1" dirty="0">
                <a:latin typeface="Trebuchet MS"/>
                <a:cs typeface="Trebuchet MS"/>
              </a:rPr>
              <a:t>the</a:t>
            </a:r>
            <a:r>
              <a:rPr sz="2400" b="1" spc="-114" dirty="0">
                <a:latin typeface="Trebuchet MS"/>
                <a:cs typeface="Trebuchet MS"/>
              </a:rPr>
              <a:t> </a:t>
            </a:r>
            <a:r>
              <a:rPr sz="2400" b="1" spc="-20" dirty="0">
                <a:latin typeface="Trebuchet MS"/>
                <a:cs typeface="Trebuchet MS"/>
              </a:rPr>
              <a:t>day</a:t>
            </a:r>
            <a:r>
              <a:rPr sz="2400" b="1" spc="-120" dirty="0">
                <a:latin typeface="Trebuchet MS"/>
                <a:cs typeface="Trebuchet MS"/>
              </a:rPr>
              <a:t> </a:t>
            </a:r>
            <a:r>
              <a:rPr sz="2400" b="1" dirty="0">
                <a:latin typeface="Trebuchet MS"/>
                <a:cs typeface="Trebuchet MS"/>
              </a:rPr>
              <a:t>of</a:t>
            </a:r>
            <a:r>
              <a:rPr sz="2400" b="1" spc="-105" dirty="0">
                <a:latin typeface="Trebuchet MS"/>
                <a:cs typeface="Trebuchet MS"/>
              </a:rPr>
              <a:t> </a:t>
            </a:r>
            <a:r>
              <a:rPr sz="2400" b="1" spc="-10" dirty="0">
                <a:latin typeface="Trebuchet MS"/>
                <a:cs typeface="Trebuchet MS"/>
              </a:rPr>
              <a:t>acceptance</a:t>
            </a:r>
            <a:r>
              <a:rPr sz="2400" b="1" spc="-120" dirty="0">
                <a:latin typeface="Trebuchet MS"/>
                <a:cs typeface="Trebuchet MS"/>
              </a:rPr>
              <a:t> </a:t>
            </a:r>
            <a:r>
              <a:rPr sz="2400" b="1" dirty="0">
                <a:latin typeface="Trebuchet MS"/>
                <a:cs typeface="Trebuchet MS"/>
              </a:rPr>
              <a:t>or</a:t>
            </a:r>
            <a:r>
              <a:rPr sz="2400" b="1" spc="-120" dirty="0">
                <a:latin typeface="Trebuchet MS"/>
                <a:cs typeface="Trebuchet MS"/>
              </a:rPr>
              <a:t> </a:t>
            </a:r>
            <a:r>
              <a:rPr sz="2400" b="1" dirty="0">
                <a:latin typeface="Trebuchet MS"/>
                <a:cs typeface="Trebuchet MS"/>
              </a:rPr>
              <a:t>the</a:t>
            </a:r>
            <a:r>
              <a:rPr sz="2400" b="1" spc="-110" dirty="0">
                <a:latin typeface="Trebuchet MS"/>
                <a:cs typeface="Trebuchet MS"/>
              </a:rPr>
              <a:t> </a:t>
            </a:r>
            <a:r>
              <a:rPr sz="2400" b="1" spc="-20" dirty="0">
                <a:latin typeface="Trebuchet MS"/>
                <a:cs typeface="Trebuchet MS"/>
              </a:rPr>
              <a:t>day</a:t>
            </a:r>
            <a:r>
              <a:rPr sz="2400" b="1" spc="-114" dirty="0">
                <a:latin typeface="Trebuchet MS"/>
                <a:cs typeface="Trebuchet MS"/>
              </a:rPr>
              <a:t> </a:t>
            </a:r>
            <a:r>
              <a:rPr sz="2400" b="1" dirty="0">
                <a:latin typeface="Trebuchet MS"/>
                <a:cs typeface="Trebuchet MS"/>
              </a:rPr>
              <a:t>of</a:t>
            </a:r>
            <a:r>
              <a:rPr sz="2400" b="1" spc="-110" dirty="0">
                <a:latin typeface="Trebuchet MS"/>
                <a:cs typeface="Trebuchet MS"/>
              </a:rPr>
              <a:t> </a:t>
            </a:r>
            <a:r>
              <a:rPr sz="2400" b="1" spc="-10" dirty="0">
                <a:latin typeface="Trebuchet MS"/>
                <a:cs typeface="Trebuchet MS"/>
              </a:rPr>
              <a:t>deemed acceptance</a:t>
            </a:r>
            <a:r>
              <a:rPr sz="2400" b="1" spc="-80" dirty="0">
                <a:latin typeface="Trebuchet MS"/>
                <a:cs typeface="Trebuchet MS"/>
              </a:rPr>
              <a:t> </a:t>
            </a:r>
            <a:r>
              <a:rPr sz="2400" b="1" dirty="0">
                <a:latin typeface="Trebuchet MS"/>
                <a:cs typeface="Trebuchet MS"/>
              </a:rPr>
              <a:t>of</a:t>
            </a:r>
            <a:r>
              <a:rPr sz="2400" b="1" spc="-75" dirty="0">
                <a:latin typeface="Trebuchet MS"/>
                <a:cs typeface="Trebuchet MS"/>
              </a:rPr>
              <a:t> </a:t>
            </a:r>
            <a:r>
              <a:rPr sz="2400" b="1" spc="-20" dirty="0">
                <a:latin typeface="Trebuchet MS"/>
                <a:cs typeface="Trebuchet MS"/>
              </a:rPr>
              <a:t>any</a:t>
            </a:r>
            <a:r>
              <a:rPr sz="2400" b="1" spc="-85" dirty="0">
                <a:latin typeface="Trebuchet MS"/>
                <a:cs typeface="Trebuchet MS"/>
              </a:rPr>
              <a:t> </a:t>
            </a:r>
            <a:r>
              <a:rPr sz="2400" b="1" dirty="0">
                <a:latin typeface="Trebuchet MS"/>
                <a:cs typeface="Trebuchet MS"/>
              </a:rPr>
              <a:t>goods</a:t>
            </a:r>
            <a:r>
              <a:rPr sz="2400" b="1" spc="-90" dirty="0">
                <a:latin typeface="Trebuchet MS"/>
                <a:cs typeface="Trebuchet MS"/>
              </a:rPr>
              <a:t> </a:t>
            </a:r>
            <a:r>
              <a:rPr sz="2400" b="1" dirty="0">
                <a:latin typeface="Trebuchet MS"/>
                <a:cs typeface="Trebuchet MS"/>
              </a:rPr>
              <a:t>or</a:t>
            </a:r>
            <a:r>
              <a:rPr sz="2400" b="1" spc="-95" dirty="0">
                <a:latin typeface="Trebuchet MS"/>
                <a:cs typeface="Trebuchet MS"/>
              </a:rPr>
              <a:t> </a:t>
            </a:r>
            <a:r>
              <a:rPr sz="2400" b="1" spc="-10" dirty="0">
                <a:latin typeface="Trebuchet MS"/>
                <a:cs typeface="Trebuchet MS"/>
              </a:rPr>
              <a:t>any</a:t>
            </a:r>
            <a:r>
              <a:rPr sz="2400" b="1" spc="-80" dirty="0">
                <a:latin typeface="Trebuchet MS"/>
                <a:cs typeface="Trebuchet MS"/>
              </a:rPr>
              <a:t> </a:t>
            </a:r>
            <a:r>
              <a:rPr sz="2400" b="1" spc="-20" dirty="0">
                <a:latin typeface="Trebuchet MS"/>
                <a:cs typeface="Trebuchet MS"/>
              </a:rPr>
              <a:t>services</a:t>
            </a:r>
            <a:r>
              <a:rPr sz="2400" b="1" spc="-80" dirty="0">
                <a:latin typeface="Trebuchet MS"/>
                <a:cs typeface="Trebuchet MS"/>
              </a:rPr>
              <a:t> </a:t>
            </a:r>
            <a:r>
              <a:rPr sz="2400" b="1" spc="-30" dirty="0">
                <a:latin typeface="Trebuchet MS"/>
                <a:cs typeface="Trebuchet MS"/>
              </a:rPr>
              <a:t>by</a:t>
            </a:r>
            <a:r>
              <a:rPr sz="2400" b="1" spc="-85" dirty="0">
                <a:latin typeface="Trebuchet MS"/>
                <a:cs typeface="Trebuchet MS"/>
              </a:rPr>
              <a:t> </a:t>
            </a:r>
            <a:r>
              <a:rPr sz="2400" b="1" dirty="0">
                <a:latin typeface="Trebuchet MS"/>
                <a:cs typeface="Trebuchet MS"/>
              </a:rPr>
              <a:t>a</a:t>
            </a:r>
            <a:r>
              <a:rPr sz="2400" b="1" spc="-80" dirty="0">
                <a:latin typeface="Trebuchet MS"/>
                <a:cs typeface="Trebuchet MS"/>
              </a:rPr>
              <a:t> </a:t>
            </a:r>
            <a:r>
              <a:rPr sz="2400" b="1" spc="-25" dirty="0">
                <a:latin typeface="Trebuchet MS"/>
                <a:cs typeface="Trebuchet MS"/>
              </a:rPr>
              <a:t>buyer</a:t>
            </a:r>
            <a:r>
              <a:rPr sz="2400" b="1" spc="-100" dirty="0">
                <a:latin typeface="Trebuchet MS"/>
                <a:cs typeface="Trebuchet MS"/>
              </a:rPr>
              <a:t> </a:t>
            </a:r>
            <a:r>
              <a:rPr sz="2400" b="1" dirty="0">
                <a:latin typeface="Trebuchet MS"/>
                <a:cs typeface="Trebuchet MS"/>
              </a:rPr>
              <a:t>from</a:t>
            </a:r>
            <a:r>
              <a:rPr sz="2400" b="1" spc="-75" dirty="0">
                <a:latin typeface="Trebuchet MS"/>
                <a:cs typeface="Trebuchet MS"/>
              </a:rPr>
              <a:t> </a:t>
            </a:r>
            <a:r>
              <a:rPr sz="2400" b="1" spc="-50" dirty="0">
                <a:latin typeface="Trebuchet MS"/>
                <a:cs typeface="Trebuchet MS"/>
              </a:rPr>
              <a:t>a </a:t>
            </a:r>
            <a:r>
              <a:rPr sz="2400" b="1" spc="-10" dirty="0">
                <a:latin typeface="Trebuchet MS"/>
                <a:cs typeface="Trebuchet MS"/>
              </a:rPr>
              <a:t>supplier</a:t>
            </a:r>
            <a:endParaRPr sz="2400">
              <a:latin typeface="Trebuchet MS"/>
              <a:cs typeface="Trebuchet MS"/>
            </a:endParaRPr>
          </a:p>
          <a:p>
            <a:pPr marL="570230" lvl="1" indent="-236220">
              <a:spcBef>
                <a:spcPts val="610"/>
              </a:spcBef>
              <a:buClr>
                <a:srgbClr val="7D96AC"/>
              </a:buClr>
              <a:buFont typeface="Verdana"/>
              <a:buChar char="◦"/>
              <a:tabLst>
                <a:tab pos="570230" algn="l"/>
              </a:tabLst>
            </a:pPr>
            <a:r>
              <a:rPr sz="2100" b="1" spc="55" dirty="0">
                <a:solidFill>
                  <a:srgbClr val="C00000"/>
                </a:solidFill>
                <a:latin typeface="Trebuchet MS"/>
                <a:cs typeface="Trebuchet MS"/>
              </a:rPr>
              <a:t>Day</a:t>
            </a:r>
            <a:r>
              <a:rPr sz="2100" b="1" spc="-85" dirty="0">
                <a:solidFill>
                  <a:srgbClr val="C00000"/>
                </a:solidFill>
                <a:latin typeface="Trebuchet MS"/>
                <a:cs typeface="Trebuchet MS"/>
              </a:rPr>
              <a:t> </a:t>
            </a:r>
            <a:r>
              <a:rPr sz="2100" b="1" dirty="0">
                <a:solidFill>
                  <a:srgbClr val="C00000"/>
                </a:solidFill>
                <a:latin typeface="Trebuchet MS"/>
                <a:cs typeface="Trebuchet MS"/>
              </a:rPr>
              <a:t>of</a:t>
            </a:r>
            <a:r>
              <a:rPr sz="2100" b="1" spc="-90" dirty="0">
                <a:solidFill>
                  <a:srgbClr val="C00000"/>
                </a:solidFill>
                <a:latin typeface="Trebuchet MS"/>
                <a:cs typeface="Trebuchet MS"/>
              </a:rPr>
              <a:t> </a:t>
            </a:r>
            <a:r>
              <a:rPr sz="2100" b="1" spc="-10" dirty="0">
                <a:solidFill>
                  <a:srgbClr val="C00000"/>
                </a:solidFill>
                <a:latin typeface="Trebuchet MS"/>
                <a:cs typeface="Trebuchet MS"/>
              </a:rPr>
              <a:t>acceptance</a:t>
            </a:r>
            <a:endParaRPr sz="2100">
              <a:latin typeface="Trebuchet MS"/>
              <a:cs typeface="Trebuchet MS"/>
            </a:endParaRPr>
          </a:p>
          <a:p>
            <a:pPr marL="586740">
              <a:spcBef>
                <a:spcPts val="475"/>
              </a:spcBef>
              <a:tabLst>
                <a:tab pos="815340" algn="l"/>
              </a:tabLst>
            </a:pPr>
            <a:r>
              <a:rPr sz="1950" spc="-50" dirty="0">
                <a:solidFill>
                  <a:srgbClr val="CC8E5F"/>
                </a:solidFill>
                <a:latin typeface="Segoe UI Symbol"/>
                <a:cs typeface="Segoe UI Symbol"/>
              </a:rPr>
              <a:t>🞄</a:t>
            </a:r>
            <a:r>
              <a:rPr sz="1950" dirty="0">
                <a:solidFill>
                  <a:srgbClr val="CC8E5F"/>
                </a:solidFill>
                <a:latin typeface="Segoe UI Symbol"/>
                <a:cs typeface="Segoe UI Symbol"/>
              </a:rPr>
              <a:t>	</a:t>
            </a:r>
            <a:r>
              <a:rPr sz="1950" b="1" spc="-20" dirty="0">
                <a:latin typeface="Trebuchet MS"/>
                <a:cs typeface="Trebuchet MS"/>
              </a:rPr>
              <a:t>day</a:t>
            </a:r>
            <a:r>
              <a:rPr sz="1950" b="1" spc="-90" dirty="0">
                <a:latin typeface="Trebuchet MS"/>
                <a:cs typeface="Trebuchet MS"/>
              </a:rPr>
              <a:t> </a:t>
            </a:r>
            <a:r>
              <a:rPr sz="1950" b="1" dirty="0">
                <a:latin typeface="Trebuchet MS"/>
                <a:cs typeface="Trebuchet MS"/>
              </a:rPr>
              <a:t>of</a:t>
            </a:r>
            <a:r>
              <a:rPr sz="1950" b="1" spc="-70" dirty="0">
                <a:latin typeface="Trebuchet MS"/>
                <a:cs typeface="Trebuchet MS"/>
              </a:rPr>
              <a:t> </a:t>
            </a:r>
            <a:r>
              <a:rPr sz="1950" b="1" dirty="0">
                <a:latin typeface="Trebuchet MS"/>
                <a:cs typeface="Trebuchet MS"/>
              </a:rPr>
              <a:t>the</a:t>
            </a:r>
            <a:r>
              <a:rPr sz="1950" b="1" spc="-80" dirty="0">
                <a:latin typeface="Trebuchet MS"/>
                <a:cs typeface="Trebuchet MS"/>
              </a:rPr>
              <a:t> </a:t>
            </a:r>
            <a:r>
              <a:rPr sz="1950" b="1" spc="-10" dirty="0">
                <a:latin typeface="Trebuchet MS"/>
                <a:cs typeface="Trebuchet MS"/>
              </a:rPr>
              <a:t>actual</a:t>
            </a:r>
            <a:r>
              <a:rPr sz="1950" b="1" spc="-95" dirty="0">
                <a:latin typeface="Trebuchet MS"/>
                <a:cs typeface="Trebuchet MS"/>
              </a:rPr>
              <a:t> </a:t>
            </a:r>
            <a:r>
              <a:rPr sz="1950" b="1" spc="-25" dirty="0">
                <a:latin typeface="Trebuchet MS"/>
                <a:cs typeface="Trebuchet MS"/>
              </a:rPr>
              <a:t>delivery</a:t>
            </a:r>
            <a:r>
              <a:rPr sz="1950" b="1" spc="-80" dirty="0">
                <a:latin typeface="Trebuchet MS"/>
                <a:cs typeface="Trebuchet MS"/>
              </a:rPr>
              <a:t> </a:t>
            </a:r>
            <a:r>
              <a:rPr sz="1950" b="1" dirty="0">
                <a:latin typeface="Trebuchet MS"/>
                <a:cs typeface="Trebuchet MS"/>
              </a:rPr>
              <a:t>of</a:t>
            </a:r>
            <a:r>
              <a:rPr sz="1950" b="1" spc="-75" dirty="0">
                <a:latin typeface="Trebuchet MS"/>
                <a:cs typeface="Trebuchet MS"/>
              </a:rPr>
              <a:t> </a:t>
            </a:r>
            <a:r>
              <a:rPr sz="1950" b="1" dirty="0">
                <a:latin typeface="Trebuchet MS"/>
                <a:cs typeface="Trebuchet MS"/>
              </a:rPr>
              <a:t>goods</a:t>
            </a:r>
            <a:r>
              <a:rPr sz="1950" b="1" spc="-50" dirty="0">
                <a:latin typeface="Trebuchet MS"/>
                <a:cs typeface="Trebuchet MS"/>
              </a:rPr>
              <a:t> </a:t>
            </a:r>
            <a:r>
              <a:rPr sz="1950" b="1" dirty="0">
                <a:latin typeface="Trebuchet MS"/>
                <a:cs typeface="Trebuchet MS"/>
              </a:rPr>
              <a:t>or</a:t>
            </a:r>
            <a:r>
              <a:rPr sz="1950" b="1" spc="-70" dirty="0">
                <a:latin typeface="Trebuchet MS"/>
                <a:cs typeface="Trebuchet MS"/>
              </a:rPr>
              <a:t> </a:t>
            </a:r>
            <a:r>
              <a:rPr sz="1950" b="1" dirty="0">
                <a:latin typeface="Trebuchet MS"/>
                <a:cs typeface="Trebuchet MS"/>
              </a:rPr>
              <a:t>the</a:t>
            </a:r>
            <a:r>
              <a:rPr sz="1950" b="1" spc="-80" dirty="0">
                <a:latin typeface="Trebuchet MS"/>
                <a:cs typeface="Trebuchet MS"/>
              </a:rPr>
              <a:t> </a:t>
            </a:r>
            <a:r>
              <a:rPr sz="1950" b="1" spc="-10" dirty="0">
                <a:latin typeface="Trebuchet MS"/>
                <a:cs typeface="Trebuchet MS"/>
              </a:rPr>
              <a:t>rendering</a:t>
            </a:r>
            <a:r>
              <a:rPr sz="1950" b="1" spc="-90" dirty="0">
                <a:latin typeface="Trebuchet MS"/>
                <a:cs typeface="Trebuchet MS"/>
              </a:rPr>
              <a:t> </a:t>
            </a:r>
            <a:r>
              <a:rPr sz="1950" b="1" dirty="0">
                <a:latin typeface="Trebuchet MS"/>
                <a:cs typeface="Trebuchet MS"/>
              </a:rPr>
              <a:t>of</a:t>
            </a:r>
            <a:r>
              <a:rPr sz="1950" b="1" spc="-60" dirty="0">
                <a:latin typeface="Trebuchet MS"/>
                <a:cs typeface="Trebuchet MS"/>
              </a:rPr>
              <a:t> </a:t>
            </a:r>
            <a:r>
              <a:rPr sz="1950" b="1" spc="-45" dirty="0">
                <a:latin typeface="Trebuchet MS"/>
                <a:cs typeface="Trebuchet MS"/>
              </a:rPr>
              <a:t>services;</a:t>
            </a:r>
            <a:r>
              <a:rPr sz="1950" b="1" spc="-280" dirty="0">
                <a:latin typeface="Trebuchet MS"/>
                <a:cs typeface="Trebuchet MS"/>
              </a:rPr>
              <a:t> </a:t>
            </a:r>
            <a:r>
              <a:rPr sz="1950" b="1" spc="-25" dirty="0">
                <a:latin typeface="Trebuchet MS"/>
                <a:cs typeface="Trebuchet MS"/>
              </a:rPr>
              <a:t>or</a:t>
            </a:r>
            <a:endParaRPr sz="1950">
              <a:latin typeface="Trebuchet MS"/>
              <a:cs typeface="Trebuchet MS"/>
            </a:endParaRPr>
          </a:p>
          <a:p>
            <a:pPr marL="815340" marR="60960" indent="-228600">
              <a:spcBef>
                <a:spcPts val="470"/>
              </a:spcBef>
              <a:tabLst>
                <a:tab pos="815340" algn="l"/>
              </a:tabLst>
            </a:pPr>
            <a:r>
              <a:rPr sz="1950" spc="-50" dirty="0">
                <a:solidFill>
                  <a:srgbClr val="CC8E5F"/>
                </a:solidFill>
                <a:latin typeface="Segoe UI Symbol"/>
                <a:cs typeface="Segoe UI Symbol"/>
              </a:rPr>
              <a:t>🞄</a:t>
            </a:r>
            <a:r>
              <a:rPr sz="1950" dirty="0">
                <a:solidFill>
                  <a:srgbClr val="CC8E5F"/>
                </a:solidFill>
                <a:latin typeface="Segoe UI Symbol"/>
                <a:cs typeface="Segoe UI Symbol"/>
              </a:rPr>
              <a:t>	</a:t>
            </a:r>
            <a:r>
              <a:rPr sz="1950" b="1" spc="-25" dirty="0">
                <a:latin typeface="Trebuchet MS"/>
                <a:cs typeface="Trebuchet MS"/>
              </a:rPr>
              <a:t>where</a:t>
            </a:r>
            <a:r>
              <a:rPr sz="1950" b="1" spc="-110" dirty="0">
                <a:latin typeface="Trebuchet MS"/>
                <a:cs typeface="Trebuchet MS"/>
              </a:rPr>
              <a:t> </a:t>
            </a:r>
            <a:r>
              <a:rPr sz="1950" b="1" dirty="0">
                <a:latin typeface="Trebuchet MS"/>
                <a:cs typeface="Trebuchet MS"/>
              </a:rPr>
              <a:t>any</a:t>
            </a:r>
            <a:r>
              <a:rPr sz="1950" b="1" spc="-80" dirty="0">
                <a:latin typeface="Trebuchet MS"/>
                <a:cs typeface="Trebuchet MS"/>
              </a:rPr>
              <a:t> </a:t>
            </a:r>
            <a:r>
              <a:rPr sz="1950" b="1" spc="-20" dirty="0">
                <a:latin typeface="Trebuchet MS"/>
                <a:cs typeface="Trebuchet MS"/>
              </a:rPr>
              <a:t>objection</a:t>
            </a:r>
            <a:r>
              <a:rPr sz="1950" b="1" spc="-120" dirty="0">
                <a:latin typeface="Trebuchet MS"/>
                <a:cs typeface="Trebuchet MS"/>
              </a:rPr>
              <a:t> </a:t>
            </a:r>
            <a:r>
              <a:rPr sz="1950" b="1" dirty="0">
                <a:latin typeface="Trebuchet MS"/>
                <a:cs typeface="Trebuchet MS"/>
              </a:rPr>
              <a:t>is</a:t>
            </a:r>
            <a:r>
              <a:rPr sz="1950" b="1" spc="-95" dirty="0">
                <a:latin typeface="Trebuchet MS"/>
                <a:cs typeface="Trebuchet MS"/>
              </a:rPr>
              <a:t> </a:t>
            </a:r>
            <a:r>
              <a:rPr sz="1950" b="1" dirty="0">
                <a:latin typeface="Trebuchet MS"/>
                <a:cs typeface="Trebuchet MS"/>
              </a:rPr>
              <a:t>made</a:t>
            </a:r>
            <a:r>
              <a:rPr sz="1950" b="1" spc="-100" dirty="0">
                <a:latin typeface="Trebuchet MS"/>
                <a:cs typeface="Trebuchet MS"/>
              </a:rPr>
              <a:t> </a:t>
            </a:r>
            <a:r>
              <a:rPr sz="1950" b="1" dirty="0">
                <a:latin typeface="Trebuchet MS"/>
                <a:cs typeface="Trebuchet MS"/>
              </a:rPr>
              <a:t>in</a:t>
            </a:r>
            <a:r>
              <a:rPr sz="1950" b="1" spc="-100" dirty="0">
                <a:latin typeface="Trebuchet MS"/>
                <a:cs typeface="Trebuchet MS"/>
              </a:rPr>
              <a:t> </a:t>
            </a:r>
            <a:r>
              <a:rPr sz="1950" b="1" dirty="0">
                <a:latin typeface="Trebuchet MS"/>
                <a:cs typeface="Trebuchet MS"/>
              </a:rPr>
              <a:t>writing</a:t>
            </a:r>
            <a:r>
              <a:rPr sz="1950" b="1" spc="-105" dirty="0">
                <a:latin typeface="Trebuchet MS"/>
                <a:cs typeface="Trebuchet MS"/>
              </a:rPr>
              <a:t> </a:t>
            </a:r>
            <a:r>
              <a:rPr sz="1950" b="1" dirty="0">
                <a:latin typeface="Trebuchet MS"/>
                <a:cs typeface="Trebuchet MS"/>
              </a:rPr>
              <a:t>by</a:t>
            </a:r>
            <a:r>
              <a:rPr sz="1950" b="1" spc="-80" dirty="0">
                <a:latin typeface="Trebuchet MS"/>
                <a:cs typeface="Trebuchet MS"/>
              </a:rPr>
              <a:t> </a:t>
            </a:r>
            <a:r>
              <a:rPr sz="1950" b="1" dirty="0">
                <a:latin typeface="Trebuchet MS"/>
                <a:cs typeface="Trebuchet MS"/>
              </a:rPr>
              <a:t>the</a:t>
            </a:r>
            <a:r>
              <a:rPr sz="1950" b="1" spc="-95" dirty="0">
                <a:latin typeface="Trebuchet MS"/>
                <a:cs typeface="Trebuchet MS"/>
              </a:rPr>
              <a:t> </a:t>
            </a:r>
            <a:r>
              <a:rPr sz="1950" b="1" spc="-20" dirty="0">
                <a:latin typeface="Trebuchet MS"/>
                <a:cs typeface="Trebuchet MS"/>
              </a:rPr>
              <a:t>buyer</a:t>
            </a:r>
            <a:r>
              <a:rPr sz="1950" b="1" spc="-80" dirty="0">
                <a:latin typeface="Trebuchet MS"/>
                <a:cs typeface="Trebuchet MS"/>
              </a:rPr>
              <a:t> </a:t>
            </a:r>
            <a:r>
              <a:rPr sz="1950" b="1" spc="-10" dirty="0">
                <a:latin typeface="Trebuchet MS"/>
                <a:cs typeface="Trebuchet MS"/>
              </a:rPr>
              <a:t>regarding </a:t>
            </a:r>
            <a:r>
              <a:rPr sz="1950" b="1" spc="-25" dirty="0">
                <a:latin typeface="Trebuchet MS"/>
                <a:cs typeface="Trebuchet MS"/>
              </a:rPr>
              <a:t>acceptance</a:t>
            </a:r>
            <a:r>
              <a:rPr sz="1950" b="1" spc="-90" dirty="0">
                <a:latin typeface="Trebuchet MS"/>
                <a:cs typeface="Trebuchet MS"/>
              </a:rPr>
              <a:t> </a:t>
            </a:r>
            <a:r>
              <a:rPr sz="1950" b="1" dirty="0">
                <a:latin typeface="Trebuchet MS"/>
                <a:cs typeface="Trebuchet MS"/>
              </a:rPr>
              <a:t>of</a:t>
            </a:r>
            <a:r>
              <a:rPr sz="1950" b="1" spc="-65" dirty="0">
                <a:latin typeface="Trebuchet MS"/>
                <a:cs typeface="Trebuchet MS"/>
              </a:rPr>
              <a:t> </a:t>
            </a:r>
            <a:r>
              <a:rPr sz="1950" b="1" dirty="0">
                <a:latin typeface="Trebuchet MS"/>
                <a:cs typeface="Trebuchet MS"/>
              </a:rPr>
              <a:t>goods</a:t>
            </a:r>
            <a:r>
              <a:rPr sz="1950" b="1" spc="-40" dirty="0">
                <a:latin typeface="Trebuchet MS"/>
                <a:cs typeface="Trebuchet MS"/>
              </a:rPr>
              <a:t> </a:t>
            </a:r>
            <a:r>
              <a:rPr sz="1950" b="1" dirty="0">
                <a:latin typeface="Trebuchet MS"/>
                <a:cs typeface="Trebuchet MS"/>
              </a:rPr>
              <a:t>or</a:t>
            </a:r>
            <a:r>
              <a:rPr sz="1950" b="1" spc="-65" dirty="0">
                <a:latin typeface="Trebuchet MS"/>
                <a:cs typeface="Trebuchet MS"/>
              </a:rPr>
              <a:t> </a:t>
            </a:r>
            <a:r>
              <a:rPr sz="1950" b="1" spc="-20" dirty="0">
                <a:latin typeface="Trebuchet MS"/>
                <a:cs typeface="Trebuchet MS"/>
              </a:rPr>
              <a:t>services</a:t>
            </a:r>
            <a:r>
              <a:rPr sz="1950" b="1" spc="-70" dirty="0">
                <a:latin typeface="Trebuchet MS"/>
                <a:cs typeface="Trebuchet MS"/>
              </a:rPr>
              <a:t> </a:t>
            </a:r>
            <a:r>
              <a:rPr sz="1950" b="1" spc="-20" dirty="0">
                <a:latin typeface="Trebuchet MS"/>
                <a:cs typeface="Trebuchet MS"/>
              </a:rPr>
              <a:t>within</a:t>
            </a:r>
            <a:r>
              <a:rPr sz="1950" b="1" spc="-75" dirty="0">
                <a:latin typeface="Trebuchet MS"/>
                <a:cs typeface="Trebuchet MS"/>
              </a:rPr>
              <a:t> </a:t>
            </a:r>
            <a:r>
              <a:rPr sz="1950" b="1" spc="-50" dirty="0">
                <a:latin typeface="Trebuchet MS"/>
                <a:cs typeface="Trebuchet MS"/>
              </a:rPr>
              <a:t>15</a:t>
            </a:r>
            <a:r>
              <a:rPr sz="1950" b="1" spc="-65" dirty="0">
                <a:latin typeface="Trebuchet MS"/>
                <a:cs typeface="Trebuchet MS"/>
              </a:rPr>
              <a:t> </a:t>
            </a:r>
            <a:r>
              <a:rPr sz="1950" b="1" spc="-20" dirty="0">
                <a:latin typeface="Trebuchet MS"/>
                <a:cs typeface="Trebuchet MS"/>
              </a:rPr>
              <a:t>days</a:t>
            </a:r>
            <a:r>
              <a:rPr sz="1950" b="1" spc="-60" dirty="0">
                <a:latin typeface="Trebuchet MS"/>
                <a:cs typeface="Trebuchet MS"/>
              </a:rPr>
              <a:t> </a:t>
            </a:r>
            <a:r>
              <a:rPr sz="1950" b="1" dirty="0">
                <a:latin typeface="Trebuchet MS"/>
                <a:cs typeface="Trebuchet MS"/>
              </a:rPr>
              <a:t>from</a:t>
            </a:r>
            <a:r>
              <a:rPr sz="1950" b="1" spc="-65" dirty="0">
                <a:latin typeface="Trebuchet MS"/>
                <a:cs typeface="Trebuchet MS"/>
              </a:rPr>
              <a:t> </a:t>
            </a:r>
            <a:r>
              <a:rPr sz="1950" b="1" dirty="0">
                <a:latin typeface="Trebuchet MS"/>
                <a:cs typeface="Trebuchet MS"/>
              </a:rPr>
              <a:t>the</a:t>
            </a:r>
            <a:r>
              <a:rPr sz="1950" b="1" spc="-80" dirty="0">
                <a:latin typeface="Trebuchet MS"/>
                <a:cs typeface="Trebuchet MS"/>
              </a:rPr>
              <a:t> </a:t>
            </a:r>
            <a:r>
              <a:rPr sz="1950" b="1" spc="-20" dirty="0">
                <a:latin typeface="Trebuchet MS"/>
                <a:cs typeface="Trebuchet MS"/>
              </a:rPr>
              <a:t>day</a:t>
            </a:r>
            <a:r>
              <a:rPr sz="1950" b="1" spc="-65" dirty="0">
                <a:latin typeface="Trebuchet MS"/>
                <a:cs typeface="Trebuchet MS"/>
              </a:rPr>
              <a:t> </a:t>
            </a:r>
            <a:r>
              <a:rPr sz="1950" b="1" dirty="0">
                <a:latin typeface="Trebuchet MS"/>
                <a:cs typeface="Trebuchet MS"/>
              </a:rPr>
              <a:t>of</a:t>
            </a:r>
            <a:r>
              <a:rPr sz="1950" b="1" spc="-50" dirty="0">
                <a:latin typeface="Trebuchet MS"/>
                <a:cs typeface="Trebuchet MS"/>
              </a:rPr>
              <a:t> </a:t>
            </a:r>
            <a:r>
              <a:rPr sz="1950" b="1" spc="-25" dirty="0">
                <a:latin typeface="Trebuchet MS"/>
                <a:cs typeface="Trebuchet MS"/>
              </a:rPr>
              <a:t>the </a:t>
            </a:r>
            <a:r>
              <a:rPr sz="1950" b="1" spc="-30" dirty="0">
                <a:latin typeface="Trebuchet MS"/>
                <a:cs typeface="Trebuchet MS"/>
              </a:rPr>
              <a:t>delivery</a:t>
            </a:r>
            <a:r>
              <a:rPr sz="1950" b="1" spc="-75" dirty="0">
                <a:latin typeface="Trebuchet MS"/>
                <a:cs typeface="Trebuchet MS"/>
              </a:rPr>
              <a:t> </a:t>
            </a:r>
            <a:r>
              <a:rPr sz="1950" b="1" dirty="0">
                <a:latin typeface="Trebuchet MS"/>
                <a:cs typeface="Trebuchet MS"/>
              </a:rPr>
              <a:t>of</a:t>
            </a:r>
            <a:r>
              <a:rPr sz="1950" b="1" spc="-45" dirty="0">
                <a:latin typeface="Trebuchet MS"/>
                <a:cs typeface="Trebuchet MS"/>
              </a:rPr>
              <a:t> </a:t>
            </a:r>
            <a:r>
              <a:rPr sz="1950" b="1" dirty="0">
                <a:latin typeface="Trebuchet MS"/>
                <a:cs typeface="Trebuchet MS"/>
              </a:rPr>
              <a:t>goods</a:t>
            </a:r>
            <a:r>
              <a:rPr sz="1950" b="1" spc="-40" dirty="0">
                <a:latin typeface="Trebuchet MS"/>
                <a:cs typeface="Trebuchet MS"/>
              </a:rPr>
              <a:t> </a:t>
            </a:r>
            <a:r>
              <a:rPr sz="1950" b="1" dirty="0">
                <a:latin typeface="Trebuchet MS"/>
                <a:cs typeface="Trebuchet MS"/>
              </a:rPr>
              <a:t>or</a:t>
            </a:r>
            <a:r>
              <a:rPr sz="1950" b="1" spc="-40" dirty="0">
                <a:latin typeface="Trebuchet MS"/>
                <a:cs typeface="Trebuchet MS"/>
              </a:rPr>
              <a:t> </a:t>
            </a:r>
            <a:r>
              <a:rPr sz="1950" b="1" dirty="0">
                <a:latin typeface="Trebuchet MS"/>
                <a:cs typeface="Trebuchet MS"/>
              </a:rPr>
              <a:t>the</a:t>
            </a:r>
            <a:r>
              <a:rPr sz="1950" b="1" spc="-60" dirty="0">
                <a:latin typeface="Trebuchet MS"/>
                <a:cs typeface="Trebuchet MS"/>
              </a:rPr>
              <a:t> </a:t>
            </a:r>
            <a:r>
              <a:rPr sz="1950" b="1" spc="-10" dirty="0">
                <a:latin typeface="Trebuchet MS"/>
                <a:cs typeface="Trebuchet MS"/>
              </a:rPr>
              <a:t>rendering</a:t>
            </a:r>
            <a:r>
              <a:rPr sz="1950" b="1" spc="-80" dirty="0">
                <a:latin typeface="Trebuchet MS"/>
                <a:cs typeface="Trebuchet MS"/>
              </a:rPr>
              <a:t> </a:t>
            </a:r>
            <a:r>
              <a:rPr sz="1950" b="1" dirty="0">
                <a:latin typeface="Trebuchet MS"/>
                <a:cs typeface="Trebuchet MS"/>
              </a:rPr>
              <a:t>of</a:t>
            </a:r>
            <a:r>
              <a:rPr sz="1950" b="1" spc="-60" dirty="0">
                <a:latin typeface="Trebuchet MS"/>
                <a:cs typeface="Trebuchet MS"/>
              </a:rPr>
              <a:t> </a:t>
            </a:r>
            <a:r>
              <a:rPr sz="1950" b="1" spc="-45" dirty="0">
                <a:latin typeface="Trebuchet MS"/>
                <a:cs typeface="Trebuchet MS"/>
              </a:rPr>
              <a:t>services,</a:t>
            </a:r>
            <a:r>
              <a:rPr sz="1950" b="1" spc="-275" dirty="0">
                <a:latin typeface="Trebuchet MS"/>
                <a:cs typeface="Trebuchet MS"/>
              </a:rPr>
              <a:t> </a:t>
            </a:r>
            <a:r>
              <a:rPr sz="1950" b="1" dirty="0">
                <a:latin typeface="Trebuchet MS"/>
                <a:cs typeface="Trebuchet MS"/>
              </a:rPr>
              <a:t>the</a:t>
            </a:r>
            <a:r>
              <a:rPr sz="1950" b="1" spc="-65" dirty="0">
                <a:latin typeface="Trebuchet MS"/>
                <a:cs typeface="Trebuchet MS"/>
              </a:rPr>
              <a:t> </a:t>
            </a:r>
            <a:r>
              <a:rPr sz="1950" b="1" spc="-20" dirty="0">
                <a:latin typeface="Trebuchet MS"/>
                <a:cs typeface="Trebuchet MS"/>
              </a:rPr>
              <a:t>day</a:t>
            </a:r>
            <a:r>
              <a:rPr sz="1950" b="1" spc="-65" dirty="0">
                <a:latin typeface="Trebuchet MS"/>
                <a:cs typeface="Trebuchet MS"/>
              </a:rPr>
              <a:t> </a:t>
            </a:r>
            <a:r>
              <a:rPr sz="1950" b="1" dirty="0">
                <a:latin typeface="Trebuchet MS"/>
                <a:cs typeface="Trebuchet MS"/>
              </a:rPr>
              <a:t>on</a:t>
            </a:r>
            <a:r>
              <a:rPr sz="1950" b="1" spc="-45" dirty="0">
                <a:latin typeface="Trebuchet MS"/>
                <a:cs typeface="Trebuchet MS"/>
              </a:rPr>
              <a:t> </a:t>
            </a:r>
            <a:r>
              <a:rPr sz="1950" b="1" spc="-10" dirty="0">
                <a:latin typeface="Trebuchet MS"/>
                <a:cs typeface="Trebuchet MS"/>
              </a:rPr>
              <a:t>which </a:t>
            </a:r>
            <a:r>
              <a:rPr sz="1950" b="1" dirty="0">
                <a:latin typeface="Trebuchet MS"/>
                <a:cs typeface="Trebuchet MS"/>
              </a:rPr>
              <a:t>such</a:t>
            </a:r>
            <a:r>
              <a:rPr sz="1950" b="1" spc="-135" dirty="0">
                <a:latin typeface="Trebuchet MS"/>
                <a:cs typeface="Trebuchet MS"/>
              </a:rPr>
              <a:t> </a:t>
            </a:r>
            <a:r>
              <a:rPr sz="1950" b="1" spc="-20" dirty="0">
                <a:latin typeface="Trebuchet MS"/>
                <a:cs typeface="Trebuchet MS"/>
              </a:rPr>
              <a:t>objection</a:t>
            </a:r>
            <a:r>
              <a:rPr sz="1950" b="1" spc="-125" dirty="0">
                <a:latin typeface="Trebuchet MS"/>
                <a:cs typeface="Trebuchet MS"/>
              </a:rPr>
              <a:t> </a:t>
            </a:r>
            <a:r>
              <a:rPr sz="1950" b="1" dirty="0">
                <a:latin typeface="Trebuchet MS"/>
                <a:cs typeface="Trebuchet MS"/>
              </a:rPr>
              <a:t>is</a:t>
            </a:r>
            <a:r>
              <a:rPr sz="1950" b="1" spc="-114" dirty="0">
                <a:latin typeface="Trebuchet MS"/>
                <a:cs typeface="Trebuchet MS"/>
              </a:rPr>
              <a:t> </a:t>
            </a:r>
            <a:r>
              <a:rPr sz="1950" b="1" dirty="0">
                <a:latin typeface="Trebuchet MS"/>
                <a:cs typeface="Trebuchet MS"/>
              </a:rPr>
              <a:t>removed</a:t>
            </a:r>
            <a:r>
              <a:rPr sz="1950" b="1" spc="-140" dirty="0">
                <a:latin typeface="Trebuchet MS"/>
                <a:cs typeface="Trebuchet MS"/>
              </a:rPr>
              <a:t> </a:t>
            </a:r>
            <a:r>
              <a:rPr sz="1950" b="1" dirty="0">
                <a:latin typeface="Trebuchet MS"/>
                <a:cs typeface="Trebuchet MS"/>
              </a:rPr>
              <a:t>by</a:t>
            </a:r>
            <a:r>
              <a:rPr sz="1950" b="1" spc="-100" dirty="0">
                <a:latin typeface="Trebuchet MS"/>
                <a:cs typeface="Trebuchet MS"/>
              </a:rPr>
              <a:t> </a:t>
            </a:r>
            <a:r>
              <a:rPr sz="1950" b="1" dirty="0">
                <a:latin typeface="Trebuchet MS"/>
                <a:cs typeface="Trebuchet MS"/>
              </a:rPr>
              <a:t>the</a:t>
            </a:r>
            <a:r>
              <a:rPr sz="1950" b="1" spc="-114" dirty="0">
                <a:latin typeface="Trebuchet MS"/>
                <a:cs typeface="Trebuchet MS"/>
              </a:rPr>
              <a:t> </a:t>
            </a:r>
            <a:r>
              <a:rPr sz="1950" b="1" spc="-10" dirty="0">
                <a:latin typeface="Trebuchet MS"/>
                <a:cs typeface="Trebuchet MS"/>
              </a:rPr>
              <a:t>supplier</a:t>
            </a:r>
            <a:endParaRPr sz="1950">
              <a:latin typeface="Trebuchet MS"/>
              <a:cs typeface="Trebuchet MS"/>
            </a:endParaRPr>
          </a:p>
          <a:p>
            <a:pPr marL="570230" marR="150495" lvl="1" indent="-236220">
              <a:spcBef>
                <a:spcPts val="595"/>
              </a:spcBef>
              <a:buClr>
                <a:srgbClr val="7D96AC"/>
              </a:buClr>
              <a:buFont typeface="Verdana"/>
              <a:buChar char="◦"/>
              <a:tabLst>
                <a:tab pos="570230" algn="l"/>
              </a:tabLst>
            </a:pPr>
            <a:r>
              <a:rPr sz="2100" b="1" spc="55" dirty="0">
                <a:solidFill>
                  <a:srgbClr val="C00000"/>
                </a:solidFill>
                <a:latin typeface="Trebuchet MS"/>
                <a:cs typeface="Trebuchet MS"/>
              </a:rPr>
              <a:t>Day</a:t>
            </a:r>
            <a:r>
              <a:rPr sz="2100" b="1" spc="-60" dirty="0">
                <a:solidFill>
                  <a:srgbClr val="C00000"/>
                </a:solidFill>
                <a:latin typeface="Trebuchet MS"/>
                <a:cs typeface="Trebuchet MS"/>
              </a:rPr>
              <a:t> </a:t>
            </a:r>
            <a:r>
              <a:rPr sz="2100" b="1" dirty="0">
                <a:solidFill>
                  <a:srgbClr val="C00000"/>
                </a:solidFill>
                <a:latin typeface="Trebuchet MS"/>
                <a:cs typeface="Trebuchet MS"/>
              </a:rPr>
              <a:t>of</a:t>
            </a:r>
            <a:r>
              <a:rPr sz="2100" b="1" spc="-65" dirty="0">
                <a:solidFill>
                  <a:srgbClr val="C00000"/>
                </a:solidFill>
                <a:latin typeface="Trebuchet MS"/>
                <a:cs typeface="Trebuchet MS"/>
              </a:rPr>
              <a:t> </a:t>
            </a:r>
            <a:r>
              <a:rPr sz="2100" b="1" dirty="0">
                <a:solidFill>
                  <a:srgbClr val="C00000"/>
                </a:solidFill>
                <a:latin typeface="Trebuchet MS"/>
                <a:cs typeface="Trebuchet MS"/>
              </a:rPr>
              <a:t>deemed</a:t>
            </a:r>
            <a:r>
              <a:rPr sz="2100" b="1" spc="-70" dirty="0">
                <a:solidFill>
                  <a:srgbClr val="C00000"/>
                </a:solidFill>
                <a:latin typeface="Trebuchet MS"/>
                <a:cs typeface="Trebuchet MS"/>
              </a:rPr>
              <a:t> </a:t>
            </a:r>
            <a:r>
              <a:rPr sz="2100" b="1" spc="-25" dirty="0">
                <a:solidFill>
                  <a:srgbClr val="C00000"/>
                </a:solidFill>
                <a:latin typeface="Trebuchet MS"/>
                <a:cs typeface="Trebuchet MS"/>
              </a:rPr>
              <a:t>acceptance</a:t>
            </a:r>
            <a:r>
              <a:rPr sz="2100" b="1" spc="-75" dirty="0">
                <a:solidFill>
                  <a:srgbClr val="C00000"/>
                </a:solidFill>
                <a:latin typeface="Trebuchet MS"/>
                <a:cs typeface="Trebuchet MS"/>
              </a:rPr>
              <a:t> </a:t>
            </a:r>
            <a:r>
              <a:rPr sz="2100" b="1" dirty="0">
                <a:latin typeface="Trebuchet MS"/>
                <a:cs typeface="Trebuchet MS"/>
              </a:rPr>
              <a:t>-</a:t>
            </a:r>
            <a:r>
              <a:rPr sz="2100" b="1" spc="-60" dirty="0">
                <a:latin typeface="Trebuchet MS"/>
                <a:cs typeface="Trebuchet MS"/>
              </a:rPr>
              <a:t> </a:t>
            </a:r>
            <a:r>
              <a:rPr sz="2100" b="1" spc="-25" dirty="0">
                <a:latin typeface="Trebuchet MS"/>
                <a:cs typeface="Trebuchet MS"/>
              </a:rPr>
              <a:t>where</a:t>
            </a:r>
            <a:r>
              <a:rPr sz="2100" b="1" spc="-80" dirty="0">
                <a:latin typeface="Trebuchet MS"/>
                <a:cs typeface="Trebuchet MS"/>
              </a:rPr>
              <a:t> </a:t>
            </a:r>
            <a:r>
              <a:rPr sz="2100" b="1" dirty="0">
                <a:latin typeface="Trebuchet MS"/>
                <a:cs typeface="Trebuchet MS"/>
              </a:rPr>
              <a:t>no</a:t>
            </a:r>
            <a:r>
              <a:rPr sz="2100" b="1" spc="-55" dirty="0">
                <a:latin typeface="Trebuchet MS"/>
                <a:cs typeface="Trebuchet MS"/>
              </a:rPr>
              <a:t> </a:t>
            </a:r>
            <a:r>
              <a:rPr sz="2100" b="1" spc="-25" dirty="0">
                <a:latin typeface="Trebuchet MS"/>
                <a:cs typeface="Trebuchet MS"/>
              </a:rPr>
              <a:t>objection</a:t>
            </a:r>
            <a:r>
              <a:rPr sz="2100" b="1" spc="-55" dirty="0">
                <a:latin typeface="Trebuchet MS"/>
                <a:cs typeface="Trebuchet MS"/>
              </a:rPr>
              <a:t> </a:t>
            </a:r>
            <a:r>
              <a:rPr sz="2100" b="1" dirty="0">
                <a:latin typeface="Trebuchet MS"/>
                <a:cs typeface="Trebuchet MS"/>
              </a:rPr>
              <a:t>is</a:t>
            </a:r>
            <a:r>
              <a:rPr sz="2100" b="1" spc="-60" dirty="0">
                <a:latin typeface="Trebuchet MS"/>
                <a:cs typeface="Trebuchet MS"/>
              </a:rPr>
              <a:t> </a:t>
            </a:r>
            <a:r>
              <a:rPr sz="2100" b="1" dirty="0">
                <a:latin typeface="Trebuchet MS"/>
                <a:cs typeface="Trebuchet MS"/>
              </a:rPr>
              <a:t>made</a:t>
            </a:r>
            <a:r>
              <a:rPr sz="2100" b="1" spc="-70" dirty="0">
                <a:latin typeface="Trebuchet MS"/>
                <a:cs typeface="Trebuchet MS"/>
              </a:rPr>
              <a:t> </a:t>
            </a:r>
            <a:r>
              <a:rPr sz="2100" b="1" spc="-25" dirty="0">
                <a:latin typeface="Trebuchet MS"/>
                <a:cs typeface="Trebuchet MS"/>
              </a:rPr>
              <a:t>in </a:t>
            </a:r>
            <a:r>
              <a:rPr sz="2100" b="1" dirty="0">
                <a:latin typeface="Trebuchet MS"/>
                <a:cs typeface="Trebuchet MS"/>
              </a:rPr>
              <a:t>writing</a:t>
            </a:r>
            <a:r>
              <a:rPr sz="2100" b="1" spc="-60" dirty="0">
                <a:latin typeface="Trebuchet MS"/>
                <a:cs typeface="Trebuchet MS"/>
              </a:rPr>
              <a:t> </a:t>
            </a:r>
            <a:r>
              <a:rPr sz="2100" b="1" spc="-10" dirty="0">
                <a:latin typeface="Trebuchet MS"/>
                <a:cs typeface="Trebuchet MS"/>
              </a:rPr>
              <a:t>by</a:t>
            </a:r>
            <a:r>
              <a:rPr sz="2100" b="1" spc="-70" dirty="0">
                <a:latin typeface="Trebuchet MS"/>
                <a:cs typeface="Trebuchet MS"/>
              </a:rPr>
              <a:t> </a:t>
            </a:r>
            <a:r>
              <a:rPr sz="2100" b="1" dirty="0">
                <a:latin typeface="Trebuchet MS"/>
                <a:cs typeface="Trebuchet MS"/>
              </a:rPr>
              <a:t>the</a:t>
            </a:r>
            <a:r>
              <a:rPr sz="2100" b="1" spc="-65" dirty="0">
                <a:latin typeface="Trebuchet MS"/>
                <a:cs typeface="Trebuchet MS"/>
              </a:rPr>
              <a:t> </a:t>
            </a:r>
            <a:r>
              <a:rPr sz="2100" b="1" spc="-20" dirty="0">
                <a:latin typeface="Trebuchet MS"/>
                <a:cs typeface="Trebuchet MS"/>
              </a:rPr>
              <a:t>buyer</a:t>
            </a:r>
            <a:r>
              <a:rPr sz="2100" b="1" spc="-55" dirty="0">
                <a:latin typeface="Trebuchet MS"/>
                <a:cs typeface="Trebuchet MS"/>
              </a:rPr>
              <a:t> </a:t>
            </a:r>
            <a:r>
              <a:rPr sz="2100" b="1" dirty="0">
                <a:latin typeface="Trebuchet MS"/>
                <a:cs typeface="Trebuchet MS"/>
              </a:rPr>
              <a:t>regarding</a:t>
            </a:r>
            <a:r>
              <a:rPr sz="2100" b="1" spc="-70" dirty="0">
                <a:latin typeface="Trebuchet MS"/>
                <a:cs typeface="Trebuchet MS"/>
              </a:rPr>
              <a:t> </a:t>
            </a:r>
            <a:r>
              <a:rPr sz="2100" b="1" spc="-25" dirty="0">
                <a:latin typeface="Trebuchet MS"/>
                <a:cs typeface="Trebuchet MS"/>
              </a:rPr>
              <a:t>acceptance</a:t>
            </a:r>
            <a:r>
              <a:rPr sz="2100" b="1" spc="-80" dirty="0">
                <a:latin typeface="Trebuchet MS"/>
                <a:cs typeface="Trebuchet MS"/>
              </a:rPr>
              <a:t> </a:t>
            </a:r>
            <a:r>
              <a:rPr sz="2100" b="1" dirty="0">
                <a:latin typeface="Trebuchet MS"/>
                <a:cs typeface="Trebuchet MS"/>
              </a:rPr>
              <a:t>of</a:t>
            </a:r>
            <a:r>
              <a:rPr sz="2100" b="1" spc="-60" dirty="0">
                <a:latin typeface="Trebuchet MS"/>
                <a:cs typeface="Trebuchet MS"/>
              </a:rPr>
              <a:t> </a:t>
            </a:r>
            <a:r>
              <a:rPr sz="2100" b="1" dirty="0">
                <a:latin typeface="Trebuchet MS"/>
                <a:cs typeface="Trebuchet MS"/>
              </a:rPr>
              <a:t>goods</a:t>
            </a:r>
            <a:r>
              <a:rPr sz="2100" b="1" spc="-65" dirty="0">
                <a:latin typeface="Trebuchet MS"/>
                <a:cs typeface="Trebuchet MS"/>
              </a:rPr>
              <a:t> </a:t>
            </a:r>
            <a:r>
              <a:rPr sz="2100" b="1" dirty="0">
                <a:latin typeface="Trebuchet MS"/>
                <a:cs typeface="Trebuchet MS"/>
              </a:rPr>
              <a:t>or</a:t>
            </a:r>
            <a:r>
              <a:rPr sz="2100" b="1" spc="-60" dirty="0">
                <a:latin typeface="Trebuchet MS"/>
                <a:cs typeface="Trebuchet MS"/>
              </a:rPr>
              <a:t> </a:t>
            </a:r>
            <a:r>
              <a:rPr sz="2100" b="1" spc="-10" dirty="0">
                <a:latin typeface="Trebuchet MS"/>
                <a:cs typeface="Trebuchet MS"/>
              </a:rPr>
              <a:t>services </a:t>
            </a:r>
            <a:r>
              <a:rPr sz="2100" b="1" spc="-20" dirty="0">
                <a:latin typeface="Trebuchet MS"/>
                <a:cs typeface="Trebuchet MS"/>
              </a:rPr>
              <a:t>within</a:t>
            </a:r>
            <a:r>
              <a:rPr sz="2100" b="1" spc="-70" dirty="0">
                <a:latin typeface="Trebuchet MS"/>
                <a:cs typeface="Trebuchet MS"/>
              </a:rPr>
              <a:t> </a:t>
            </a:r>
            <a:r>
              <a:rPr sz="2100" b="1" spc="-30" dirty="0">
                <a:latin typeface="Trebuchet MS"/>
                <a:cs typeface="Trebuchet MS"/>
              </a:rPr>
              <a:t>15</a:t>
            </a:r>
            <a:r>
              <a:rPr sz="2100" b="1" spc="-70" dirty="0">
                <a:latin typeface="Trebuchet MS"/>
                <a:cs typeface="Trebuchet MS"/>
              </a:rPr>
              <a:t> </a:t>
            </a:r>
            <a:r>
              <a:rPr sz="2100" b="1" spc="-20" dirty="0">
                <a:latin typeface="Trebuchet MS"/>
                <a:cs typeface="Trebuchet MS"/>
              </a:rPr>
              <a:t>days</a:t>
            </a:r>
            <a:r>
              <a:rPr sz="2100" b="1" spc="-80" dirty="0">
                <a:latin typeface="Trebuchet MS"/>
                <a:cs typeface="Trebuchet MS"/>
              </a:rPr>
              <a:t> </a:t>
            </a:r>
            <a:r>
              <a:rPr sz="2100" b="1" dirty="0">
                <a:latin typeface="Trebuchet MS"/>
                <a:cs typeface="Trebuchet MS"/>
              </a:rPr>
              <a:t>from</a:t>
            </a:r>
            <a:r>
              <a:rPr sz="2100" b="1" spc="-75" dirty="0">
                <a:latin typeface="Trebuchet MS"/>
                <a:cs typeface="Trebuchet MS"/>
              </a:rPr>
              <a:t> </a:t>
            </a:r>
            <a:r>
              <a:rPr sz="2100" b="1" dirty="0">
                <a:latin typeface="Trebuchet MS"/>
                <a:cs typeface="Trebuchet MS"/>
              </a:rPr>
              <a:t>the</a:t>
            </a:r>
            <a:r>
              <a:rPr sz="2100" b="1" spc="-75" dirty="0">
                <a:latin typeface="Trebuchet MS"/>
                <a:cs typeface="Trebuchet MS"/>
              </a:rPr>
              <a:t> </a:t>
            </a:r>
            <a:r>
              <a:rPr sz="2100" b="1" spc="-20" dirty="0">
                <a:latin typeface="Trebuchet MS"/>
                <a:cs typeface="Trebuchet MS"/>
              </a:rPr>
              <a:t>day</a:t>
            </a:r>
            <a:r>
              <a:rPr sz="2100" b="1" spc="-80" dirty="0">
                <a:latin typeface="Trebuchet MS"/>
                <a:cs typeface="Trebuchet MS"/>
              </a:rPr>
              <a:t> </a:t>
            </a:r>
            <a:r>
              <a:rPr sz="2100" b="1" dirty="0">
                <a:latin typeface="Trebuchet MS"/>
                <a:cs typeface="Trebuchet MS"/>
              </a:rPr>
              <a:t>of</a:t>
            </a:r>
            <a:r>
              <a:rPr sz="2100" b="1" spc="-75" dirty="0">
                <a:latin typeface="Trebuchet MS"/>
                <a:cs typeface="Trebuchet MS"/>
              </a:rPr>
              <a:t> </a:t>
            </a:r>
            <a:r>
              <a:rPr sz="2100" b="1" dirty="0">
                <a:latin typeface="Trebuchet MS"/>
                <a:cs typeface="Trebuchet MS"/>
              </a:rPr>
              <a:t>the</a:t>
            </a:r>
            <a:r>
              <a:rPr sz="2100" b="1" spc="-75" dirty="0">
                <a:latin typeface="Trebuchet MS"/>
                <a:cs typeface="Trebuchet MS"/>
              </a:rPr>
              <a:t> </a:t>
            </a:r>
            <a:r>
              <a:rPr sz="2100" b="1" spc="-30" dirty="0">
                <a:latin typeface="Trebuchet MS"/>
                <a:cs typeface="Trebuchet MS"/>
              </a:rPr>
              <a:t>delivery</a:t>
            </a:r>
            <a:r>
              <a:rPr sz="2100" b="1" spc="-45" dirty="0">
                <a:latin typeface="Trebuchet MS"/>
                <a:cs typeface="Trebuchet MS"/>
              </a:rPr>
              <a:t> </a:t>
            </a:r>
            <a:r>
              <a:rPr sz="2100" b="1" dirty="0">
                <a:latin typeface="Trebuchet MS"/>
                <a:cs typeface="Trebuchet MS"/>
              </a:rPr>
              <a:t>of</a:t>
            </a:r>
            <a:r>
              <a:rPr sz="2100" b="1" spc="-75" dirty="0">
                <a:latin typeface="Trebuchet MS"/>
                <a:cs typeface="Trebuchet MS"/>
              </a:rPr>
              <a:t> </a:t>
            </a:r>
            <a:r>
              <a:rPr sz="2100" b="1" dirty="0">
                <a:latin typeface="Trebuchet MS"/>
                <a:cs typeface="Trebuchet MS"/>
              </a:rPr>
              <a:t>goods</a:t>
            </a:r>
            <a:r>
              <a:rPr sz="2100" b="1" spc="-75" dirty="0">
                <a:latin typeface="Trebuchet MS"/>
                <a:cs typeface="Trebuchet MS"/>
              </a:rPr>
              <a:t> </a:t>
            </a:r>
            <a:r>
              <a:rPr sz="2100" b="1" dirty="0">
                <a:latin typeface="Trebuchet MS"/>
                <a:cs typeface="Trebuchet MS"/>
              </a:rPr>
              <a:t>or</a:t>
            </a:r>
            <a:r>
              <a:rPr sz="2100" b="1" spc="-70" dirty="0">
                <a:latin typeface="Trebuchet MS"/>
                <a:cs typeface="Trebuchet MS"/>
              </a:rPr>
              <a:t> </a:t>
            </a:r>
            <a:r>
              <a:rPr sz="2100" b="1" spc="-25" dirty="0">
                <a:latin typeface="Trebuchet MS"/>
                <a:cs typeface="Trebuchet MS"/>
              </a:rPr>
              <a:t>the </a:t>
            </a:r>
            <a:r>
              <a:rPr sz="2100" b="1" spc="-10" dirty="0">
                <a:latin typeface="Trebuchet MS"/>
                <a:cs typeface="Trebuchet MS"/>
              </a:rPr>
              <a:t>rendering</a:t>
            </a:r>
            <a:r>
              <a:rPr sz="2100" b="1" spc="-120" dirty="0">
                <a:latin typeface="Trebuchet MS"/>
                <a:cs typeface="Trebuchet MS"/>
              </a:rPr>
              <a:t> </a:t>
            </a:r>
            <a:r>
              <a:rPr sz="2100" b="1" dirty="0">
                <a:latin typeface="Trebuchet MS"/>
                <a:cs typeface="Trebuchet MS"/>
              </a:rPr>
              <a:t>of</a:t>
            </a:r>
            <a:r>
              <a:rPr sz="2100" b="1" spc="-75" dirty="0">
                <a:latin typeface="Trebuchet MS"/>
                <a:cs typeface="Trebuchet MS"/>
              </a:rPr>
              <a:t> </a:t>
            </a:r>
            <a:r>
              <a:rPr sz="2100" b="1" spc="-50" dirty="0">
                <a:latin typeface="Trebuchet MS"/>
                <a:cs typeface="Trebuchet MS"/>
              </a:rPr>
              <a:t>services,</a:t>
            </a:r>
            <a:r>
              <a:rPr sz="2100" b="1" spc="-240" dirty="0">
                <a:latin typeface="Trebuchet MS"/>
                <a:cs typeface="Trebuchet MS"/>
              </a:rPr>
              <a:t> </a:t>
            </a:r>
            <a:r>
              <a:rPr sz="2100" b="1" dirty="0">
                <a:latin typeface="Trebuchet MS"/>
                <a:cs typeface="Trebuchet MS"/>
              </a:rPr>
              <a:t>the</a:t>
            </a:r>
            <a:r>
              <a:rPr sz="2100" b="1" spc="-90" dirty="0">
                <a:latin typeface="Trebuchet MS"/>
                <a:cs typeface="Trebuchet MS"/>
              </a:rPr>
              <a:t> </a:t>
            </a:r>
            <a:r>
              <a:rPr sz="2100" b="1" spc="-20" dirty="0">
                <a:latin typeface="Trebuchet MS"/>
                <a:cs typeface="Trebuchet MS"/>
              </a:rPr>
              <a:t>day</a:t>
            </a:r>
            <a:r>
              <a:rPr sz="2100" b="1" spc="-90" dirty="0">
                <a:latin typeface="Trebuchet MS"/>
                <a:cs typeface="Trebuchet MS"/>
              </a:rPr>
              <a:t> </a:t>
            </a:r>
            <a:r>
              <a:rPr sz="2100" b="1" dirty="0">
                <a:latin typeface="Trebuchet MS"/>
                <a:cs typeface="Trebuchet MS"/>
              </a:rPr>
              <a:t>of</a:t>
            </a:r>
            <a:r>
              <a:rPr sz="2100" b="1" spc="-85" dirty="0">
                <a:latin typeface="Trebuchet MS"/>
                <a:cs typeface="Trebuchet MS"/>
              </a:rPr>
              <a:t> </a:t>
            </a:r>
            <a:r>
              <a:rPr sz="2100" b="1" dirty="0">
                <a:latin typeface="Trebuchet MS"/>
                <a:cs typeface="Trebuchet MS"/>
              </a:rPr>
              <a:t>the</a:t>
            </a:r>
            <a:r>
              <a:rPr sz="2100" b="1" spc="-85" dirty="0">
                <a:latin typeface="Trebuchet MS"/>
                <a:cs typeface="Trebuchet MS"/>
              </a:rPr>
              <a:t> </a:t>
            </a:r>
            <a:r>
              <a:rPr sz="2100" b="1" spc="-10" dirty="0">
                <a:latin typeface="Trebuchet MS"/>
                <a:cs typeface="Trebuchet MS"/>
              </a:rPr>
              <a:t>actual</a:t>
            </a:r>
            <a:r>
              <a:rPr sz="2100" b="1" spc="-90" dirty="0">
                <a:latin typeface="Trebuchet MS"/>
                <a:cs typeface="Trebuchet MS"/>
              </a:rPr>
              <a:t> </a:t>
            </a:r>
            <a:r>
              <a:rPr sz="2100" b="1" spc="-30" dirty="0">
                <a:latin typeface="Trebuchet MS"/>
                <a:cs typeface="Trebuchet MS"/>
              </a:rPr>
              <a:t>delivery</a:t>
            </a:r>
            <a:r>
              <a:rPr sz="2100" b="1" spc="-60" dirty="0">
                <a:latin typeface="Trebuchet MS"/>
                <a:cs typeface="Trebuchet MS"/>
              </a:rPr>
              <a:t> </a:t>
            </a:r>
            <a:r>
              <a:rPr sz="2100" b="1" dirty="0">
                <a:latin typeface="Trebuchet MS"/>
                <a:cs typeface="Trebuchet MS"/>
              </a:rPr>
              <a:t>of</a:t>
            </a:r>
            <a:r>
              <a:rPr sz="2100" b="1" spc="-85" dirty="0">
                <a:latin typeface="Trebuchet MS"/>
                <a:cs typeface="Trebuchet MS"/>
              </a:rPr>
              <a:t> </a:t>
            </a:r>
            <a:r>
              <a:rPr sz="2100" b="1" dirty="0">
                <a:latin typeface="Trebuchet MS"/>
                <a:cs typeface="Trebuchet MS"/>
              </a:rPr>
              <a:t>goods</a:t>
            </a:r>
            <a:r>
              <a:rPr sz="2100" b="1" spc="-85" dirty="0">
                <a:latin typeface="Trebuchet MS"/>
                <a:cs typeface="Trebuchet MS"/>
              </a:rPr>
              <a:t> </a:t>
            </a:r>
            <a:r>
              <a:rPr sz="2100" b="1" spc="-25" dirty="0">
                <a:latin typeface="Trebuchet MS"/>
                <a:cs typeface="Trebuchet MS"/>
              </a:rPr>
              <a:t>or </a:t>
            </a:r>
            <a:r>
              <a:rPr sz="2100" b="1" dirty="0">
                <a:latin typeface="Trebuchet MS"/>
                <a:cs typeface="Trebuchet MS"/>
              </a:rPr>
              <a:t>the</a:t>
            </a:r>
            <a:r>
              <a:rPr sz="2100" b="1" spc="-105" dirty="0">
                <a:latin typeface="Trebuchet MS"/>
                <a:cs typeface="Trebuchet MS"/>
              </a:rPr>
              <a:t> </a:t>
            </a:r>
            <a:r>
              <a:rPr sz="2100" b="1" spc="-10" dirty="0">
                <a:latin typeface="Trebuchet MS"/>
                <a:cs typeface="Trebuchet MS"/>
              </a:rPr>
              <a:t>rendering</a:t>
            </a:r>
            <a:r>
              <a:rPr sz="2100" b="1" spc="-110" dirty="0">
                <a:latin typeface="Trebuchet MS"/>
                <a:cs typeface="Trebuchet MS"/>
              </a:rPr>
              <a:t> </a:t>
            </a:r>
            <a:r>
              <a:rPr sz="2100" b="1" dirty="0">
                <a:latin typeface="Trebuchet MS"/>
                <a:cs typeface="Trebuchet MS"/>
              </a:rPr>
              <a:t>of</a:t>
            </a:r>
            <a:r>
              <a:rPr sz="2100" b="1" spc="-110" dirty="0">
                <a:latin typeface="Trebuchet MS"/>
                <a:cs typeface="Trebuchet MS"/>
              </a:rPr>
              <a:t> </a:t>
            </a:r>
            <a:r>
              <a:rPr sz="2100" b="1" spc="-10" dirty="0">
                <a:latin typeface="Trebuchet MS"/>
                <a:cs typeface="Trebuchet MS"/>
              </a:rPr>
              <a:t>services</a:t>
            </a:r>
            <a:endParaRPr sz="2100">
              <a:latin typeface="Trebuchet MS"/>
              <a:cs typeface="Trebuchet MS"/>
            </a:endParaRPr>
          </a:p>
        </p:txBody>
      </p:sp>
      <p:sp>
        <p:nvSpPr>
          <p:cNvPr id="7" name="object 7"/>
          <p:cNvSpPr/>
          <p:nvPr/>
        </p:nvSpPr>
        <p:spPr>
          <a:xfrm>
            <a:off x="6025897" y="723900"/>
            <a:ext cx="140335" cy="266700"/>
          </a:xfrm>
          <a:custGeom>
            <a:avLst/>
            <a:gdLst/>
            <a:ahLst/>
            <a:cxnLst/>
            <a:rect l="l" t="t" r="r" b="b"/>
            <a:pathLst>
              <a:path w="140335" h="266700">
                <a:moveTo>
                  <a:pt x="140208" y="0"/>
                </a:moveTo>
                <a:lnTo>
                  <a:pt x="0" y="0"/>
                </a:lnTo>
                <a:lnTo>
                  <a:pt x="0" y="266700"/>
                </a:lnTo>
                <a:lnTo>
                  <a:pt x="140208" y="266700"/>
                </a:lnTo>
                <a:lnTo>
                  <a:pt x="140208" y="0"/>
                </a:lnTo>
                <a:close/>
              </a:path>
            </a:pathLst>
          </a:custGeom>
          <a:solidFill>
            <a:srgbClr val="FFFFFF"/>
          </a:solidFill>
        </p:spPr>
        <p:txBody>
          <a:bodyPr wrap="square" lIns="0" tIns="0" rIns="0" bIns="0" rtlCol="0"/>
          <a:lstStyle/>
          <a:p>
            <a:endParaRPr/>
          </a:p>
        </p:txBody>
      </p:sp>
      <p:grpSp>
        <p:nvGrpSpPr>
          <p:cNvPr id="8" name="object 8"/>
          <p:cNvGrpSpPr/>
          <p:nvPr/>
        </p:nvGrpSpPr>
        <p:grpSpPr>
          <a:xfrm>
            <a:off x="1519238" y="685610"/>
            <a:ext cx="148590" cy="367665"/>
            <a:chOff x="-4762" y="685609"/>
            <a:chExt cx="148590" cy="367665"/>
          </a:xfrm>
        </p:grpSpPr>
        <p:sp>
          <p:nvSpPr>
            <p:cNvPr id="9" name="object 9"/>
            <p:cNvSpPr/>
            <p:nvPr/>
          </p:nvSpPr>
          <p:spPr>
            <a:xfrm>
              <a:off x="0" y="690372"/>
              <a:ext cx="139065" cy="10795"/>
            </a:xfrm>
            <a:custGeom>
              <a:avLst/>
              <a:gdLst/>
              <a:ahLst/>
              <a:cxnLst/>
              <a:rect l="l" t="t" r="r" b="b"/>
              <a:pathLst>
                <a:path w="139065" h="10795">
                  <a:moveTo>
                    <a:pt x="0" y="10668"/>
                  </a:moveTo>
                  <a:lnTo>
                    <a:pt x="138684" y="10668"/>
                  </a:lnTo>
                  <a:lnTo>
                    <a:pt x="138684" y="0"/>
                  </a:lnTo>
                  <a:lnTo>
                    <a:pt x="0" y="0"/>
                  </a:lnTo>
                  <a:lnTo>
                    <a:pt x="0" y="10668"/>
                  </a:lnTo>
                  <a:close/>
                </a:path>
              </a:pathLst>
            </a:custGeom>
            <a:solidFill>
              <a:srgbClr val="000000"/>
            </a:solidFill>
          </p:spPr>
          <p:txBody>
            <a:bodyPr wrap="square" lIns="0" tIns="0" rIns="0" bIns="0" rtlCol="0"/>
            <a:lstStyle/>
            <a:p>
              <a:endParaRPr/>
            </a:p>
          </p:txBody>
        </p:sp>
        <p:sp>
          <p:nvSpPr>
            <p:cNvPr id="10" name="object 10"/>
            <p:cNvSpPr/>
            <p:nvPr/>
          </p:nvSpPr>
          <p:spPr>
            <a:xfrm>
              <a:off x="0" y="690372"/>
              <a:ext cx="139065" cy="346075"/>
            </a:xfrm>
            <a:custGeom>
              <a:avLst/>
              <a:gdLst/>
              <a:ahLst/>
              <a:cxnLst/>
              <a:rect l="l" t="t" r="r" b="b"/>
              <a:pathLst>
                <a:path w="139065" h="346075">
                  <a:moveTo>
                    <a:pt x="0" y="345948"/>
                  </a:moveTo>
                  <a:lnTo>
                    <a:pt x="138684" y="345948"/>
                  </a:lnTo>
                  <a:lnTo>
                    <a:pt x="138684" y="0"/>
                  </a:lnTo>
                  <a:lnTo>
                    <a:pt x="0" y="0"/>
                  </a:lnTo>
                  <a:lnTo>
                    <a:pt x="0" y="345948"/>
                  </a:lnTo>
                  <a:close/>
                </a:path>
              </a:pathLst>
            </a:custGeom>
            <a:ln w="9525">
              <a:solidFill>
                <a:srgbClr val="000000"/>
              </a:solidFill>
            </a:ln>
          </p:spPr>
          <p:txBody>
            <a:bodyPr wrap="square" lIns="0" tIns="0" rIns="0" bIns="0" rtlCol="0"/>
            <a:lstStyle/>
            <a:p>
              <a:endParaRPr/>
            </a:p>
          </p:txBody>
        </p:sp>
        <p:sp>
          <p:nvSpPr>
            <p:cNvPr id="11" name="object 11"/>
            <p:cNvSpPr/>
            <p:nvPr/>
          </p:nvSpPr>
          <p:spPr>
            <a:xfrm>
              <a:off x="0" y="701040"/>
              <a:ext cx="139065" cy="347980"/>
            </a:xfrm>
            <a:custGeom>
              <a:avLst/>
              <a:gdLst/>
              <a:ahLst/>
              <a:cxnLst/>
              <a:rect l="l" t="t" r="r" b="b"/>
              <a:pathLst>
                <a:path w="139065" h="347980">
                  <a:moveTo>
                    <a:pt x="138684" y="0"/>
                  </a:moveTo>
                  <a:lnTo>
                    <a:pt x="0" y="0"/>
                  </a:lnTo>
                  <a:lnTo>
                    <a:pt x="0" y="347472"/>
                  </a:lnTo>
                  <a:lnTo>
                    <a:pt x="138684" y="347472"/>
                  </a:lnTo>
                  <a:lnTo>
                    <a:pt x="138684" y="0"/>
                  </a:lnTo>
                  <a:close/>
                </a:path>
              </a:pathLst>
            </a:custGeom>
            <a:solidFill>
              <a:srgbClr val="000000"/>
            </a:solidFill>
          </p:spPr>
          <p:txBody>
            <a:bodyPr wrap="square" lIns="0" tIns="0" rIns="0" bIns="0" rtlCol="0"/>
            <a:lstStyle/>
            <a:p>
              <a:endParaRPr/>
            </a:p>
          </p:txBody>
        </p:sp>
        <p:sp>
          <p:nvSpPr>
            <p:cNvPr id="12" name="object 12"/>
            <p:cNvSpPr/>
            <p:nvPr/>
          </p:nvSpPr>
          <p:spPr>
            <a:xfrm>
              <a:off x="0" y="701040"/>
              <a:ext cx="139065" cy="347980"/>
            </a:xfrm>
            <a:custGeom>
              <a:avLst/>
              <a:gdLst/>
              <a:ahLst/>
              <a:cxnLst/>
              <a:rect l="l" t="t" r="r" b="b"/>
              <a:pathLst>
                <a:path w="139065" h="347980">
                  <a:moveTo>
                    <a:pt x="0" y="347472"/>
                  </a:moveTo>
                  <a:lnTo>
                    <a:pt x="138684" y="347472"/>
                  </a:lnTo>
                  <a:lnTo>
                    <a:pt x="138684" y="0"/>
                  </a:lnTo>
                  <a:lnTo>
                    <a:pt x="0" y="0"/>
                  </a:lnTo>
                  <a:lnTo>
                    <a:pt x="0" y="347472"/>
                  </a:lnTo>
                  <a:close/>
                </a:path>
              </a:pathLst>
            </a:custGeom>
            <a:ln w="9525">
              <a:solidFill>
                <a:srgbClr val="000000"/>
              </a:solidFill>
            </a:ln>
          </p:spPr>
          <p:txBody>
            <a:bodyPr wrap="square" lIns="0" tIns="0" rIns="0" bIns="0" rtlCol="0"/>
            <a:lstStyle/>
            <a:p>
              <a:endParaRPr/>
            </a:p>
          </p:txBody>
        </p:sp>
      </p:grpSp>
      <p:sp>
        <p:nvSpPr>
          <p:cNvPr id="3" name="Footer Placeholder 2">
            <a:extLst>
              <a:ext uri="{FF2B5EF4-FFF2-40B4-BE49-F238E27FC236}">
                <a16:creationId xmlns:a16="http://schemas.microsoft.com/office/drawing/2014/main" id="{EEF86132-986B-B1A5-0406-055F8FE7DCBC}"/>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701633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5451" y="336804"/>
            <a:ext cx="5857494" cy="1274826"/>
          </a:xfrm>
          <a:prstGeom prst="rect">
            <a:avLst/>
          </a:prstGeom>
        </p:spPr>
      </p:pic>
      <p:sp>
        <p:nvSpPr>
          <p:cNvPr id="4" name="object 4"/>
          <p:cNvSpPr txBox="1"/>
          <p:nvPr/>
        </p:nvSpPr>
        <p:spPr>
          <a:xfrm>
            <a:off x="5746896" y="544906"/>
            <a:ext cx="500380" cy="662940"/>
          </a:xfrm>
          <a:prstGeom prst="rect">
            <a:avLst/>
          </a:prstGeom>
        </p:spPr>
        <p:txBody>
          <a:bodyPr vert="horz" wrap="square" lIns="0" tIns="0" rIns="0" bIns="0" rtlCol="0">
            <a:spAutoFit/>
          </a:bodyPr>
          <a:lstStyle/>
          <a:p>
            <a:pPr>
              <a:lnSpc>
                <a:spcPts val="5080"/>
              </a:lnSpc>
            </a:pPr>
            <a:r>
              <a:rPr sz="4500" b="1" spc="675" dirty="0">
                <a:solidFill>
                  <a:srgbClr val="C00000"/>
                </a:solidFill>
                <a:latin typeface="Trebuchet MS"/>
                <a:cs typeface="Trebuchet MS"/>
              </a:rPr>
              <a:t>Q</a:t>
            </a:r>
            <a:endParaRPr sz="4500">
              <a:latin typeface="Trebuchet MS"/>
              <a:cs typeface="Trebuchet MS"/>
            </a:endParaRPr>
          </a:p>
        </p:txBody>
      </p:sp>
      <p:sp>
        <p:nvSpPr>
          <p:cNvPr id="5" name="object 5"/>
          <p:cNvSpPr txBox="1"/>
          <p:nvPr/>
        </p:nvSpPr>
        <p:spPr>
          <a:xfrm>
            <a:off x="2328163" y="1372362"/>
            <a:ext cx="7673340" cy="5146675"/>
          </a:xfrm>
          <a:prstGeom prst="rect">
            <a:avLst/>
          </a:prstGeom>
        </p:spPr>
        <p:txBody>
          <a:bodyPr vert="horz" wrap="square" lIns="0" tIns="12065" rIns="0" bIns="0" rtlCol="0">
            <a:spAutoFit/>
          </a:bodyPr>
          <a:lstStyle/>
          <a:p>
            <a:pPr marL="294005" marR="5080" indent="-281940">
              <a:spcBef>
                <a:spcPts val="95"/>
              </a:spcBef>
              <a:buClr>
                <a:srgbClr val="7D96AC"/>
              </a:buClr>
              <a:buSzPct val="80357"/>
              <a:buFont typeface="Segoe UI Symbol"/>
              <a:buChar char="⚫"/>
              <a:tabLst>
                <a:tab pos="295910" algn="l"/>
              </a:tabLst>
            </a:pPr>
            <a:r>
              <a:rPr sz="2800" b="1" spc="320" dirty="0">
                <a:latin typeface="Trebuchet MS"/>
                <a:cs typeface="Trebuchet MS"/>
              </a:rPr>
              <a:t>SECTION</a:t>
            </a:r>
            <a:r>
              <a:rPr sz="2800" b="1" spc="-160" dirty="0">
                <a:latin typeface="Trebuchet MS"/>
                <a:cs typeface="Trebuchet MS"/>
              </a:rPr>
              <a:t> </a:t>
            </a:r>
            <a:r>
              <a:rPr sz="2800" b="1" spc="-35" dirty="0">
                <a:latin typeface="Trebuchet MS"/>
                <a:cs typeface="Trebuchet MS"/>
              </a:rPr>
              <a:t>16</a:t>
            </a:r>
            <a:r>
              <a:rPr sz="2800" b="1" spc="-105" dirty="0">
                <a:latin typeface="Trebuchet MS"/>
                <a:cs typeface="Trebuchet MS"/>
              </a:rPr>
              <a:t> </a:t>
            </a:r>
            <a:r>
              <a:rPr sz="2800" b="1" spc="-110" dirty="0">
                <a:latin typeface="Trebuchet MS"/>
                <a:cs typeface="Trebuchet MS"/>
              </a:rPr>
              <a:t>-</a:t>
            </a:r>
            <a:r>
              <a:rPr sz="2800" b="1" spc="-409" dirty="0">
                <a:latin typeface="Trebuchet MS"/>
                <a:cs typeface="Trebuchet MS"/>
              </a:rPr>
              <a:t> </a:t>
            </a:r>
            <a:r>
              <a:rPr sz="2800" b="1" spc="105" dirty="0">
                <a:latin typeface="Trebuchet MS"/>
                <a:cs typeface="Trebuchet MS"/>
              </a:rPr>
              <a:t>Where</a:t>
            </a:r>
            <a:r>
              <a:rPr sz="2800" b="1" spc="-125" dirty="0">
                <a:latin typeface="Trebuchet MS"/>
                <a:cs typeface="Trebuchet MS"/>
              </a:rPr>
              <a:t> </a:t>
            </a:r>
            <a:r>
              <a:rPr sz="2800" b="1" spc="-20" dirty="0">
                <a:latin typeface="Trebuchet MS"/>
                <a:cs typeface="Trebuchet MS"/>
              </a:rPr>
              <a:t>any</a:t>
            </a:r>
            <a:r>
              <a:rPr sz="2800" b="1" spc="-114" dirty="0">
                <a:latin typeface="Trebuchet MS"/>
                <a:cs typeface="Trebuchet MS"/>
              </a:rPr>
              <a:t> </a:t>
            </a:r>
            <a:r>
              <a:rPr sz="2800" b="1" spc="-25" dirty="0">
                <a:latin typeface="Trebuchet MS"/>
                <a:cs typeface="Trebuchet MS"/>
              </a:rPr>
              <a:t>buyer</a:t>
            </a:r>
            <a:r>
              <a:rPr sz="2800" b="1" spc="-125" dirty="0">
                <a:latin typeface="Trebuchet MS"/>
                <a:cs typeface="Trebuchet MS"/>
              </a:rPr>
              <a:t> </a:t>
            </a:r>
            <a:r>
              <a:rPr sz="2800" b="1" spc="-60" dirty="0">
                <a:latin typeface="Trebuchet MS"/>
                <a:cs typeface="Trebuchet MS"/>
              </a:rPr>
              <a:t>fails</a:t>
            </a:r>
            <a:r>
              <a:rPr sz="2800" b="1" spc="-110" dirty="0">
                <a:latin typeface="Trebuchet MS"/>
                <a:cs typeface="Trebuchet MS"/>
              </a:rPr>
              <a:t> </a:t>
            </a:r>
            <a:r>
              <a:rPr sz="2800" b="1" spc="-25" dirty="0">
                <a:latin typeface="Trebuchet MS"/>
                <a:cs typeface="Trebuchet MS"/>
              </a:rPr>
              <a:t>to 	</a:t>
            </a:r>
            <a:r>
              <a:rPr sz="2800" b="1" dirty="0">
                <a:latin typeface="Trebuchet MS"/>
                <a:cs typeface="Trebuchet MS"/>
              </a:rPr>
              <a:t>make</a:t>
            </a:r>
            <a:r>
              <a:rPr sz="2800" b="1" spc="-25" dirty="0">
                <a:latin typeface="Trebuchet MS"/>
                <a:cs typeface="Trebuchet MS"/>
              </a:rPr>
              <a:t> </a:t>
            </a:r>
            <a:r>
              <a:rPr sz="2800" b="1" dirty="0">
                <a:latin typeface="Trebuchet MS"/>
                <a:cs typeface="Trebuchet MS"/>
              </a:rPr>
              <a:t>payment</a:t>
            </a:r>
            <a:r>
              <a:rPr sz="2800" b="1" spc="-20" dirty="0">
                <a:latin typeface="Trebuchet MS"/>
                <a:cs typeface="Trebuchet MS"/>
              </a:rPr>
              <a:t> </a:t>
            </a:r>
            <a:r>
              <a:rPr sz="2800" b="1" dirty="0">
                <a:latin typeface="Trebuchet MS"/>
                <a:cs typeface="Trebuchet MS"/>
              </a:rPr>
              <a:t>of</a:t>
            </a:r>
            <a:r>
              <a:rPr sz="2800" b="1" spc="-35" dirty="0">
                <a:latin typeface="Trebuchet MS"/>
                <a:cs typeface="Trebuchet MS"/>
              </a:rPr>
              <a:t> </a:t>
            </a:r>
            <a:r>
              <a:rPr sz="2800" b="1" dirty="0">
                <a:latin typeface="Trebuchet MS"/>
                <a:cs typeface="Trebuchet MS"/>
              </a:rPr>
              <a:t>the</a:t>
            </a:r>
            <a:r>
              <a:rPr sz="2800" b="1" spc="-30" dirty="0">
                <a:latin typeface="Trebuchet MS"/>
                <a:cs typeface="Trebuchet MS"/>
              </a:rPr>
              <a:t> </a:t>
            </a:r>
            <a:r>
              <a:rPr sz="2800" b="1" dirty="0">
                <a:latin typeface="Trebuchet MS"/>
                <a:cs typeface="Trebuchet MS"/>
              </a:rPr>
              <a:t>amount</a:t>
            </a:r>
            <a:r>
              <a:rPr sz="2800" b="1" spc="-20" dirty="0">
                <a:latin typeface="Trebuchet MS"/>
                <a:cs typeface="Trebuchet MS"/>
              </a:rPr>
              <a:t> </a:t>
            </a:r>
            <a:r>
              <a:rPr sz="2800" b="1" dirty="0">
                <a:latin typeface="Trebuchet MS"/>
                <a:cs typeface="Trebuchet MS"/>
              </a:rPr>
              <a:t>to</a:t>
            </a:r>
            <a:r>
              <a:rPr sz="2800" b="1" spc="-45" dirty="0">
                <a:latin typeface="Trebuchet MS"/>
                <a:cs typeface="Trebuchet MS"/>
              </a:rPr>
              <a:t> </a:t>
            </a:r>
            <a:r>
              <a:rPr sz="2800" b="1" spc="-25" dirty="0">
                <a:latin typeface="Trebuchet MS"/>
                <a:cs typeface="Trebuchet MS"/>
              </a:rPr>
              <a:t>the 	</a:t>
            </a:r>
            <a:r>
              <a:rPr sz="2800" b="1" spc="-100" dirty="0">
                <a:latin typeface="Trebuchet MS"/>
                <a:cs typeface="Trebuchet MS"/>
              </a:rPr>
              <a:t>supplier,</a:t>
            </a:r>
            <a:r>
              <a:rPr sz="2800" b="1" spc="-310" dirty="0">
                <a:latin typeface="Trebuchet MS"/>
                <a:cs typeface="Trebuchet MS"/>
              </a:rPr>
              <a:t> </a:t>
            </a:r>
            <a:r>
              <a:rPr sz="2800" b="1" dirty="0">
                <a:latin typeface="Trebuchet MS"/>
                <a:cs typeface="Trebuchet MS"/>
              </a:rPr>
              <a:t>as</a:t>
            </a:r>
            <a:r>
              <a:rPr sz="2800" b="1" spc="-180" dirty="0">
                <a:latin typeface="Trebuchet MS"/>
                <a:cs typeface="Trebuchet MS"/>
              </a:rPr>
              <a:t> </a:t>
            </a:r>
            <a:r>
              <a:rPr sz="2800" b="1" spc="-20" dirty="0">
                <a:latin typeface="Trebuchet MS"/>
                <a:cs typeface="Trebuchet MS"/>
              </a:rPr>
              <a:t>required</a:t>
            </a:r>
            <a:r>
              <a:rPr sz="2800" b="1" spc="-70" dirty="0">
                <a:latin typeface="Trebuchet MS"/>
                <a:cs typeface="Trebuchet MS"/>
              </a:rPr>
              <a:t> </a:t>
            </a:r>
            <a:r>
              <a:rPr sz="2800" b="1" spc="-110" dirty="0">
                <a:latin typeface="Trebuchet MS"/>
                <a:cs typeface="Trebuchet MS"/>
              </a:rPr>
              <a:t>u/s</a:t>
            </a:r>
            <a:r>
              <a:rPr sz="2800" b="1" spc="-100" dirty="0">
                <a:latin typeface="Trebuchet MS"/>
                <a:cs typeface="Trebuchet MS"/>
              </a:rPr>
              <a:t> </a:t>
            </a:r>
            <a:r>
              <a:rPr sz="2800" b="1" spc="-165" dirty="0">
                <a:latin typeface="Trebuchet MS"/>
                <a:cs typeface="Trebuchet MS"/>
              </a:rPr>
              <a:t>15,</a:t>
            </a:r>
            <a:r>
              <a:rPr sz="2800" b="1" spc="-345" dirty="0">
                <a:latin typeface="Trebuchet MS"/>
                <a:cs typeface="Trebuchet MS"/>
              </a:rPr>
              <a:t> </a:t>
            </a:r>
            <a:r>
              <a:rPr sz="2800" b="1" dirty="0">
                <a:latin typeface="Trebuchet MS"/>
                <a:cs typeface="Trebuchet MS"/>
              </a:rPr>
              <a:t>the</a:t>
            </a:r>
            <a:r>
              <a:rPr sz="2800" b="1" spc="-114" dirty="0">
                <a:latin typeface="Trebuchet MS"/>
                <a:cs typeface="Trebuchet MS"/>
              </a:rPr>
              <a:t> </a:t>
            </a:r>
            <a:r>
              <a:rPr sz="2800" b="1" spc="-30" dirty="0">
                <a:latin typeface="Trebuchet MS"/>
                <a:cs typeface="Trebuchet MS"/>
              </a:rPr>
              <a:t>buyer</a:t>
            </a:r>
            <a:r>
              <a:rPr sz="2800" b="1" spc="-105" dirty="0">
                <a:latin typeface="Trebuchet MS"/>
                <a:cs typeface="Trebuchet MS"/>
              </a:rPr>
              <a:t> </a:t>
            </a:r>
            <a:r>
              <a:rPr sz="2800" b="1" spc="-10" dirty="0">
                <a:latin typeface="Trebuchet MS"/>
                <a:cs typeface="Trebuchet MS"/>
              </a:rPr>
              <a:t>shall, 	</a:t>
            </a:r>
            <a:r>
              <a:rPr sz="2800" b="1" spc="-10" dirty="0">
                <a:solidFill>
                  <a:srgbClr val="C00000"/>
                </a:solidFill>
                <a:latin typeface="Trebuchet MS"/>
                <a:cs typeface="Trebuchet MS"/>
              </a:rPr>
              <a:t>notwithstanding</a:t>
            </a:r>
            <a:r>
              <a:rPr sz="2800" b="1" spc="-140" dirty="0">
                <a:solidFill>
                  <a:srgbClr val="C00000"/>
                </a:solidFill>
                <a:latin typeface="Trebuchet MS"/>
                <a:cs typeface="Trebuchet MS"/>
              </a:rPr>
              <a:t> </a:t>
            </a:r>
            <a:r>
              <a:rPr sz="2800" b="1" spc="-10" dirty="0">
                <a:solidFill>
                  <a:srgbClr val="C00000"/>
                </a:solidFill>
                <a:latin typeface="Trebuchet MS"/>
                <a:cs typeface="Trebuchet MS"/>
              </a:rPr>
              <a:t>anything</a:t>
            </a:r>
            <a:r>
              <a:rPr sz="2800" b="1" spc="-140" dirty="0">
                <a:solidFill>
                  <a:srgbClr val="C00000"/>
                </a:solidFill>
                <a:latin typeface="Trebuchet MS"/>
                <a:cs typeface="Trebuchet MS"/>
              </a:rPr>
              <a:t> </a:t>
            </a:r>
            <a:r>
              <a:rPr sz="2800" b="1" dirty="0">
                <a:solidFill>
                  <a:srgbClr val="C00000"/>
                </a:solidFill>
                <a:latin typeface="Trebuchet MS"/>
                <a:cs typeface="Trebuchet MS"/>
              </a:rPr>
              <a:t>contained</a:t>
            </a:r>
            <a:r>
              <a:rPr sz="2800" b="1" spc="-145" dirty="0">
                <a:solidFill>
                  <a:srgbClr val="C00000"/>
                </a:solidFill>
                <a:latin typeface="Trebuchet MS"/>
                <a:cs typeface="Trebuchet MS"/>
              </a:rPr>
              <a:t> </a:t>
            </a:r>
            <a:r>
              <a:rPr sz="2800" b="1" dirty="0">
                <a:solidFill>
                  <a:srgbClr val="C00000"/>
                </a:solidFill>
                <a:latin typeface="Trebuchet MS"/>
                <a:cs typeface="Trebuchet MS"/>
              </a:rPr>
              <a:t>in</a:t>
            </a:r>
            <a:r>
              <a:rPr sz="2800" b="1" spc="-155" dirty="0">
                <a:solidFill>
                  <a:srgbClr val="C00000"/>
                </a:solidFill>
                <a:latin typeface="Trebuchet MS"/>
                <a:cs typeface="Trebuchet MS"/>
              </a:rPr>
              <a:t> </a:t>
            </a:r>
            <a:r>
              <a:rPr sz="2800" b="1" spc="-25" dirty="0">
                <a:solidFill>
                  <a:srgbClr val="C00000"/>
                </a:solidFill>
                <a:latin typeface="Trebuchet MS"/>
                <a:cs typeface="Trebuchet MS"/>
              </a:rPr>
              <a:t>any 	</a:t>
            </a:r>
            <a:r>
              <a:rPr sz="2800" b="1" dirty="0">
                <a:solidFill>
                  <a:srgbClr val="C00000"/>
                </a:solidFill>
                <a:latin typeface="Trebuchet MS"/>
                <a:cs typeface="Trebuchet MS"/>
              </a:rPr>
              <a:t>agreement</a:t>
            </a:r>
            <a:r>
              <a:rPr sz="2800" b="1" spc="-105" dirty="0">
                <a:solidFill>
                  <a:srgbClr val="C00000"/>
                </a:solidFill>
                <a:latin typeface="Trebuchet MS"/>
                <a:cs typeface="Trebuchet MS"/>
              </a:rPr>
              <a:t> </a:t>
            </a:r>
            <a:r>
              <a:rPr sz="2800" b="1" spc="-30" dirty="0">
                <a:solidFill>
                  <a:srgbClr val="C00000"/>
                </a:solidFill>
                <a:latin typeface="Trebuchet MS"/>
                <a:cs typeface="Trebuchet MS"/>
              </a:rPr>
              <a:t>between</a:t>
            </a:r>
            <a:r>
              <a:rPr sz="2800" b="1" spc="-110" dirty="0">
                <a:solidFill>
                  <a:srgbClr val="C00000"/>
                </a:solidFill>
                <a:latin typeface="Trebuchet MS"/>
                <a:cs typeface="Trebuchet MS"/>
              </a:rPr>
              <a:t> </a:t>
            </a:r>
            <a:r>
              <a:rPr sz="2800" b="1" dirty="0">
                <a:solidFill>
                  <a:srgbClr val="C00000"/>
                </a:solidFill>
                <a:latin typeface="Trebuchet MS"/>
                <a:cs typeface="Trebuchet MS"/>
              </a:rPr>
              <a:t>the</a:t>
            </a:r>
            <a:r>
              <a:rPr sz="2800" b="1" spc="-125" dirty="0">
                <a:solidFill>
                  <a:srgbClr val="C00000"/>
                </a:solidFill>
                <a:latin typeface="Trebuchet MS"/>
                <a:cs typeface="Trebuchet MS"/>
              </a:rPr>
              <a:t> </a:t>
            </a:r>
            <a:r>
              <a:rPr sz="2800" b="1" spc="-25" dirty="0">
                <a:solidFill>
                  <a:srgbClr val="C00000"/>
                </a:solidFill>
                <a:latin typeface="Trebuchet MS"/>
                <a:cs typeface="Trebuchet MS"/>
              </a:rPr>
              <a:t>buyer</a:t>
            </a:r>
            <a:r>
              <a:rPr sz="2800" b="1" spc="-135" dirty="0">
                <a:solidFill>
                  <a:srgbClr val="C00000"/>
                </a:solidFill>
                <a:latin typeface="Trebuchet MS"/>
                <a:cs typeface="Trebuchet MS"/>
              </a:rPr>
              <a:t> </a:t>
            </a:r>
            <a:r>
              <a:rPr sz="2800" b="1" dirty="0">
                <a:solidFill>
                  <a:srgbClr val="C00000"/>
                </a:solidFill>
                <a:latin typeface="Trebuchet MS"/>
                <a:cs typeface="Trebuchet MS"/>
              </a:rPr>
              <a:t>and</a:t>
            </a:r>
            <a:r>
              <a:rPr sz="2800" b="1" spc="-114" dirty="0">
                <a:solidFill>
                  <a:srgbClr val="C00000"/>
                </a:solidFill>
                <a:latin typeface="Trebuchet MS"/>
                <a:cs typeface="Trebuchet MS"/>
              </a:rPr>
              <a:t> </a:t>
            </a:r>
            <a:r>
              <a:rPr sz="2800" b="1" spc="-25" dirty="0">
                <a:solidFill>
                  <a:srgbClr val="C00000"/>
                </a:solidFill>
                <a:latin typeface="Trebuchet MS"/>
                <a:cs typeface="Trebuchet MS"/>
              </a:rPr>
              <a:t>the 	</a:t>
            </a:r>
            <a:r>
              <a:rPr sz="2800" b="1" spc="-20" dirty="0">
                <a:solidFill>
                  <a:srgbClr val="C00000"/>
                </a:solidFill>
                <a:latin typeface="Trebuchet MS"/>
                <a:cs typeface="Trebuchet MS"/>
              </a:rPr>
              <a:t>supplier</a:t>
            </a:r>
            <a:r>
              <a:rPr sz="2800" b="1" spc="-105" dirty="0">
                <a:solidFill>
                  <a:srgbClr val="C00000"/>
                </a:solidFill>
                <a:latin typeface="Trebuchet MS"/>
                <a:cs typeface="Trebuchet MS"/>
              </a:rPr>
              <a:t> </a:t>
            </a:r>
            <a:r>
              <a:rPr sz="2800" b="1" spc="50" dirty="0">
                <a:solidFill>
                  <a:srgbClr val="C00000"/>
                </a:solidFill>
                <a:latin typeface="Trebuchet MS"/>
                <a:cs typeface="Trebuchet MS"/>
              </a:rPr>
              <a:t>or</a:t>
            </a:r>
            <a:r>
              <a:rPr sz="2800" b="1" spc="-130" dirty="0">
                <a:solidFill>
                  <a:srgbClr val="C00000"/>
                </a:solidFill>
                <a:latin typeface="Trebuchet MS"/>
                <a:cs typeface="Trebuchet MS"/>
              </a:rPr>
              <a:t> </a:t>
            </a:r>
            <a:r>
              <a:rPr sz="2800" b="1" dirty="0">
                <a:solidFill>
                  <a:srgbClr val="C00000"/>
                </a:solidFill>
                <a:latin typeface="Trebuchet MS"/>
                <a:cs typeface="Trebuchet MS"/>
              </a:rPr>
              <a:t>in</a:t>
            </a:r>
            <a:r>
              <a:rPr sz="2800" b="1" spc="-135" dirty="0">
                <a:solidFill>
                  <a:srgbClr val="C00000"/>
                </a:solidFill>
                <a:latin typeface="Trebuchet MS"/>
                <a:cs typeface="Trebuchet MS"/>
              </a:rPr>
              <a:t> </a:t>
            </a:r>
            <a:r>
              <a:rPr sz="2800" b="1" spc="-20" dirty="0">
                <a:solidFill>
                  <a:srgbClr val="C00000"/>
                </a:solidFill>
                <a:latin typeface="Trebuchet MS"/>
                <a:cs typeface="Trebuchet MS"/>
              </a:rPr>
              <a:t>any</a:t>
            </a:r>
            <a:r>
              <a:rPr sz="2800" b="1" spc="-135" dirty="0">
                <a:solidFill>
                  <a:srgbClr val="C00000"/>
                </a:solidFill>
                <a:latin typeface="Trebuchet MS"/>
                <a:cs typeface="Trebuchet MS"/>
              </a:rPr>
              <a:t> </a:t>
            </a:r>
            <a:r>
              <a:rPr sz="2800" b="1" spc="-35" dirty="0">
                <a:solidFill>
                  <a:srgbClr val="C00000"/>
                </a:solidFill>
                <a:latin typeface="Trebuchet MS"/>
                <a:cs typeface="Trebuchet MS"/>
              </a:rPr>
              <a:t>law</a:t>
            </a:r>
            <a:r>
              <a:rPr sz="2800" b="1" spc="-120" dirty="0">
                <a:solidFill>
                  <a:srgbClr val="C00000"/>
                </a:solidFill>
                <a:latin typeface="Trebuchet MS"/>
                <a:cs typeface="Trebuchet MS"/>
              </a:rPr>
              <a:t> </a:t>
            </a:r>
            <a:r>
              <a:rPr sz="2800" b="1" dirty="0">
                <a:solidFill>
                  <a:srgbClr val="C00000"/>
                </a:solidFill>
                <a:latin typeface="Trebuchet MS"/>
                <a:cs typeface="Trebuchet MS"/>
              </a:rPr>
              <a:t>for</a:t>
            </a:r>
            <a:r>
              <a:rPr sz="2800" b="1" spc="-145" dirty="0">
                <a:solidFill>
                  <a:srgbClr val="C00000"/>
                </a:solidFill>
                <a:latin typeface="Trebuchet MS"/>
                <a:cs typeface="Trebuchet MS"/>
              </a:rPr>
              <a:t> </a:t>
            </a:r>
            <a:r>
              <a:rPr sz="2800" b="1" dirty="0">
                <a:solidFill>
                  <a:srgbClr val="C00000"/>
                </a:solidFill>
                <a:latin typeface="Trebuchet MS"/>
                <a:cs typeface="Trebuchet MS"/>
              </a:rPr>
              <a:t>the</a:t>
            </a:r>
            <a:r>
              <a:rPr sz="2800" b="1" spc="-130" dirty="0">
                <a:solidFill>
                  <a:srgbClr val="C00000"/>
                </a:solidFill>
                <a:latin typeface="Trebuchet MS"/>
                <a:cs typeface="Trebuchet MS"/>
              </a:rPr>
              <a:t> </a:t>
            </a:r>
            <a:r>
              <a:rPr sz="2800" b="1" dirty="0">
                <a:solidFill>
                  <a:srgbClr val="C00000"/>
                </a:solidFill>
                <a:latin typeface="Trebuchet MS"/>
                <a:cs typeface="Trebuchet MS"/>
              </a:rPr>
              <a:t>time</a:t>
            </a:r>
            <a:r>
              <a:rPr sz="2800" b="1" spc="-125" dirty="0">
                <a:solidFill>
                  <a:srgbClr val="C00000"/>
                </a:solidFill>
                <a:latin typeface="Trebuchet MS"/>
                <a:cs typeface="Trebuchet MS"/>
              </a:rPr>
              <a:t> </a:t>
            </a:r>
            <a:r>
              <a:rPr sz="2800" b="1" dirty="0">
                <a:solidFill>
                  <a:srgbClr val="C00000"/>
                </a:solidFill>
                <a:latin typeface="Trebuchet MS"/>
                <a:cs typeface="Trebuchet MS"/>
              </a:rPr>
              <a:t>being</a:t>
            </a:r>
            <a:r>
              <a:rPr sz="2800" b="1" spc="-105" dirty="0">
                <a:solidFill>
                  <a:srgbClr val="C00000"/>
                </a:solidFill>
                <a:latin typeface="Trebuchet MS"/>
                <a:cs typeface="Trebuchet MS"/>
              </a:rPr>
              <a:t> </a:t>
            </a:r>
            <a:r>
              <a:rPr sz="2800" b="1" spc="-25" dirty="0">
                <a:solidFill>
                  <a:srgbClr val="C00000"/>
                </a:solidFill>
                <a:latin typeface="Trebuchet MS"/>
                <a:cs typeface="Trebuchet MS"/>
              </a:rPr>
              <a:t>in 	</a:t>
            </a:r>
            <a:r>
              <a:rPr sz="2800" b="1" spc="-95" dirty="0">
                <a:solidFill>
                  <a:srgbClr val="C00000"/>
                </a:solidFill>
                <a:latin typeface="Trebuchet MS"/>
                <a:cs typeface="Trebuchet MS"/>
              </a:rPr>
              <a:t>force</a:t>
            </a:r>
            <a:r>
              <a:rPr sz="2800" b="1" spc="-95" dirty="0">
                <a:latin typeface="Trebuchet MS"/>
                <a:cs typeface="Trebuchet MS"/>
              </a:rPr>
              <a:t>,</a:t>
            </a:r>
            <a:r>
              <a:rPr sz="2800" b="1" spc="-325" dirty="0">
                <a:latin typeface="Trebuchet MS"/>
                <a:cs typeface="Trebuchet MS"/>
              </a:rPr>
              <a:t> </a:t>
            </a:r>
            <a:r>
              <a:rPr sz="2800" b="1" dirty="0">
                <a:latin typeface="Trebuchet MS"/>
                <a:cs typeface="Trebuchet MS"/>
              </a:rPr>
              <a:t>be</a:t>
            </a:r>
            <a:r>
              <a:rPr sz="2800" b="1" spc="-35" dirty="0">
                <a:latin typeface="Trebuchet MS"/>
                <a:cs typeface="Trebuchet MS"/>
              </a:rPr>
              <a:t> </a:t>
            </a:r>
            <a:r>
              <a:rPr sz="2800" b="1" spc="-50" dirty="0">
                <a:latin typeface="Trebuchet MS"/>
                <a:cs typeface="Trebuchet MS"/>
              </a:rPr>
              <a:t>liable</a:t>
            </a:r>
            <a:r>
              <a:rPr sz="2800" b="1" spc="-35" dirty="0">
                <a:latin typeface="Trebuchet MS"/>
                <a:cs typeface="Trebuchet MS"/>
              </a:rPr>
              <a:t> </a:t>
            </a:r>
            <a:r>
              <a:rPr sz="2800" b="1" dirty="0">
                <a:latin typeface="Trebuchet MS"/>
                <a:cs typeface="Trebuchet MS"/>
              </a:rPr>
              <a:t>to</a:t>
            </a:r>
            <a:r>
              <a:rPr sz="2800" b="1" spc="-50" dirty="0">
                <a:latin typeface="Trebuchet MS"/>
                <a:cs typeface="Trebuchet MS"/>
              </a:rPr>
              <a:t> </a:t>
            </a:r>
            <a:r>
              <a:rPr sz="2800" b="1" spc="-20" dirty="0">
                <a:latin typeface="Trebuchet MS"/>
                <a:cs typeface="Trebuchet MS"/>
              </a:rPr>
              <a:t>pay</a:t>
            </a:r>
            <a:r>
              <a:rPr sz="2800" b="1" spc="-30" dirty="0">
                <a:latin typeface="Trebuchet MS"/>
                <a:cs typeface="Trebuchet MS"/>
              </a:rPr>
              <a:t> </a:t>
            </a:r>
            <a:r>
              <a:rPr sz="2800" b="1" dirty="0">
                <a:solidFill>
                  <a:srgbClr val="C00000"/>
                </a:solidFill>
                <a:latin typeface="Trebuchet MS"/>
                <a:cs typeface="Trebuchet MS"/>
              </a:rPr>
              <a:t>compound</a:t>
            </a:r>
            <a:r>
              <a:rPr sz="2800" b="1" spc="-5" dirty="0">
                <a:solidFill>
                  <a:srgbClr val="C00000"/>
                </a:solidFill>
                <a:latin typeface="Trebuchet MS"/>
                <a:cs typeface="Trebuchet MS"/>
              </a:rPr>
              <a:t> </a:t>
            </a:r>
            <a:r>
              <a:rPr sz="2800" b="1" spc="-10" dirty="0">
                <a:solidFill>
                  <a:srgbClr val="C00000"/>
                </a:solidFill>
                <a:latin typeface="Trebuchet MS"/>
                <a:cs typeface="Trebuchet MS"/>
              </a:rPr>
              <a:t>interest 	</a:t>
            </a:r>
            <a:r>
              <a:rPr sz="2800" b="1" dirty="0">
                <a:solidFill>
                  <a:srgbClr val="C00000"/>
                </a:solidFill>
                <a:latin typeface="Trebuchet MS"/>
                <a:cs typeface="Trebuchet MS"/>
              </a:rPr>
              <a:t>with</a:t>
            </a:r>
            <a:r>
              <a:rPr sz="2800" b="1" spc="-95" dirty="0">
                <a:solidFill>
                  <a:srgbClr val="C00000"/>
                </a:solidFill>
                <a:latin typeface="Trebuchet MS"/>
                <a:cs typeface="Trebuchet MS"/>
              </a:rPr>
              <a:t> </a:t>
            </a:r>
            <a:r>
              <a:rPr sz="2800" b="1" dirty="0">
                <a:solidFill>
                  <a:srgbClr val="C00000"/>
                </a:solidFill>
                <a:latin typeface="Trebuchet MS"/>
                <a:cs typeface="Trebuchet MS"/>
              </a:rPr>
              <a:t>monthly</a:t>
            </a:r>
            <a:r>
              <a:rPr sz="2800" b="1" spc="-100" dirty="0">
                <a:solidFill>
                  <a:srgbClr val="C00000"/>
                </a:solidFill>
                <a:latin typeface="Trebuchet MS"/>
                <a:cs typeface="Trebuchet MS"/>
              </a:rPr>
              <a:t> </a:t>
            </a:r>
            <a:r>
              <a:rPr sz="2800" b="1" dirty="0">
                <a:solidFill>
                  <a:srgbClr val="C00000"/>
                </a:solidFill>
                <a:latin typeface="Trebuchet MS"/>
                <a:cs typeface="Trebuchet MS"/>
              </a:rPr>
              <a:t>rests</a:t>
            </a:r>
            <a:r>
              <a:rPr sz="2800" b="1" spc="-65" dirty="0">
                <a:solidFill>
                  <a:srgbClr val="C00000"/>
                </a:solidFill>
                <a:latin typeface="Trebuchet MS"/>
                <a:cs typeface="Trebuchet MS"/>
              </a:rPr>
              <a:t> </a:t>
            </a:r>
            <a:r>
              <a:rPr sz="2800" b="1" dirty="0">
                <a:latin typeface="Trebuchet MS"/>
                <a:cs typeface="Trebuchet MS"/>
              </a:rPr>
              <a:t>to</a:t>
            </a:r>
            <a:r>
              <a:rPr sz="2800" b="1" spc="-120" dirty="0">
                <a:latin typeface="Trebuchet MS"/>
                <a:cs typeface="Trebuchet MS"/>
              </a:rPr>
              <a:t> </a:t>
            </a:r>
            <a:r>
              <a:rPr sz="2800" b="1" dirty="0">
                <a:latin typeface="Trebuchet MS"/>
                <a:cs typeface="Trebuchet MS"/>
              </a:rPr>
              <a:t>the</a:t>
            </a:r>
            <a:r>
              <a:rPr sz="2800" b="1" spc="-100" dirty="0">
                <a:latin typeface="Trebuchet MS"/>
                <a:cs typeface="Trebuchet MS"/>
              </a:rPr>
              <a:t> </a:t>
            </a:r>
            <a:r>
              <a:rPr sz="2800" b="1" spc="-10" dirty="0">
                <a:latin typeface="Trebuchet MS"/>
                <a:cs typeface="Trebuchet MS"/>
              </a:rPr>
              <a:t>supplier</a:t>
            </a:r>
            <a:r>
              <a:rPr sz="2800" b="1" spc="-65" dirty="0">
                <a:latin typeface="Trebuchet MS"/>
                <a:cs typeface="Trebuchet MS"/>
              </a:rPr>
              <a:t> </a:t>
            </a:r>
            <a:r>
              <a:rPr sz="2800" b="1" dirty="0">
                <a:latin typeface="Trebuchet MS"/>
                <a:cs typeface="Trebuchet MS"/>
              </a:rPr>
              <a:t>on</a:t>
            </a:r>
            <a:r>
              <a:rPr sz="2800" b="1" spc="-114" dirty="0">
                <a:latin typeface="Trebuchet MS"/>
                <a:cs typeface="Trebuchet MS"/>
              </a:rPr>
              <a:t> </a:t>
            </a:r>
            <a:r>
              <a:rPr sz="2800" b="1" spc="-20" dirty="0">
                <a:latin typeface="Trebuchet MS"/>
                <a:cs typeface="Trebuchet MS"/>
              </a:rPr>
              <a:t>that 	</a:t>
            </a:r>
            <a:r>
              <a:rPr sz="2800" b="1" dirty="0">
                <a:latin typeface="Trebuchet MS"/>
                <a:cs typeface="Trebuchet MS"/>
              </a:rPr>
              <a:t>amount</a:t>
            </a:r>
            <a:r>
              <a:rPr sz="2800" b="1" spc="-35" dirty="0">
                <a:latin typeface="Trebuchet MS"/>
                <a:cs typeface="Trebuchet MS"/>
              </a:rPr>
              <a:t> </a:t>
            </a:r>
            <a:r>
              <a:rPr sz="2800" b="1" dirty="0">
                <a:latin typeface="Trebuchet MS"/>
                <a:cs typeface="Trebuchet MS"/>
              </a:rPr>
              <a:t>from</a:t>
            </a:r>
            <a:r>
              <a:rPr sz="2800" b="1" spc="-40" dirty="0">
                <a:latin typeface="Trebuchet MS"/>
                <a:cs typeface="Trebuchet MS"/>
              </a:rPr>
              <a:t> </a:t>
            </a:r>
            <a:r>
              <a:rPr sz="2800" b="1" dirty="0">
                <a:latin typeface="Trebuchet MS"/>
                <a:cs typeface="Trebuchet MS"/>
              </a:rPr>
              <a:t>the</a:t>
            </a:r>
            <a:r>
              <a:rPr sz="2800" b="1" spc="-50" dirty="0">
                <a:latin typeface="Trebuchet MS"/>
                <a:cs typeface="Trebuchet MS"/>
              </a:rPr>
              <a:t> </a:t>
            </a:r>
            <a:r>
              <a:rPr sz="2800" b="1" dirty="0">
                <a:latin typeface="Trebuchet MS"/>
                <a:cs typeface="Trebuchet MS"/>
              </a:rPr>
              <a:t>appointed</a:t>
            </a:r>
            <a:r>
              <a:rPr sz="2800" b="1" spc="-35" dirty="0">
                <a:latin typeface="Trebuchet MS"/>
                <a:cs typeface="Trebuchet MS"/>
              </a:rPr>
              <a:t> day</a:t>
            </a:r>
            <a:r>
              <a:rPr sz="2800" b="1" spc="-60" dirty="0">
                <a:latin typeface="Trebuchet MS"/>
                <a:cs typeface="Trebuchet MS"/>
              </a:rPr>
              <a:t> </a:t>
            </a:r>
            <a:r>
              <a:rPr sz="2800" b="1" spc="-160" dirty="0">
                <a:latin typeface="Trebuchet MS"/>
                <a:cs typeface="Trebuchet MS"/>
              </a:rPr>
              <a:t>or,</a:t>
            </a:r>
            <a:r>
              <a:rPr sz="2800" b="1" spc="-340" dirty="0">
                <a:latin typeface="Trebuchet MS"/>
                <a:cs typeface="Trebuchet MS"/>
              </a:rPr>
              <a:t> </a:t>
            </a:r>
            <a:r>
              <a:rPr sz="2800" b="1" dirty="0">
                <a:latin typeface="Trebuchet MS"/>
                <a:cs typeface="Trebuchet MS"/>
              </a:rPr>
              <a:t>as</a:t>
            </a:r>
            <a:r>
              <a:rPr sz="2800" b="1" spc="-60" dirty="0">
                <a:latin typeface="Trebuchet MS"/>
                <a:cs typeface="Trebuchet MS"/>
              </a:rPr>
              <a:t> </a:t>
            </a:r>
            <a:r>
              <a:rPr sz="2800" b="1" spc="-25" dirty="0">
                <a:latin typeface="Trebuchet MS"/>
                <a:cs typeface="Trebuchet MS"/>
              </a:rPr>
              <a:t>the 	</a:t>
            </a:r>
            <a:r>
              <a:rPr sz="2800" b="1" dirty="0">
                <a:latin typeface="Trebuchet MS"/>
                <a:cs typeface="Trebuchet MS"/>
              </a:rPr>
              <a:t>case</a:t>
            </a:r>
            <a:r>
              <a:rPr sz="2800" b="1" spc="-110" dirty="0">
                <a:latin typeface="Trebuchet MS"/>
                <a:cs typeface="Trebuchet MS"/>
              </a:rPr>
              <a:t> </a:t>
            </a:r>
            <a:r>
              <a:rPr sz="2800" b="1" dirty="0">
                <a:latin typeface="Trebuchet MS"/>
                <a:cs typeface="Trebuchet MS"/>
              </a:rPr>
              <a:t>may</a:t>
            </a:r>
            <a:r>
              <a:rPr sz="2800" b="1" spc="-90" dirty="0">
                <a:latin typeface="Trebuchet MS"/>
                <a:cs typeface="Trebuchet MS"/>
              </a:rPr>
              <a:t> </a:t>
            </a:r>
            <a:r>
              <a:rPr sz="2800" b="1" spc="-100" dirty="0">
                <a:latin typeface="Trebuchet MS"/>
                <a:cs typeface="Trebuchet MS"/>
              </a:rPr>
              <a:t>be,</a:t>
            </a:r>
            <a:r>
              <a:rPr sz="2800" b="1" spc="-345" dirty="0">
                <a:latin typeface="Trebuchet MS"/>
                <a:cs typeface="Trebuchet MS"/>
              </a:rPr>
              <a:t> </a:t>
            </a:r>
            <a:r>
              <a:rPr sz="2800" b="1" dirty="0">
                <a:latin typeface="Trebuchet MS"/>
                <a:cs typeface="Trebuchet MS"/>
              </a:rPr>
              <a:t>from</a:t>
            </a:r>
            <a:r>
              <a:rPr sz="2800" b="1" spc="-65" dirty="0">
                <a:latin typeface="Trebuchet MS"/>
                <a:cs typeface="Trebuchet MS"/>
              </a:rPr>
              <a:t> </a:t>
            </a:r>
            <a:r>
              <a:rPr sz="2800" b="1" dirty="0">
                <a:latin typeface="Trebuchet MS"/>
                <a:cs typeface="Trebuchet MS"/>
              </a:rPr>
              <a:t>the</a:t>
            </a:r>
            <a:r>
              <a:rPr sz="2800" b="1" spc="-85" dirty="0">
                <a:latin typeface="Trebuchet MS"/>
                <a:cs typeface="Trebuchet MS"/>
              </a:rPr>
              <a:t> </a:t>
            </a:r>
            <a:r>
              <a:rPr sz="2800" b="1" dirty="0">
                <a:latin typeface="Trebuchet MS"/>
                <a:cs typeface="Trebuchet MS"/>
              </a:rPr>
              <a:t>date</a:t>
            </a:r>
            <a:r>
              <a:rPr sz="2800" b="1" spc="-90" dirty="0">
                <a:latin typeface="Trebuchet MS"/>
                <a:cs typeface="Trebuchet MS"/>
              </a:rPr>
              <a:t> </a:t>
            </a:r>
            <a:r>
              <a:rPr sz="2800" b="1" spc="-10" dirty="0">
                <a:latin typeface="Trebuchet MS"/>
                <a:cs typeface="Trebuchet MS"/>
              </a:rPr>
              <a:t>immediately 	</a:t>
            </a:r>
            <a:r>
              <a:rPr sz="2800" b="1" spc="-30" dirty="0">
                <a:latin typeface="Trebuchet MS"/>
                <a:cs typeface="Trebuchet MS"/>
              </a:rPr>
              <a:t>following</a:t>
            </a:r>
            <a:r>
              <a:rPr sz="2800" b="1" spc="-114" dirty="0">
                <a:latin typeface="Trebuchet MS"/>
                <a:cs typeface="Trebuchet MS"/>
              </a:rPr>
              <a:t> </a:t>
            </a:r>
            <a:r>
              <a:rPr sz="2800" b="1" dirty="0">
                <a:latin typeface="Trebuchet MS"/>
                <a:cs typeface="Trebuchet MS"/>
              </a:rPr>
              <a:t>the</a:t>
            </a:r>
            <a:r>
              <a:rPr sz="2800" b="1" spc="-105" dirty="0">
                <a:latin typeface="Trebuchet MS"/>
                <a:cs typeface="Trebuchet MS"/>
              </a:rPr>
              <a:t> </a:t>
            </a:r>
            <a:r>
              <a:rPr sz="2800" b="1" dirty="0">
                <a:latin typeface="Trebuchet MS"/>
                <a:cs typeface="Trebuchet MS"/>
              </a:rPr>
              <a:t>date</a:t>
            </a:r>
            <a:r>
              <a:rPr sz="2800" b="1" spc="-105" dirty="0">
                <a:latin typeface="Trebuchet MS"/>
                <a:cs typeface="Trebuchet MS"/>
              </a:rPr>
              <a:t> </a:t>
            </a:r>
            <a:r>
              <a:rPr sz="2800" b="1" dirty="0">
                <a:latin typeface="Trebuchet MS"/>
                <a:cs typeface="Trebuchet MS"/>
              </a:rPr>
              <a:t>agreed</a:t>
            </a:r>
            <a:r>
              <a:rPr sz="2800" b="1" spc="-80" dirty="0">
                <a:latin typeface="Trebuchet MS"/>
                <a:cs typeface="Trebuchet MS"/>
              </a:rPr>
              <a:t> </a:t>
            </a:r>
            <a:r>
              <a:rPr sz="2800" b="1" spc="-55" dirty="0">
                <a:latin typeface="Trebuchet MS"/>
                <a:cs typeface="Trebuchet MS"/>
              </a:rPr>
              <a:t>upon,</a:t>
            </a:r>
            <a:r>
              <a:rPr sz="2800" b="1" spc="-320" dirty="0">
                <a:latin typeface="Trebuchet MS"/>
                <a:cs typeface="Trebuchet MS"/>
              </a:rPr>
              <a:t> </a:t>
            </a:r>
            <a:r>
              <a:rPr sz="2800" b="1" dirty="0">
                <a:solidFill>
                  <a:srgbClr val="C00000"/>
                </a:solidFill>
                <a:latin typeface="Trebuchet MS"/>
                <a:cs typeface="Trebuchet MS"/>
              </a:rPr>
              <a:t>at</a:t>
            </a:r>
            <a:r>
              <a:rPr sz="2800" b="1" spc="-110" dirty="0">
                <a:solidFill>
                  <a:srgbClr val="C00000"/>
                </a:solidFill>
                <a:latin typeface="Trebuchet MS"/>
                <a:cs typeface="Trebuchet MS"/>
              </a:rPr>
              <a:t> </a:t>
            </a:r>
            <a:r>
              <a:rPr sz="2800" b="1" dirty="0">
                <a:solidFill>
                  <a:srgbClr val="C00000"/>
                </a:solidFill>
                <a:latin typeface="Trebuchet MS"/>
                <a:cs typeface="Trebuchet MS"/>
              </a:rPr>
              <a:t>3</a:t>
            </a:r>
            <a:r>
              <a:rPr sz="2800" b="1" spc="-114" dirty="0">
                <a:solidFill>
                  <a:srgbClr val="C00000"/>
                </a:solidFill>
                <a:latin typeface="Trebuchet MS"/>
                <a:cs typeface="Trebuchet MS"/>
              </a:rPr>
              <a:t> </a:t>
            </a:r>
            <a:r>
              <a:rPr sz="2800" b="1" dirty="0">
                <a:solidFill>
                  <a:srgbClr val="C00000"/>
                </a:solidFill>
                <a:latin typeface="Trebuchet MS"/>
                <a:cs typeface="Trebuchet MS"/>
              </a:rPr>
              <a:t>times</a:t>
            </a:r>
            <a:r>
              <a:rPr sz="2800" b="1" spc="-85" dirty="0">
                <a:solidFill>
                  <a:srgbClr val="C00000"/>
                </a:solidFill>
                <a:latin typeface="Trebuchet MS"/>
                <a:cs typeface="Trebuchet MS"/>
              </a:rPr>
              <a:t> </a:t>
            </a:r>
            <a:r>
              <a:rPr sz="2800" b="1" spc="-25" dirty="0">
                <a:solidFill>
                  <a:srgbClr val="C00000"/>
                </a:solidFill>
                <a:latin typeface="Trebuchet MS"/>
                <a:cs typeface="Trebuchet MS"/>
              </a:rPr>
              <a:t>of 	</a:t>
            </a:r>
            <a:r>
              <a:rPr sz="2800" b="1" dirty="0">
                <a:solidFill>
                  <a:srgbClr val="C00000"/>
                </a:solidFill>
                <a:latin typeface="Trebuchet MS"/>
                <a:cs typeface="Trebuchet MS"/>
              </a:rPr>
              <a:t>bank</a:t>
            </a:r>
            <a:r>
              <a:rPr sz="2800" b="1" spc="-135" dirty="0">
                <a:solidFill>
                  <a:srgbClr val="C00000"/>
                </a:solidFill>
                <a:latin typeface="Trebuchet MS"/>
                <a:cs typeface="Trebuchet MS"/>
              </a:rPr>
              <a:t> </a:t>
            </a:r>
            <a:r>
              <a:rPr sz="2800" b="1" dirty="0">
                <a:solidFill>
                  <a:srgbClr val="C00000"/>
                </a:solidFill>
                <a:latin typeface="Trebuchet MS"/>
                <a:cs typeface="Trebuchet MS"/>
              </a:rPr>
              <a:t>rate</a:t>
            </a:r>
            <a:r>
              <a:rPr sz="2800" b="1" spc="-145" dirty="0">
                <a:solidFill>
                  <a:srgbClr val="C00000"/>
                </a:solidFill>
                <a:latin typeface="Trebuchet MS"/>
                <a:cs typeface="Trebuchet MS"/>
              </a:rPr>
              <a:t> </a:t>
            </a:r>
            <a:r>
              <a:rPr sz="2800" b="1" spc="-35" dirty="0">
                <a:solidFill>
                  <a:srgbClr val="C00000"/>
                </a:solidFill>
                <a:latin typeface="Trebuchet MS"/>
                <a:cs typeface="Trebuchet MS"/>
              </a:rPr>
              <a:t>notified</a:t>
            </a:r>
            <a:r>
              <a:rPr sz="2800" b="1" spc="-114" dirty="0">
                <a:solidFill>
                  <a:srgbClr val="C00000"/>
                </a:solidFill>
                <a:latin typeface="Trebuchet MS"/>
                <a:cs typeface="Trebuchet MS"/>
              </a:rPr>
              <a:t> </a:t>
            </a:r>
            <a:r>
              <a:rPr sz="2800" b="1" spc="-10" dirty="0">
                <a:solidFill>
                  <a:srgbClr val="C00000"/>
                </a:solidFill>
                <a:latin typeface="Trebuchet MS"/>
                <a:cs typeface="Trebuchet MS"/>
              </a:rPr>
              <a:t>by</a:t>
            </a:r>
            <a:r>
              <a:rPr sz="2800" b="1" spc="-145" dirty="0">
                <a:solidFill>
                  <a:srgbClr val="C00000"/>
                </a:solidFill>
                <a:latin typeface="Trebuchet MS"/>
                <a:cs typeface="Trebuchet MS"/>
              </a:rPr>
              <a:t> </a:t>
            </a:r>
            <a:r>
              <a:rPr sz="2800" b="1" spc="55" dirty="0">
                <a:solidFill>
                  <a:srgbClr val="C00000"/>
                </a:solidFill>
                <a:latin typeface="Trebuchet MS"/>
                <a:cs typeface="Trebuchet MS"/>
              </a:rPr>
              <a:t>RBI.</a:t>
            </a:r>
            <a:endParaRPr sz="2800">
              <a:latin typeface="Trebuchet MS"/>
              <a:cs typeface="Trebuchet MS"/>
            </a:endParaRPr>
          </a:p>
        </p:txBody>
      </p:sp>
      <p:grpSp>
        <p:nvGrpSpPr>
          <p:cNvPr id="7" name="object 7"/>
          <p:cNvGrpSpPr/>
          <p:nvPr/>
        </p:nvGrpSpPr>
        <p:grpSpPr>
          <a:xfrm>
            <a:off x="1519238" y="685610"/>
            <a:ext cx="148590" cy="367665"/>
            <a:chOff x="-4762" y="685609"/>
            <a:chExt cx="148590" cy="367665"/>
          </a:xfrm>
        </p:grpSpPr>
        <p:sp>
          <p:nvSpPr>
            <p:cNvPr id="8" name="object 8"/>
            <p:cNvSpPr/>
            <p:nvPr/>
          </p:nvSpPr>
          <p:spPr>
            <a:xfrm>
              <a:off x="0" y="690372"/>
              <a:ext cx="139065" cy="10795"/>
            </a:xfrm>
            <a:custGeom>
              <a:avLst/>
              <a:gdLst/>
              <a:ahLst/>
              <a:cxnLst/>
              <a:rect l="l" t="t" r="r" b="b"/>
              <a:pathLst>
                <a:path w="139065" h="10795">
                  <a:moveTo>
                    <a:pt x="0" y="10668"/>
                  </a:moveTo>
                  <a:lnTo>
                    <a:pt x="138684" y="10668"/>
                  </a:lnTo>
                  <a:lnTo>
                    <a:pt x="138684" y="0"/>
                  </a:lnTo>
                  <a:lnTo>
                    <a:pt x="0" y="0"/>
                  </a:lnTo>
                  <a:lnTo>
                    <a:pt x="0" y="10668"/>
                  </a:lnTo>
                  <a:close/>
                </a:path>
              </a:pathLst>
            </a:custGeom>
            <a:solidFill>
              <a:srgbClr val="000000"/>
            </a:solidFill>
          </p:spPr>
          <p:txBody>
            <a:bodyPr wrap="square" lIns="0" tIns="0" rIns="0" bIns="0" rtlCol="0"/>
            <a:lstStyle/>
            <a:p>
              <a:endParaRPr/>
            </a:p>
          </p:txBody>
        </p:sp>
        <p:sp>
          <p:nvSpPr>
            <p:cNvPr id="9" name="object 9"/>
            <p:cNvSpPr/>
            <p:nvPr/>
          </p:nvSpPr>
          <p:spPr>
            <a:xfrm>
              <a:off x="0" y="690372"/>
              <a:ext cx="139065" cy="346075"/>
            </a:xfrm>
            <a:custGeom>
              <a:avLst/>
              <a:gdLst/>
              <a:ahLst/>
              <a:cxnLst/>
              <a:rect l="l" t="t" r="r" b="b"/>
              <a:pathLst>
                <a:path w="139065" h="346075">
                  <a:moveTo>
                    <a:pt x="0" y="345948"/>
                  </a:moveTo>
                  <a:lnTo>
                    <a:pt x="138684" y="345948"/>
                  </a:lnTo>
                  <a:lnTo>
                    <a:pt x="138684" y="0"/>
                  </a:lnTo>
                  <a:lnTo>
                    <a:pt x="0" y="0"/>
                  </a:lnTo>
                  <a:lnTo>
                    <a:pt x="0" y="345948"/>
                  </a:lnTo>
                  <a:close/>
                </a:path>
              </a:pathLst>
            </a:custGeom>
            <a:ln w="9525">
              <a:solidFill>
                <a:srgbClr val="000000"/>
              </a:solidFill>
            </a:ln>
          </p:spPr>
          <p:txBody>
            <a:bodyPr wrap="square" lIns="0" tIns="0" rIns="0" bIns="0" rtlCol="0"/>
            <a:lstStyle/>
            <a:p>
              <a:endParaRPr/>
            </a:p>
          </p:txBody>
        </p:sp>
        <p:sp>
          <p:nvSpPr>
            <p:cNvPr id="10" name="object 10"/>
            <p:cNvSpPr/>
            <p:nvPr/>
          </p:nvSpPr>
          <p:spPr>
            <a:xfrm>
              <a:off x="0" y="701040"/>
              <a:ext cx="139065" cy="347980"/>
            </a:xfrm>
            <a:custGeom>
              <a:avLst/>
              <a:gdLst/>
              <a:ahLst/>
              <a:cxnLst/>
              <a:rect l="l" t="t" r="r" b="b"/>
              <a:pathLst>
                <a:path w="139065" h="347980">
                  <a:moveTo>
                    <a:pt x="138684" y="0"/>
                  </a:moveTo>
                  <a:lnTo>
                    <a:pt x="0" y="0"/>
                  </a:lnTo>
                  <a:lnTo>
                    <a:pt x="0" y="347472"/>
                  </a:lnTo>
                  <a:lnTo>
                    <a:pt x="138684" y="347472"/>
                  </a:lnTo>
                  <a:lnTo>
                    <a:pt x="138684" y="0"/>
                  </a:lnTo>
                  <a:close/>
                </a:path>
              </a:pathLst>
            </a:custGeom>
            <a:solidFill>
              <a:srgbClr val="000000"/>
            </a:solidFill>
          </p:spPr>
          <p:txBody>
            <a:bodyPr wrap="square" lIns="0" tIns="0" rIns="0" bIns="0" rtlCol="0"/>
            <a:lstStyle/>
            <a:p>
              <a:endParaRPr/>
            </a:p>
          </p:txBody>
        </p:sp>
        <p:sp>
          <p:nvSpPr>
            <p:cNvPr id="11" name="object 11"/>
            <p:cNvSpPr/>
            <p:nvPr/>
          </p:nvSpPr>
          <p:spPr>
            <a:xfrm>
              <a:off x="0" y="701040"/>
              <a:ext cx="139065" cy="347980"/>
            </a:xfrm>
            <a:custGeom>
              <a:avLst/>
              <a:gdLst/>
              <a:ahLst/>
              <a:cxnLst/>
              <a:rect l="l" t="t" r="r" b="b"/>
              <a:pathLst>
                <a:path w="139065" h="347980">
                  <a:moveTo>
                    <a:pt x="0" y="347472"/>
                  </a:moveTo>
                  <a:lnTo>
                    <a:pt x="138684" y="347472"/>
                  </a:lnTo>
                  <a:lnTo>
                    <a:pt x="138684" y="0"/>
                  </a:lnTo>
                  <a:lnTo>
                    <a:pt x="0" y="0"/>
                  </a:lnTo>
                  <a:lnTo>
                    <a:pt x="0" y="347472"/>
                  </a:lnTo>
                  <a:close/>
                </a:path>
              </a:pathLst>
            </a:custGeom>
            <a:ln w="9525">
              <a:solidFill>
                <a:srgbClr val="000000"/>
              </a:solidFill>
            </a:ln>
          </p:spPr>
          <p:txBody>
            <a:bodyPr wrap="square" lIns="0" tIns="0" rIns="0" bIns="0" rtlCol="0"/>
            <a:lstStyle/>
            <a:p>
              <a:endParaRPr/>
            </a:p>
          </p:txBody>
        </p:sp>
      </p:grpSp>
      <p:sp>
        <p:nvSpPr>
          <p:cNvPr id="3" name="Footer Placeholder 2">
            <a:extLst>
              <a:ext uri="{FF2B5EF4-FFF2-40B4-BE49-F238E27FC236}">
                <a16:creationId xmlns:a16="http://schemas.microsoft.com/office/drawing/2014/main" id="{16D41565-B3FB-59BA-6112-2E8635CCC9CE}"/>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1270290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533901" y="480137"/>
            <a:ext cx="4794022" cy="1397819"/>
          </a:xfrm>
          <a:prstGeom prst="rect">
            <a:avLst/>
          </a:prstGeom>
        </p:spPr>
        <p:txBody>
          <a:bodyPr vert="horz" wrap="square" lIns="0" tIns="12700" rIns="0" bIns="0" rtlCol="0" anchor="t">
            <a:spAutoFit/>
          </a:bodyPr>
          <a:lstStyle/>
          <a:p>
            <a:pPr marL="12700">
              <a:spcBef>
                <a:spcPts val="100"/>
              </a:spcBef>
            </a:pPr>
            <a:r>
              <a:rPr sz="4500" spc="565" dirty="0"/>
              <a:t>CONSE</a:t>
            </a:r>
            <a:r>
              <a:rPr lang="en-US" sz="4500" spc="565" dirty="0"/>
              <a:t>QUENCES</a:t>
            </a:r>
            <a:endParaRPr sz="4500" dirty="0"/>
          </a:p>
        </p:txBody>
      </p:sp>
      <p:sp>
        <p:nvSpPr>
          <p:cNvPr id="5" name="object 5"/>
          <p:cNvSpPr txBox="1"/>
          <p:nvPr/>
        </p:nvSpPr>
        <p:spPr>
          <a:xfrm>
            <a:off x="2328163" y="1350010"/>
            <a:ext cx="7468234" cy="4416425"/>
          </a:xfrm>
          <a:prstGeom prst="rect">
            <a:avLst/>
          </a:prstGeom>
        </p:spPr>
        <p:txBody>
          <a:bodyPr vert="horz" wrap="square" lIns="0" tIns="13335" rIns="0" bIns="0" rtlCol="0">
            <a:spAutoFit/>
          </a:bodyPr>
          <a:lstStyle/>
          <a:p>
            <a:pPr marL="295910" marR="5080" indent="-286385">
              <a:spcBef>
                <a:spcPts val="105"/>
              </a:spcBef>
              <a:buClr>
                <a:srgbClr val="7D96AC"/>
              </a:buClr>
              <a:buSzPct val="79687"/>
              <a:buFont typeface="Segoe UI Symbol"/>
              <a:buChar char="⚫"/>
              <a:tabLst>
                <a:tab pos="295910" algn="l"/>
              </a:tabLst>
            </a:pPr>
            <a:r>
              <a:rPr sz="3200" b="1" spc="365" dirty="0">
                <a:latin typeface="Trebuchet MS"/>
                <a:cs typeface="Trebuchet MS"/>
              </a:rPr>
              <a:t>SECTION</a:t>
            </a:r>
            <a:r>
              <a:rPr sz="3200" b="1" spc="-160" dirty="0">
                <a:latin typeface="Trebuchet MS"/>
                <a:cs typeface="Trebuchet MS"/>
              </a:rPr>
              <a:t> </a:t>
            </a:r>
            <a:r>
              <a:rPr sz="3200" b="1" spc="-65" dirty="0">
                <a:latin typeface="Trebuchet MS"/>
                <a:cs typeface="Trebuchet MS"/>
              </a:rPr>
              <a:t>23</a:t>
            </a:r>
            <a:r>
              <a:rPr sz="3200" b="1" spc="-145" dirty="0">
                <a:latin typeface="Trebuchet MS"/>
                <a:cs typeface="Trebuchet MS"/>
              </a:rPr>
              <a:t> </a:t>
            </a:r>
            <a:r>
              <a:rPr sz="3200" b="1" dirty="0">
                <a:latin typeface="Trebuchet MS"/>
                <a:cs typeface="Trebuchet MS"/>
              </a:rPr>
              <a:t>-</a:t>
            </a:r>
            <a:r>
              <a:rPr sz="3200" b="1" spc="-155" dirty="0">
                <a:latin typeface="Trebuchet MS"/>
                <a:cs typeface="Trebuchet MS"/>
              </a:rPr>
              <a:t> </a:t>
            </a:r>
            <a:r>
              <a:rPr sz="3200" b="1" spc="-10" dirty="0">
                <a:latin typeface="Trebuchet MS"/>
                <a:cs typeface="Trebuchet MS"/>
              </a:rPr>
              <a:t>Notwithstanding anything</a:t>
            </a:r>
            <a:r>
              <a:rPr sz="3200" b="1" spc="-135" dirty="0">
                <a:latin typeface="Trebuchet MS"/>
                <a:cs typeface="Trebuchet MS"/>
              </a:rPr>
              <a:t> </a:t>
            </a:r>
            <a:r>
              <a:rPr sz="3200" b="1" spc="-10" dirty="0">
                <a:latin typeface="Trebuchet MS"/>
                <a:cs typeface="Trebuchet MS"/>
              </a:rPr>
              <a:t>contained</a:t>
            </a:r>
            <a:r>
              <a:rPr sz="3200" b="1" spc="-150" dirty="0">
                <a:latin typeface="Trebuchet MS"/>
                <a:cs typeface="Trebuchet MS"/>
              </a:rPr>
              <a:t> </a:t>
            </a:r>
            <a:r>
              <a:rPr sz="3200" b="1" dirty="0">
                <a:latin typeface="Trebuchet MS"/>
                <a:cs typeface="Trebuchet MS"/>
              </a:rPr>
              <a:t>in</a:t>
            </a:r>
            <a:r>
              <a:rPr sz="3200" b="1" spc="-120" dirty="0">
                <a:latin typeface="Trebuchet MS"/>
                <a:cs typeface="Trebuchet MS"/>
              </a:rPr>
              <a:t> </a:t>
            </a:r>
            <a:r>
              <a:rPr sz="3200" b="1" dirty="0">
                <a:latin typeface="Trebuchet MS"/>
                <a:cs typeface="Trebuchet MS"/>
              </a:rPr>
              <a:t>the</a:t>
            </a:r>
            <a:r>
              <a:rPr sz="3200" b="1" spc="-105" dirty="0">
                <a:latin typeface="Trebuchet MS"/>
                <a:cs typeface="Trebuchet MS"/>
              </a:rPr>
              <a:t> </a:t>
            </a:r>
            <a:r>
              <a:rPr sz="3200" b="1" dirty="0">
                <a:latin typeface="Trebuchet MS"/>
                <a:cs typeface="Trebuchet MS"/>
              </a:rPr>
              <a:t>Income-</a:t>
            </a:r>
            <a:r>
              <a:rPr sz="3200" b="1" spc="-25" dirty="0">
                <a:latin typeface="Trebuchet MS"/>
                <a:cs typeface="Trebuchet MS"/>
              </a:rPr>
              <a:t>tax </a:t>
            </a:r>
            <a:r>
              <a:rPr sz="3200" b="1" dirty="0">
                <a:latin typeface="Trebuchet MS"/>
                <a:cs typeface="Trebuchet MS"/>
              </a:rPr>
              <a:t>Act,</a:t>
            </a:r>
            <a:r>
              <a:rPr sz="3200" b="1" spc="-409" dirty="0">
                <a:latin typeface="Trebuchet MS"/>
                <a:cs typeface="Trebuchet MS"/>
              </a:rPr>
              <a:t> </a:t>
            </a:r>
            <a:r>
              <a:rPr sz="3200" b="1" spc="-105" dirty="0">
                <a:latin typeface="Trebuchet MS"/>
                <a:cs typeface="Trebuchet MS"/>
              </a:rPr>
              <a:t>1961</a:t>
            </a:r>
            <a:r>
              <a:rPr sz="3200" b="1" spc="-140" dirty="0">
                <a:latin typeface="Trebuchet MS"/>
                <a:cs typeface="Trebuchet MS"/>
              </a:rPr>
              <a:t> </a:t>
            </a:r>
            <a:r>
              <a:rPr sz="3200" b="1" dirty="0">
                <a:latin typeface="Trebuchet MS"/>
                <a:cs typeface="Trebuchet MS"/>
              </a:rPr>
              <a:t>the</a:t>
            </a:r>
            <a:r>
              <a:rPr sz="3200" b="1" spc="-135" dirty="0">
                <a:latin typeface="Trebuchet MS"/>
                <a:cs typeface="Trebuchet MS"/>
              </a:rPr>
              <a:t> </a:t>
            </a:r>
            <a:r>
              <a:rPr sz="3200" b="1" spc="50" dirty="0">
                <a:latin typeface="Trebuchet MS"/>
                <a:cs typeface="Trebuchet MS"/>
              </a:rPr>
              <a:t>amount</a:t>
            </a:r>
            <a:r>
              <a:rPr sz="3200" b="1" spc="-140" dirty="0">
                <a:latin typeface="Trebuchet MS"/>
                <a:cs typeface="Trebuchet MS"/>
              </a:rPr>
              <a:t> </a:t>
            </a:r>
            <a:r>
              <a:rPr sz="3200" b="1" dirty="0">
                <a:latin typeface="Trebuchet MS"/>
                <a:cs typeface="Trebuchet MS"/>
              </a:rPr>
              <a:t>of</a:t>
            </a:r>
            <a:r>
              <a:rPr sz="3200" b="1" spc="-120" dirty="0">
                <a:latin typeface="Trebuchet MS"/>
                <a:cs typeface="Trebuchet MS"/>
              </a:rPr>
              <a:t> </a:t>
            </a:r>
            <a:r>
              <a:rPr sz="3200" b="1" spc="-10" dirty="0">
                <a:solidFill>
                  <a:srgbClr val="C00000"/>
                </a:solidFill>
                <a:latin typeface="Trebuchet MS"/>
                <a:cs typeface="Trebuchet MS"/>
              </a:rPr>
              <a:t>interest </a:t>
            </a:r>
            <a:r>
              <a:rPr sz="3200" b="1" spc="-55" dirty="0">
                <a:solidFill>
                  <a:srgbClr val="C00000"/>
                </a:solidFill>
                <a:latin typeface="Trebuchet MS"/>
                <a:cs typeface="Trebuchet MS"/>
              </a:rPr>
              <a:t>payable</a:t>
            </a:r>
            <a:r>
              <a:rPr sz="3200" b="1" spc="-190" dirty="0">
                <a:solidFill>
                  <a:srgbClr val="C00000"/>
                </a:solidFill>
                <a:latin typeface="Trebuchet MS"/>
                <a:cs typeface="Trebuchet MS"/>
              </a:rPr>
              <a:t> </a:t>
            </a:r>
            <a:r>
              <a:rPr sz="3200" b="1" spc="75" dirty="0">
                <a:solidFill>
                  <a:srgbClr val="C00000"/>
                </a:solidFill>
                <a:latin typeface="Trebuchet MS"/>
                <a:cs typeface="Trebuchet MS"/>
              </a:rPr>
              <a:t>or</a:t>
            </a:r>
            <a:r>
              <a:rPr sz="3200" b="1" spc="-170" dirty="0">
                <a:solidFill>
                  <a:srgbClr val="C00000"/>
                </a:solidFill>
                <a:latin typeface="Trebuchet MS"/>
                <a:cs typeface="Trebuchet MS"/>
              </a:rPr>
              <a:t> </a:t>
            </a:r>
            <a:r>
              <a:rPr sz="3200" b="1" dirty="0">
                <a:solidFill>
                  <a:srgbClr val="C00000"/>
                </a:solidFill>
                <a:latin typeface="Trebuchet MS"/>
                <a:cs typeface="Trebuchet MS"/>
              </a:rPr>
              <a:t>paid</a:t>
            </a:r>
            <a:r>
              <a:rPr sz="3200" b="1" spc="-175" dirty="0">
                <a:solidFill>
                  <a:srgbClr val="C00000"/>
                </a:solidFill>
                <a:latin typeface="Trebuchet MS"/>
                <a:cs typeface="Trebuchet MS"/>
              </a:rPr>
              <a:t> </a:t>
            </a:r>
            <a:r>
              <a:rPr sz="3200" b="1" spc="-10" dirty="0">
                <a:solidFill>
                  <a:srgbClr val="C00000"/>
                </a:solidFill>
                <a:latin typeface="Trebuchet MS"/>
                <a:cs typeface="Trebuchet MS"/>
              </a:rPr>
              <a:t>by</a:t>
            </a:r>
            <a:r>
              <a:rPr sz="3200" b="1" spc="-145" dirty="0">
                <a:solidFill>
                  <a:srgbClr val="C00000"/>
                </a:solidFill>
                <a:latin typeface="Trebuchet MS"/>
                <a:cs typeface="Trebuchet MS"/>
              </a:rPr>
              <a:t> </a:t>
            </a:r>
            <a:r>
              <a:rPr sz="3200" b="1" spc="-20" dirty="0">
                <a:solidFill>
                  <a:srgbClr val="C00000"/>
                </a:solidFill>
                <a:latin typeface="Trebuchet MS"/>
                <a:cs typeface="Trebuchet MS"/>
              </a:rPr>
              <a:t>any</a:t>
            </a:r>
            <a:r>
              <a:rPr sz="3200" b="1" spc="-165" dirty="0">
                <a:solidFill>
                  <a:srgbClr val="C00000"/>
                </a:solidFill>
                <a:latin typeface="Trebuchet MS"/>
                <a:cs typeface="Trebuchet MS"/>
              </a:rPr>
              <a:t> </a:t>
            </a:r>
            <a:r>
              <a:rPr sz="3200" b="1" spc="-155" dirty="0">
                <a:solidFill>
                  <a:srgbClr val="C00000"/>
                </a:solidFill>
                <a:latin typeface="Trebuchet MS"/>
                <a:cs typeface="Trebuchet MS"/>
              </a:rPr>
              <a:t>buyer</a:t>
            </a:r>
            <a:r>
              <a:rPr sz="3200" b="1" spc="-155" dirty="0">
                <a:latin typeface="Trebuchet MS"/>
                <a:cs typeface="Trebuchet MS"/>
              </a:rPr>
              <a:t>,</a:t>
            </a:r>
            <a:r>
              <a:rPr sz="3200" b="1" spc="-430" dirty="0">
                <a:latin typeface="Trebuchet MS"/>
                <a:cs typeface="Trebuchet MS"/>
              </a:rPr>
              <a:t> </a:t>
            </a:r>
            <a:r>
              <a:rPr sz="3200" b="1" dirty="0">
                <a:latin typeface="Trebuchet MS"/>
                <a:cs typeface="Trebuchet MS"/>
              </a:rPr>
              <a:t>under</a:t>
            </a:r>
            <a:r>
              <a:rPr sz="3200" b="1" spc="-185" dirty="0">
                <a:latin typeface="Trebuchet MS"/>
                <a:cs typeface="Trebuchet MS"/>
              </a:rPr>
              <a:t> </a:t>
            </a:r>
            <a:r>
              <a:rPr sz="3200" b="1" spc="45" dirty="0">
                <a:latin typeface="Trebuchet MS"/>
                <a:cs typeface="Trebuchet MS"/>
              </a:rPr>
              <a:t>or </a:t>
            </a:r>
            <a:r>
              <a:rPr sz="3200" b="1" dirty="0">
                <a:latin typeface="Trebuchet MS"/>
                <a:cs typeface="Trebuchet MS"/>
              </a:rPr>
              <a:t>in</a:t>
            </a:r>
            <a:r>
              <a:rPr sz="3200" b="1" spc="-185" dirty="0">
                <a:latin typeface="Trebuchet MS"/>
                <a:cs typeface="Trebuchet MS"/>
              </a:rPr>
              <a:t> </a:t>
            </a:r>
            <a:r>
              <a:rPr sz="3200" b="1" spc="-10" dirty="0">
                <a:latin typeface="Trebuchet MS"/>
                <a:cs typeface="Trebuchet MS"/>
              </a:rPr>
              <a:t>accordance</a:t>
            </a:r>
            <a:r>
              <a:rPr sz="3200" b="1" spc="-210" dirty="0">
                <a:latin typeface="Trebuchet MS"/>
                <a:cs typeface="Trebuchet MS"/>
              </a:rPr>
              <a:t> </a:t>
            </a:r>
            <a:r>
              <a:rPr sz="3200" b="1" spc="-10" dirty="0">
                <a:latin typeface="Trebuchet MS"/>
                <a:cs typeface="Trebuchet MS"/>
              </a:rPr>
              <a:t>with</a:t>
            </a:r>
            <a:r>
              <a:rPr sz="3200" b="1" spc="-180" dirty="0">
                <a:latin typeface="Trebuchet MS"/>
                <a:cs typeface="Trebuchet MS"/>
              </a:rPr>
              <a:t> </a:t>
            </a:r>
            <a:r>
              <a:rPr sz="3200" b="1" dirty="0">
                <a:latin typeface="Trebuchet MS"/>
                <a:cs typeface="Trebuchet MS"/>
              </a:rPr>
              <a:t>the</a:t>
            </a:r>
            <a:r>
              <a:rPr sz="3200" b="1" spc="-175" dirty="0">
                <a:latin typeface="Trebuchet MS"/>
                <a:cs typeface="Trebuchet MS"/>
              </a:rPr>
              <a:t> </a:t>
            </a:r>
            <a:r>
              <a:rPr sz="3200" b="1" spc="-20" dirty="0">
                <a:latin typeface="Trebuchet MS"/>
                <a:cs typeface="Trebuchet MS"/>
              </a:rPr>
              <a:t>provisions</a:t>
            </a:r>
            <a:r>
              <a:rPr sz="3200" b="1" spc="-200" dirty="0">
                <a:latin typeface="Trebuchet MS"/>
                <a:cs typeface="Trebuchet MS"/>
              </a:rPr>
              <a:t> </a:t>
            </a:r>
            <a:r>
              <a:rPr sz="3200" b="1" spc="-25" dirty="0">
                <a:latin typeface="Trebuchet MS"/>
                <a:cs typeface="Trebuchet MS"/>
              </a:rPr>
              <a:t>of </a:t>
            </a:r>
            <a:r>
              <a:rPr sz="3200" b="1" spc="-35" dirty="0">
                <a:latin typeface="Trebuchet MS"/>
                <a:cs typeface="Trebuchet MS"/>
              </a:rPr>
              <a:t>this</a:t>
            </a:r>
            <a:r>
              <a:rPr sz="3200" b="1" spc="-420" dirty="0">
                <a:latin typeface="Trebuchet MS"/>
                <a:cs typeface="Trebuchet MS"/>
              </a:rPr>
              <a:t> </a:t>
            </a:r>
            <a:r>
              <a:rPr sz="3200" b="1" dirty="0">
                <a:latin typeface="Trebuchet MS"/>
                <a:cs typeface="Trebuchet MS"/>
              </a:rPr>
              <a:t>Act,</a:t>
            </a:r>
            <a:r>
              <a:rPr sz="3200" b="1" spc="-409" dirty="0">
                <a:latin typeface="Trebuchet MS"/>
                <a:cs typeface="Trebuchet MS"/>
              </a:rPr>
              <a:t> </a:t>
            </a:r>
            <a:r>
              <a:rPr sz="3200" b="1" spc="-20" dirty="0">
                <a:solidFill>
                  <a:srgbClr val="C00000"/>
                </a:solidFill>
                <a:latin typeface="Trebuchet MS"/>
                <a:cs typeface="Trebuchet MS"/>
              </a:rPr>
              <a:t>shall</a:t>
            </a:r>
            <a:r>
              <a:rPr sz="3200" b="1" spc="-185" dirty="0">
                <a:solidFill>
                  <a:srgbClr val="C00000"/>
                </a:solidFill>
                <a:latin typeface="Trebuchet MS"/>
                <a:cs typeface="Trebuchet MS"/>
              </a:rPr>
              <a:t> </a:t>
            </a:r>
            <a:r>
              <a:rPr sz="3200" b="1" spc="-70" dirty="0">
                <a:solidFill>
                  <a:srgbClr val="C00000"/>
                </a:solidFill>
                <a:latin typeface="Trebuchet MS"/>
                <a:cs typeface="Trebuchet MS"/>
              </a:rPr>
              <a:t>not,</a:t>
            </a:r>
            <a:r>
              <a:rPr sz="3200" b="1" spc="-415" dirty="0">
                <a:solidFill>
                  <a:srgbClr val="C00000"/>
                </a:solidFill>
                <a:latin typeface="Trebuchet MS"/>
                <a:cs typeface="Trebuchet MS"/>
              </a:rPr>
              <a:t> </a:t>
            </a:r>
            <a:r>
              <a:rPr sz="3200" b="1" dirty="0">
                <a:solidFill>
                  <a:srgbClr val="C00000"/>
                </a:solidFill>
                <a:latin typeface="Trebuchet MS"/>
                <a:cs typeface="Trebuchet MS"/>
              </a:rPr>
              <a:t>for</a:t>
            </a:r>
            <a:r>
              <a:rPr sz="3200" b="1" spc="-105" dirty="0">
                <a:solidFill>
                  <a:srgbClr val="C00000"/>
                </a:solidFill>
                <a:latin typeface="Trebuchet MS"/>
                <a:cs typeface="Trebuchet MS"/>
              </a:rPr>
              <a:t> </a:t>
            </a:r>
            <a:r>
              <a:rPr sz="3200" b="1" dirty="0">
                <a:solidFill>
                  <a:srgbClr val="C00000"/>
                </a:solidFill>
                <a:latin typeface="Trebuchet MS"/>
                <a:cs typeface="Trebuchet MS"/>
              </a:rPr>
              <a:t>the</a:t>
            </a:r>
            <a:r>
              <a:rPr sz="3200" b="1" spc="-100" dirty="0">
                <a:solidFill>
                  <a:srgbClr val="C00000"/>
                </a:solidFill>
                <a:latin typeface="Trebuchet MS"/>
                <a:cs typeface="Trebuchet MS"/>
              </a:rPr>
              <a:t> </a:t>
            </a:r>
            <a:r>
              <a:rPr sz="3200" b="1" dirty="0">
                <a:solidFill>
                  <a:srgbClr val="C00000"/>
                </a:solidFill>
                <a:latin typeface="Trebuchet MS"/>
                <a:cs typeface="Trebuchet MS"/>
              </a:rPr>
              <a:t>purposes</a:t>
            </a:r>
            <a:r>
              <a:rPr sz="3200" b="1" spc="-150" dirty="0">
                <a:solidFill>
                  <a:srgbClr val="C00000"/>
                </a:solidFill>
                <a:latin typeface="Trebuchet MS"/>
                <a:cs typeface="Trebuchet MS"/>
              </a:rPr>
              <a:t> </a:t>
            </a:r>
            <a:r>
              <a:rPr sz="3200" b="1" spc="-25" dirty="0">
                <a:solidFill>
                  <a:srgbClr val="C00000"/>
                </a:solidFill>
                <a:latin typeface="Trebuchet MS"/>
                <a:cs typeface="Trebuchet MS"/>
              </a:rPr>
              <a:t>of </a:t>
            </a:r>
            <a:r>
              <a:rPr sz="3200" b="1" dirty="0">
                <a:solidFill>
                  <a:srgbClr val="C00000"/>
                </a:solidFill>
                <a:latin typeface="Trebuchet MS"/>
                <a:cs typeface="Trebuchet MS"/>
              </a:rPr>
              <a:t>computation</a:t>
            </a:r>
            <a:r>
              <a:rPr sz="3200" b="1" spc="-60" dirty="0">
                <a:solidFill>
                  <a:srgbClr val="C00000"/>
                </a:solidFill>
                <a:latin typeface="Trebuchet MS"/>
                <a:cs typeface="Trebuchet MS"/>
              </a:rPr>
              <a:t> </a:t>
            </a:r>
            <a:r>
              <a:rPr sz="3200" b="1" dirty="0">
                <a:solidFill>
                  <a:srgbClr val="C00000"/>
                </a:solidFill>
                <a:latin typeface="Trebuchet MS"/>
                <a:cs typeface="Trebuchet MS"/>
              </a:rPr>
              <a:t>of</a:t>
            </a:r>
            <a:r>
              <a:rPr sz="3200" b="1" spc="-10" dirty="0">
                <a:solidFill>
                  <a:srgbClr val="C00000"/>
                </a:solidFill>
                <a:latin typeface="Trebuchet MS"/>
                <a:cs typeface="Trebuchet MS"/>
              </a:rPr>
              <a:t> </a:t>
            </a:r>
            <a:r>
              <a:rPr sz="3200" b="1" dirty="0">
                <a:solidFill>
                  <a:srgbClr val="C00000"/>
                </a:solidFill>
                <a:latin typeface="Trebuchet MS"/>
                <a:cs typeface="Trebuchet MS"/>
              </a:rPr>
              <a:t>income</a:t>
            </a:r>
            <a:r>
              <a:rPr sz="3200" b="1" spc="-50" dirty="0">
                <a:solidFill>
                  <a:srgbClr val="C00000"/>
                </a:solidFill>
                <a:latin typeface="Trebuchet MS"/>
                <a:cs typeface="Trebuchet MS"/>
              </a:rPr>
              <a:t> </a:t>
            </a:r>
            <a:r>
              <a:rPr sz="3200" b="1" dirty="0">
                <a:latin typeface="Trebuchet MS"/>
                <a:cs typeface="Trebuchet MS"/>
              </a:rPr>
              <a:t>under</a:t>
            </a:r>
            <a:r>
              <a:rPr sz="3200" b="1" spc="-40" dirty="0">
                <a:latin typeface="Trebuchet MS"/>
                <a:cs typeface="Trebuchet MS"/>
              </a:rPr>
              <a:t> </a:t>
            </a:r>
            <a:r>
              <a:rPr sz="3200" b="1" spc="-25" dirty="0">
                <a:latin typeface="Trebuchet MS"/>
                <a:cs typeface="Trebuchet MS"/>
              </a:rPr>
              <a:t>the </a:t>
            </a:r>
            <a:r>
              <a:rPr sz="3200" b="1" dirty="0">
                <a:latin typeface="Trebuchet MS"/>
                <a:cs typeface="Trebuchet MS"/>
              </a:rPr>
              <a:t>Income-tax</a:t>
            </a:r>
            <a:r>
              <a:rPr sz="3200" b="1" spc="-400" dirty="0">
                <a:latin typeface="Trebuchet MS"/>
                <a:cs typeface="Trebuchet MS"/>
              </a:rPr>
              <a:t> </a:t>
            </a:r>
            <a:r>
              <a:rPr sz="3200" b="1" dirty="0">
                <a:latin typeface="Trebuchet MS"/>
                <a:cs typeface="Trebuchet MS"/>
              </a:rPr>
              <a:t>Act,</a:t>
            </a:r>
            <a:r>
              <a:rPr sz="3200" b="1" spc="-360" dirty="0">
                <a:latin typeface="Trebuchet MS"/>
                <a:cs typeface="Trebuchet MS"/>
              </a:rPr>
              <a:t> </a:t>
            </a:r>
            <a:r>
              <a:rPr sz="3200" b="1" spc="-170" dirty="0">
                <a:latin typeface="Trebuchet MS"/>
                <a:cs typeface="Trebuchet MS"/>
              </a:rPr>
              <a:t>1961,</a:t>
            </a:r>
            <a:r>
              <a:rPr sz="3200" b="1" spc="-355" dirty="0">
                <a:latin typeface="Trebuchet MS"/>
                <a:cs typeface="Trebuchet MS"/>
              </a:rPr>
              <a:t> </a:t>
            </a:r>
            <a:r>
              <a:rPr sz="3200" b="1" dirty="0">
                <a:solidFill>
                  <a:srgbClr val="C00000"/>
                </a:solidFill>
                <a:latin typeface="Trebuchet MS"/>
                <a:cs typeface="Trebuchet MS"/>
              </a:rPr>
              <a:t>be</a:t>
            </a:r>
            <a:r>
              <a:rPr sz="3200" b="1" spc="-20" dirty="0">
                <a:solidFill>
                  <a:srgbClr val="C00000"/>
                </a:solidFill>
                <a:latin typeface="Trebuchet MS"/>
                <a:cs typeface="Trebuchet MS"/>
              </a:rPr>
              <a:t> </a:t>
            </a:r>
            <a:r>
              <a:rPr sz="3200" b="1" spc="-45" dirty="0">
                <a:solidFill>
                  <a:srgbClr val="C00000"/>
                </a:solidFill>
                <a:latin typeface="Trebuchet MS"/>
                <a:cs typeface="Trebuchet MS"/>
              </a:rPr>
              <a:t>allowed</a:t>
            </a:r>
            <a:r>
              <a:rPr sz="3200" b="1" spc="-35" dirty="0">
                <a:solidFill>
                  <a:srgbClr val="C00000"/>
                </a:solidFill>
                <a:latin typeface="Trebuchet MS"/>
                <a:cs typeface="Trebuchet MS"/>
              </a:rPr>
              <a:t> </a:t>
            </a:r>
            <a:r>
              <a:rPr sz="3200" b="1" spc="-25" dirty="0">
                <a:solidFill>
                  <a:srgbClr val="C00000"/>
                </a:solidFill>
                <a:latin typeface="Trebuchet MS"/>
                <a:cs typeface="Trebuchet MS"/>
              </a:rPr>
              <a:t>as </a:t>
            </a:r>
            <a:r>
              <a:rPr sz="3200" b="1" spc="-10" dirty="0">
                <a:solidFill>
                  <a:srgbClr val="C00000"/>
                </a:solidFill>
                <a:latin typeface="Trebuchet MS"/>
                <a:cs typeface="Trebuchet MS"/>
              </a:rPr>
              <a:t>deduction</a:t>
            </a:r>
            <a:r>
              <a:rPr sz="3200" b="1" spc="-10" dirty="0">
                <a:latin typeface="Trebuchet MS"/>
                <a:cs typeface="Trebuchet MS"/>
              </a:rPr>
              <a:t>.</a:t>
            </a:r>
            <a:endParaRPr sz="3200">
              <a:latin typeface="Trebuchet MS"/>
              <a:cs typeface="Trebuchet MS"/>
            </a:endParaRPr>
          </a:p>
        </p:txBody>
      </p:sp>
      <p:grpSp>
        <p:nvGrpSpPr>
          <p:cNvPr id="7" name="object 7"/>
          <p:cNvGrpSpPr/>
          <p:nvPr/>
        </p:nvGrpSpPr>
        <p:grpSpPr>
          <a:xfrm>
            <a:off x="1519238" y="685610"/>
            <a:ext cx="148590" cy="367665"/>
            <a:chOff x="-4762" y="685609"/>
            <a:chExt cx="148590" cy="367665"/>
          </a:xfrm>
        </p:grpSpPr>
        <p:sp>
          <p:nvSpPr>
            <p:cNvPr id="8" name="object 8"/>
            <p:cNvSpPr/>
            <p:nvPr/>
          </p:nvSpPr>
          <p:spPr>
            <a:xfrm>
              <a:off x="0" y="690372"/>
              <a:ext cx="139065" cy="10795"/>
            </a:xfrm>
            <a:custGeom>
              <a:avLst/>
              <a:gdLst/>
              <a:ahLst/>
              <a:cxnLst/>
              <a:rect l="l" t="t" r="r" b="b"/>
              <a:pathLst>
                <a:path w="139065" h="10795">
                  <a:moveTo>
                    <a:pt x="0" y="10668"/>
                  </a:moveTo>
                  <a:lnTo>
                    <a:pt x="138684" y="10668"/>
                  </a:lnTo>
                  <a:lnTo>
                    <a:pt x="138684" y="0"/>
                  </a:lnTo>
                  <a:lnTo>
                    <a:pt x="0" y="0"/>
                  </a:lnTo>
                  <a:lnTo>
                    <a:pt x="0" y="10668"/>
                  </a:lnTo>
                  <a:close/>
                </a:path>
              </a:pathLst>
            </a:custGeom>
            <a:solidFill>
              <a:srgbClr val="000000"/>
            </a:solidFill>
          </p:spPr>
          <p:txBody>
            <a:bodyPr wrap="square" lIns="0" tIns="0" rIns="0" bIns="0" rtlCol="0"/>
            <a:lstStyle/>
            <a:p>
              <a:endParaRPr/>
            </a:p>
          </p:txBody>
        </p:sp>
        <p:sp>
          <p:nvSpPr>
            <p:cNvPr id="9" name="object 9"/>
            <p:cNvSpPr/>
            <p:nvPr/>
          </p:nvSpPr>
          <p:spPr>
            <a:xfrm>
              <a:off x="0" y="690372"/>
              <a:ext cx="139065" cy="346075"/>
            </a:xfrm>
            <a:custGeom>
              <a:avLst/>
              <a:gdLst/>
              <a:ahLst/>
              <a:cxnLst/>
              <a:rect l="l" t="t" r="r" b="b"/>
              <a:pathLst>
                <a:path w="139065" h="346075">
                  <a:moveTo>
                    <a:pt x="0" y="345948"/>
                  </a:moveTo>
                  <a:lnTo>
                    <a:pt x="138684" y="345948"/>
                  </a:lnTo>
                  <a:lnTo>
                    <a:pt x="138684" y="0"/>
                  </a:lnTo>
                  <a:lnTo>
                    <a:pt x="0" y="0"/>
                  </a:lnTo>
                  <a:lnTo>
                    <a:pt x="0" y="345948"/>
                  </a:lnTo>
                  <a:close/>
                </a:path>
              </a:pathLst>
            </a:custGeom>
            <a:ln w="9525">
              <a:solidFill>
                <a:srgbClr val="000000"/>
              </a:solidFill>
            </a:ln>
          </p:spPr>
          <p:txBody>
            <a:bodyPr wrap="square" lIns="0" tIns="0" rIns="0" bIns="0" rtlCol="0"/>
            <a:lstStyle/>
            <a:p>
              <a:endParaRPr/>
            </a:p>
          </p:txBody>
        </p:sp>
        <p:sp>
          <p:nvSpPr>
            <p:cNvPr id="10" name="object 10"/>
            <p:cNvSpPr/>
            <p:nvPr/>
          </p:nvSpPr>
          <p:spPr>
            <a:xfrm>
              <a:off x="0" y="701040"/>
              <a:ext cx="139065" cy="347980"/>
            </a:xfrm>
            <a:custGeom>
              <a:avLst/>
              <a:gdLst/>
              <a:ahLst/>
              <a:cxnLst/>
              <a:rect l="l" t="t" r="r" b="b"/>
              <a:pathLst>
                <a:path w="139065" h="347980">
                  <a:moveTo>
                    <a:pt x="138684" y="0"/>
                  </a:moveTo>
                  <a:lnTo>
                    <a:pt x="0" y="0"/>
                  </a:lnTo>
                  <a:lnTo>
                    <a:pt x="0" y="347472"/>
                  </a:lnTo>
                  <a:lnTo>
                    <a:pt x="138684" y="347472"/>
                  </a:lnTo>
                  <a:lnTo>
                    <a:pt x="138684" y="0"/>
                  </a:lnTo>
                  <a:close/>
                </a:path>
              </a:pathLst>
            </a:custGeom>
            <a:solidFill>
              <a:srgbClr val="000000"/>
            </a:solidFill>
          </p:spPr>
          <p:txBody>
            <a:bodyPr wrap="square" lIns="0" tIns="0" rIns="0" bIns="0" rtlCol="0"/>
            <a:lstStyle/>
            <a:p>
              <a:endParaRPr/>
            </a:p>
          </p:txBody>
        </p:sp>
        <p:sp>
          <p:nvSpPr>
            <p:cNvPr id="11" name="object 11"/>
            <p:cNvSpPr/>
            <p:nvPr/>
          </p:nvSpPr>
          <p:spPr>
            <a:xfrm>
              <a:off x="0" y="701040"/>
              <a:ext cx="139065" cy="347980"/>
            </a:xfrm>
            <a:custGeom>
              <a:avLst/>
              <a:gdLst/>
              <a:ahLst/>
              <a:cxnLst/>
              <a:rect l="l" t="t" r="r" b="b"/>
              <a:pathLst>
                <a:path w="139065" h="347980">
                  <a:moveTo>
                    <a:pt x="0" y="347472"/>
                  </a:moveTo>
                  <a:lnTo>
                    <a:pt x="138684" y="347472"/>
                  </a:lnTo>
                  <a:lnTo>
                    <a:pt x="138684" y="0"/>
                  </a:lnTo>
                  <a:lnTo>
                    <a:pt x="0" y="0"/>
                  </a:lnTo>
                  <a:lnTo>
                    <a:pt x="0" y="347472"/>
                  </a:lnTo>
                  <a:close/>
                </a:path>
              </a:pathLst>
            </a:custGeom>
            <a:ln w="9525">
              <a:solidFill>
                <a:srgbClr val="000000"/>
              </a:solidFill>
            </a:ln>
          </p:spPr>
          <p:txBody>
            <a:bodyPr wrap="square" lIns="0" tIns="0" rIns="0" bIns="0" rtlCol="0"/>
            <a:lstStyle/>
            <a:p>
              <a:endParaRPr/>
            </a:p>
          </p:txBody>
        </p:sp>
      </p:grpSp>
      <p:sp>
        <p:nvSpPr>
          <p:cNvPr id="2" name="Footer Placeholder 1">
            <a:extLst>
              <a:ext uri="{FF2B5EF4-FFF2-40B4-BE49-F238E27FC236}">
                <a16:creationId xmlns:a16="http://schemas.microsoft.com/office/drawing/2014/main" id="{2D87FD38-BEEB-12A4-148D-9AFD5AA5A576}"/>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149317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98164" y="326136"/>
            <a:ext cx="5133594" cy="1273302"/>
          </a:xfrm>
          <a:prstGeom prst="rect">
            <a:avLst/>
          </a:prstGeom>
        </p:spPr>
      </p:pic>
      <p:sp>
        <p:nvSpPr>
          <p:cNvPr id="3" name="object 3"/>
          <p:cNvSpPr txBox="1"/>
          <p:nvPr/>
        </p:nvSpPr>
        <p:spPr>
          <a:xfrm>
            <a:off x="5576791" y="533321"/>
            <a:ext cx="375285" cy="663575"/>
          </a:xfrm>
          <a:prstGeom prst="rect">
            <a:avLst/>
          </a:prstGeom>
        </p:spPr>
        <p:txBody>
          <a:bodyPr vert="horz" wrap="square" lIns="0" tIns="0" rIns="0" bIns="0" rtlCol="0">
            <a:spAutoFit/>
          </a:bodyPr>
          <a:lstStyle/>
          <a:p>
            <a:pPr>
              <a:lnSpc>
                <a:spcPts val="5085"/>
              </a:lnSpc>
            </a:pPr>
            <a:r>
              <a:rPr sz="4500" b="1" spc="240" dirty="0">
                <a:solidFill>
                  <a:srgbClr val="C00000"/>
                </a:solidFill>
                <a:latin typeface="Trebuchet MS"/>
                <a:cs typeface="Trebuchet MS"/>
              </a:rPr>
              <a:t>P</a:t>
            </a:r>
            <a:endParaRPr sz="4500">
              <a:latin typeface="Trebuchet MS"/>
              <a:cs typeface="Trebuchet MS"/>
            </a:endParaRPr>
          </a:p>
        </p:txBody>
      </p:sp>
      <p:sp>
        <p:nvSpPr>
          <p:cNvPr id="4" name="object 4"/>
          <p:cNvSpPr txBox="1"/>
          <p:nvPr/>
        </p:nvSpPr>
        <p:spPr>
          <a:xfrm>
            <a:off x="3966464" y="480137"/>
            <a:ext cx="4399280" cy="711835"/>
          </a:xfrm>
          <a:prstGeom prst="rect">
            <a:avLst/>
          </a:prstGeom>
        </p:spPr>
        <p:txBody>
          <a:bodyPr vert="horz" wrap="square" lIns="0" tIns="12700" rIns="0" bIns="0" rtlCol="0">
            <a:spAutoFit/>
          </a:bodyPr>
          <a:lstStyle/>
          <a:p>
            <a:pPr marL="12700">
              <a:spcBef>
                <a:spcPts val="100"/>
              </a:spcBef>
              <a:tabLst>
                <a:tab pos="1985010" algn="l"/>
              </a:tabLst>
            </a:pPr>
            <a:r>
              <a:rPr sz="4500" b="1" spc="245" dirty="0">
                <a:solidFill>
                  <a:srgbClr val="C00000"/>
                </a:solidFill>
                <a:latin typeface="Trebuchet MS"/>
                <a:cs typeface="Trebuchet MS"/>
              </a:rPr>
              <a:t>FS</a:t>
            </a:r>
            <a:r>
              <a:rPr sz="4500" b="1" spc="-125" dirty="0">
                <a:solidFill>
                  <a:srgbClr val="C00000"/>
                </a:solidFill>
                <a:latin typeface="Trebuchet MS"/>
                <a:cs typeface="Trebuchet MS"/>
              </a:rPr>
              <a:t> </a:t>
            </a:r>
            <a:r>
              <a:rPr sz="4500" b="1" spc="254" dirty="0">
                <a:solidFill>
                  <a:srgbClr val="C00000"/>
                </a:solidFill>
                <a:latin typeface="Trebuchet MS"/>
                <a:cs typeface="Trebuchet MS"/>
              </a:rPr>
              <a:t>RE</a:t>
            </a:r>
            <a:r>
              <a:rPr sz="4500" b="1" dirty="0">
                <a:solidFill>
                  <a:srgbClr val="C00000"/>
                </a:solidFill>
                <a:latin typeface="Trebuchet MS"/>
                <a:cs typeface="Trebuchet MS"/>
              </a:rPr>
              <a:t>	</a:t>
            </a:r>
            <a:r>
              <a:rPr sz="4500" b="1" spc="465" dirty="0">
                <a:solidFill>
                  <a:srgbClr val="C00000"/>
                </a:solidFill>
                <a:latin typeface="Trebuchet MS"/>
                <a:cs typeface="Trebuchet MS"/>
              </a:rPr>
              <a:t>ORTING</a:t>
            </a:r>
            <a:endParaRPr sz="4500">
              <a:latin typeface="Trebuchet MS"/>
              <a:cs typeface="Trebuchet MS"/>
            </a:endParaRPr>
          </a:p>
        </p:txBody>
      </p:sp>
      <p:sp>
        <p:nvSpPr>
          <p:cNvPr id="5" name="object 5"/>
          <p:cNvSpPr txBox="1"/>
          <p:nvPr/>
        </p:nvSpPr>
        <p:spPr>
          <a:xfrm>
            <a:off x="1823111" y="1281429"/>
            <a:ext cx="8499475" cy="5283200"/>
          </a:xfrm>
          <a:prstGeom prst="rect">
            <a:avLst/>
          </a:prstGeom>
        </p:spPr>
        <p:txBody>
          <a:bodyPr vert="horz" wrap="square" lIns="0" tIns="12700" rIns="0" bIns="0" rtlCol="0">
            <a:spAutoFit/>
          </a:bodyPr>
          <a:lstStyle/>
          <a:p>
            <a:pPr marL="295910" marR="5080" indent="-283845">
              <a:spcBef>
                <a:spcPts val="100"/>
              </a:spcBef>
              <a:buClr>
                <a:srgbClr val="7D96AC"/>
              </a:buClr>
              <a:buSzPct val="80555"/>
              <a:buFont typeface="Segoe UI Symbol"/>
              <a:buChar char="⚫"/>
              <a:tabLst>
                <a:tab pos="295910" algn="l"/>
              </a:tabLst>
            </a:pPr>
            <a:r>
              <a:rPr b="1" spc="204" dirty="0">
                <a:latin typeface="Trebuchet MS"/>
                <a:cs typeface="Trebuchet MS"/>
              </a:rPr>
              <a:t>SECTION</a:t>
            </a:r>
            <a:r>
              <a:rPr b="1" spc="-80" dirty="0">
                <a:latin typeface="Trebuchet MS"/>
                <a:cs typeface="Trebuchet MS"/>
              </a:rPr>
              <a:t> </a:t>
            </a:r>
            <a:r>
              <a:rPr b="1" spc="-50" dirty="0">
                <a:latin typeface="Trebuchet MS"/>
                <a:cs typeface="Trebuchet MS"/>
              </a:rPr>
              <a:t>22</a:t>
            </a:r>
            <a:r>
              <a:rPr b="1" spc="-70" dirty="0">
                <a:latin typeface="Trebuchet MS"/>
                <a:cs typeface="Trebuchet MS"/>
              </a:rPr>
              <a:t> </a:t>
            </a:r>
            <a:r>
              <a:rPr b="1" spc="-75" dirty="0">
                <a:latin typeface="Trebuchet MS"/>
                <a:cs typeface="Trebuchet MS"/>
              </a:rPr>
              <a:t>-</a:t>
            </a:r>
            <a:r>
              <a:rPr b="1" spc="-270" dirty="0">
                <a:latin typeface="Trebuchet MS"/>
                <a:cs typeface="Trebuchet MS"/>
              </a:rPr>
              <a:t> </a:t>
            </a:r>
            <a:r>
              <a:rPr b="1" spc="70" dirty="0">
                <a:latin typeface="Trebuchet MS"/>
                <a:cs typeface="Trebuchet MS"/>
              </a:rPr>
              <a:t>Where</a:t>
            </a:r>
            <a:r>
              <a:rPr b="1" spc="-70" dirty="0">
                <a:latin typeface="Trebuchet MS"/>
                <a:cs typeface="Trebuchet MS"/>
              </a:rPr>
              <a:t> </a:t>
            </a:r>
            <a:r>
              <a:rPr b="1" spc="-20" dirty="0">
                <a:latin typeface="Trebuchet MS"/>
                <a:cs typeface="Trebuchet MS"/>
              </a:rPr>
              <a:t>any</a:t>
            </a:r>
            <a:r>
              <a:rPr b="1" spc="-80" dirty="0">
                <a:latin typeface="Trebuchet MS"/>
                <a:cs typeface="Trebuchet MS"/>
              </a:rPr>
              <a:t> </a:t>
            </a:r>
            <a:r>
              <a:rPr b="1" spc="-25" dirty="0">
                <a:latin typeface="Trebuchet MS"/>
                <a:cs typeface="Trebuchet MS"/>
              </a:rPr>
              <a:t>buyer</a:t>
            </a:r>
            <a:r>
              <a:rPr b="1" spc="-50" dirty="0">
                <a:latin typeface="Trebuchet MS"/>
                <a:cs typeface="Trebuchet MS"/>
              </a:rPr>
              <a:t> </a:t>
            </a:r>
            <a:r>
              <a:rPr b="1" dirty="0">
                <a:latin typeface="Trebuchet MS"/>
                <a:cs typeface="Trebuchet MS"/>
              </a:rPr>
              <a:t>is</a:t>
            </a:r>
            <a:r>
              <a:rPr b="1" spc="-65" dirty="0">
                <a:latin typeface="Trebuchet MS"/>
                <a:cs typeface="Trebuchet MS"/>
              </a:rPr>
              <a:t> </a:t>
            </a:r>
            <a:r>
              <a:rPr b="1" spc="-25" dirty="0">
                <a:latin typeface="Trebuchet MS"/>
                <a:cs typeface="Trebuchet MS"/>
              </a:rPr>
              <a:t>required</a:t>
            </a:r>
            <a:r>
              <a:rPr b="1" spc="-65" dirty="0">
                <a:latin typeface="Trebuchet MS"/>
                <a:cs typeface="Trebuchet MS"/>
              </a:rPr>
              <a:t> </a:t>
            </a:r>
            <a:r>
              <a:rPr b="1" dirty="0">
                <a:latin typeface="Trebuchet MS"/>
                <a:cs typeface="Trebuchet MS"/>
              </a:rPr>
              <a:t>to</a:t>
            </a:r>
            <a:r>
              <a:rPr b="1" spc="-65" dirty="0">
                <a:latin typeface="Trebuchet MS"/>
                <a:cs typeface="Trebuchet MS"/>
              </a:rPr>
              <a:t> </a:t>
            </a:r>
            <a:r>
              <a:rPr b="1" dirty="0">
                <a:latin typeface="Trebuchet MS"/>
                <a:cs typeface="Trebuchet MS"/>
              </a:rPr>
              <a:t>get</a:t>
            </a:r>
            <a:r>
              <a:rPr b="1" spc="-80" dirty="0">
                <a:latin typeface="Trebuchet MS"/>
                <a:cs typeface="Trebuchet MS"/>
              </a:rPr>
              <a:t> </a:t>
            </a:r>
            <a:r>
              <a:rPr b="1" spc="-10" dirty="0">
                <a:latin typeface="Trebuchet MS"/>
                <a:cs typeface="Trebuchet MS"/>
              </a:rPr>
              <a:t>his</a:t>
            </a:r>
            <a:r>
              <a:rPr b="1" spc="-60" dirty="0">
                <a:latin typeface="Trebuchet MS"/>
                <a:cs typeface="Trebuchet MS"/>
              </a:rPr>
              <a:t> </a:t>
            </a:r>
            <a:r>
              <a:rPr b="1" spc="-20" dirty="0">
                <a:latin typeface="Trebuchet MS"/>
                <a:cs typeface="Trebuchet MS"/>
              </a:rPr>
              <a:t>annual</a:t>
            </a:r>
            <a:r>
              <a:rPr b="1" spc="-75" dirty="0">
                <a:latin typeface="Trebuchet MS"/>
                <a:cs typeface="Trebuchet MS"/>
              </a:rPr>
              <a:t> </a:t>
            </a:r>
            <a:r>
              <a:rPr b="1" spc="-10" dirty="0">
                <a:latin typeface="Trebuchet MS"/>
                <a:cs typeface="Trebuchet MS"/>
              </a:rPr>
              <a:t>accounts audited</a:t>
            </a:r>
            <a:r>
              <a:rPr b="1" spc="-125" dirty="0">
                <a:latin typeface="Trebuchet MS"/>
                <a:cs typeface="Trebuchet MS"/>
              </a:rPr>
              <a:t> </a:t>
            </a:r>
            <a:r>
              <a:rPr b="1" dirty="0">
                <a:latin typeface="Trebuchet MS"/>
                <a:cs typeface="Trebuchet MS"/>
              </a:rPr>
              <a:t>under</a:t>
            </a:r>
            <a:r>
              <a:rPr b="1" spc="-75" dirty="0">
                <a:latin typeface="Trebuchet MS"/>
                <a:cs typeface="Trebuchet MS"/>
              </a:rPr>
              <a:t> </a:t>
            </a:r>
            <a:r>
              <a:rPr b="1" spc="-20" dirty="0">
                <a:latin typeface="Trebuchet MS"/>
                <a:cs typeface="Trebuchet MS"/>
              </a:rPr>
              <a:t>any</a:t>
            </a:r>
            <a:r>
              <a:rPr b="1" spc="-105" dirty="0">
                <a:latin typeface="Trebuchet MS"/>
                <a:cs typeface="Trebuchet MS"/>
              </a:rPr>
              <a:t> </a:t>
            </a:r>
            <a:r>
              <a:rPr b="1" spc="-30" dirty="0">
                <a:latin typeface="Trebuchet MS"/>
                <a:cs typeface="Trebuchet MS"/>
              </a:rPr>
              <a:t>law</a:t>
            </a:r>
            <a:r>
              <a:rPr b="1" spc="-100" dirty="0">
                <a:latin typeface="Trebuchet MS"/>
                <a:cs typeface="Trebuchet MS"/>
              </a:rPr>
              <a:t> </a:t>
            </a:r>
            <a:r>
              <a:rPr b="1" dirty="0">
                <a:latin typeface="Trebuchet MS"/>
                <a:cs typeface="Trebuchet MS"/>
              </a:rPr>
              <a:t>for</a:t>
            </a:r>
            <a:r>
              <a:rPr b="1" spc="-90" dirty="0">
                <a:latin typeface="Trebuchet MS"/>
                <a:cs typeface="Trebuchet MS"/>
              </a:rPr>
              <a:t> </a:t>
            </a:r>
            <a:r>
              <a:rPr b="1" dirty="0">
                <a:latin typeface="Trebuchet MS"/>
                <a:cs typeface="Trebuchet MS"/>
              </a:rPr>
              <a:t>the</a:t>
            </a:r>
            <a:r>
              <a:rPr b="1" spc="-90" dirty="0">
                <a:latin typeface="Trebuchet MS"/>
                <a:cs typeface="Trebuchet MS"/>
              </a:rPr>
              <a:t> </a:t>
            </a:r>
            <a:r>
              <a:rPr b="1" dirty="0">
                <a:latin typeface="Trebuchet MS"/>
                <a:cs typeface="Trebuchet MS"/>
              </a:rPr>
              <a:t>time</a:t>
            </a:r>
            <a:r>
              <a:rPr b="1" spc="-100" dirty="0">
                <a:latin typeface="Trebuchet MS"/>
                <a:cs typeface="Trebuchet MS"/>
              </a:rPr>
              <a:t> </a:t>
            </a:r>
            <a:r>
              <a:rPr b="1" dirty="0">
                <a:latin typeface="Trebuchet MS"/>
                <a:cs typeface="Trebuchet MS"/>
              </a:rPr>
              <a:t>being</a:t>
            </a:r>
            <a:r>
              <a:rPr b="1" spc="-85" dirty="0">
                <a:latin typeface="Trebuchet MS"/>
                <a:cs typeface="Trebuchet MS"/>
              </a:rPr>
              <a:t> </a:t>
            </a:r>
            <a:r>
              <a:rPr b="1" dirty="0">
                <a:latin typeface="Trebuchet MS"/>
                <a:cs typeface="Trebuchet MS"/>
              </a:rPr>
              <a:t>in</a:t>
            </a:r>
            <a:r>
              <a:rPr b="1" spc="-85" dirty="0">
                <a:latin typeface="Trebuchet MS"/>
                <a:cs typeface="Trebuchet MS"/>
              </a:rPr>
              <a:t> </a:t>
            </a:r>
            <a:r>
              <a:rPr b="1" spc="-65" dirty="0">
                <a:latin typeface="Trebuchet MS"/>
                <a:cs typeface="Trebuchet MS"/>
              </a:rPr>
              <a:t>force,</a:t>
            </a:r>
            <a:r>
              <a:rPr b="1" spc="-229" dirty="0">
                <a:latin typeface="Trebuchet MS"/>
                <a:cs typeface="Trebuchet MS"/>
              </a:rPr>
              <a:t> </a:t>
            </a:r>
            <a:r>
              <a:rPr b="1" dirty="0">
                <a:latin typeface="Trebuchet MS"/>
                <a:cs typeface="Trebuchet MS"/>
              </a:rPr>
              <a:t>such</a:t>
            </a:r>
            <a:r>
              <a:rPr b="1" spc="-90" dirty="0">
                <a:latin typeface="Trebuchet MS"/>
                <a:cs typeface="Trebuchet MS"/>
              </a:rPr>
              <a:t> </a:t>
            </a:r>
            <a:r>
              <a:rPr b="1" spc="-20" dirty="0">
                <a:latin typeface="Trebuchet MS"/>
                <a:cs typeface="Trebuchet MS"/>
              </a:rPr>
              <a:t>buyer</a:t>
            </a:r>
            <a:r>
              <a:rPr b="1" spc="-75" dirty="0">
                <a:latin typeface="Trebuchet MS"/>
                <a:cs typeface="Trebuchet MS"/>
              </a:rPr>
              <a:t> </a:t>
            </a:r>
            <a:r>
              <a:rPr b="1" spc="-10" dirty="0">
                <a:latin typeface="Trebuchet MS"/>
                <a:cs typeface="Trebuchet MS"/>
              </a:rPr>
              <a:t>shall</a:t>
            </a:r>
            <a:r>
              <a:rPr b="1" spc="-95" dirty="0">
                <a:latin typeface="Trebuchet MS"/>
                <a:cs typeface="Trebuchet MS"/>
              </a:rPr>
              <a:t> </a:t>
            </a:r>
            <a:r>
              <a:rPr b="1" spc="-25" dirty="0">
                <a:latin typeface="Trebuchet MS"/>
                <a:cs typeface="Trebuchet MS"/>
              </a:rPr>
              <a:t>furnish</a:t>
            </a:r>
            <a:r>
              <a:rPr b="1" spc="-70" dirty="0">
                <a:latin typeface="Trebuchet MS"/>
                <a:cs typeface="Trebuchet MS"/>
              </a:rPr>
              <a:t> </a:t>
            </a:r>
            <a:r>
              <a:rPr b="1" spc="-25" dirty="0">
                <a:latin typeface="Trebuchet MS"/>
                <a:cs typeface="Trebuchet MS"/>
              </a:rPr>
              <a:t>the </a:t>
            </a:r>
            <a:r>
              <a:rPr b="1" spc="-20" dirty="0">
                <a:latin typeface="Trebuchet MS"/>
                <a:cs typeface="Trebuchet MS"/>
              </a:rPr>
              <a:t>following</a:t>
            </a:r>
            <a:r>
              <a:rPr b="1" spc="-85" dirty="0">
                <a:latin typeface="Trebuchet MS"/>
                <a:cs typeface="Trebuchet MS"/>
              </a:rPr>
              <a:t> </a:t>
            </a:r>
            <a:r>
              <a:rPr b="1" spc="-10" dirty="0">
                <a:latin typeface="Trebuchet MS"/>
                <a:cs typeface="Trebuchet MS"/>
              </a:rPr>
              <a:t>additional</a:t>
            </a:r>
            <a:r>
              <a:rPr b="1" spc="-95" dirty="0">
                <a:latin typeface="Trebuchet MS"/>
                <a:cs typeface="Trebuchet MS"/>
              </a:rPr>
              <a:t> </a:t>
            </a:r>
            <a:r>
              <a:rPr b="1" dirty="0">
                <a:latin typeface="Trebuchet MS"/>
                <a:cs typeface="Trebuchet MS"/>
              </a:rPr>
              <a:t>information</a:t>
            </a:r>
            <a:r>
              <a:rPr b="1" spc="-70" dirty="0">
                <a:latin typeface="Trebuchet MS"/>
                <a:cs typeface="Trebuchet MS"/>
              </a:rPr>
              <a:t> </a:t>
            </a:r>
            <a:r>
              <a:rPr b="1" dirty="0">
                <a:latin typeface="Trebuchet MS"/>
                <a:cs typeface="Trebuchet MS"/>
              </a:rPr>
              <a:t>in</a:t>
            </a:r>
            <a:r>
              <a:rPr b="1" spc="-80" dirty="0">
                <a:latin typeface="Trebuchet MS"/>
                <a:cs typeface="Trebuchet MS"/>
              </a:rPr>
              <a:t> </a:t>
            </a:r>
            <a:r>
              <a:rPr b="1" dirty="0">
                <a:latin typeface="Trebuchet MS"/>
                <a:cs typeface="Trebuchet MS"/>
              </a:rPr>
              <a:t>his</a:t>
            </a:r>
            <a:r>
              <a:rPr b="1" spc="-70" dirty="0">
                <a:latin typeface="Trebuchet MS"/>
                <a:cs typeface="Trebuchet MS"/>
              </a:rPr>
              <a:t> </a:t>
            </a:r>
            <a:r>
              <a:rPr b="1" spc="-20" dirty="0">
                <a:latin typeface="Trebuchet MS"/>
                <a:cs typeface="Trebuchet MS"/>
              </a:rPr>
              <a:t>annual</a:t>
            </a:r>
            <a:r>
              <a:rPr b="1" spc="-85" dirty="0">
                <a:latin typeface="Trebuchet MS"/>
                <a:cs typeface="Trebuchet MS"/>
              </a:rPr>
              <a:t> </a:t>
            </a:r>
            <a:r>
              <a:rPr b="1" dirty="0">
                <a:latin typeface="Trebuchet MS"/>
                <a:cs typeface="Trebuchet MS"/>
              </a:rPr>
              <a:t>statement</a:t>
            </a:r>
            <a:r>
              <a:rPr b="1" spc="-105" dirty="0">
                <a:latin typeface="Trebuchet MS"/>
                <a:cs typeface="Trebuchet MS"/>
              </a:rPr>
              <a:t> </a:t>
            </a:r>
            <a:r>
              <a:rPr b="1" dirty="0">
                <a:latin typeface="Trebuchet MS"/>
                <a:cs typeface="Trebuchet MS"/>
              </a:rPr>
              <a:t>of</a:t>
            </a:r>
            <a:r>
              <a:rPr b="1" spc="-75" dirty="0">
                <a:latin typeface="Trebuchet MS"/>
                <a:cs typeface="Trebuchet MS"/>
              </a:rPr>
              <a:t> </a:t>
            </a:r>
            <a:r>
              <a:rPr b="1" spc="-10" dirty="0">
                <a:latin typeface="Trebuchet MS"/>
                <a:cs typeface="Trebuchet MS"/>
              </a:rPr>
              <a:t>accounts, namely:—</a:t>
            </a:r>
            <a:endParaRPr>
              <a:latin typeface="Trebuchet MS"/>
              <a:cs typeface="Trebuchet MS"/>
            </a:endParaRPr>
          </a:p>
          <a:p>
            <a:pPr marL="295910" marR="57785" indent="-283845">
              <a:spcBef>
                <a:spcPts val="505"/>
              </a:spcBef>
              <a:buClr>
                <a:srgbClr val="7D96AC"/>
              </a:buClr>
              <a:buSzPct val="80555"/>
              <a:buFont typeface="Wingdings"/>
              <a:buChar char=""/>
              <a:tabLst>
                <a:tab pos="295910" algn="l"/>
              </a:tabLst>
            </a:pPr>
            <a:r>
              <a:rPr b="1" spc="-20" dirty="0">
                <a:latin typeface="Trebuchet MS"/>
                <a:cs typeface="Trebuchet MS"/>
              </a:rPr>
              <a:t>principal</a:t>
            </a:r>
            <a:r>
              <a:rPr b="1" spc="-35" dirty="0">
                <a:latin typeface="Trebuchet MS"/>
                <a:cs typeface="Trebuchet MS"/>
              </a:rPr>
              <a:t> </a:t>
            </a:r>
            <a:r>
              <a:rPr b="1" dirty="0">
                <a:latin typeface="Trebuchet MS"/>
                <a:cs typeface="Trebuchet MS"/>
              </a:rPr>
              <a:t>amount</a:t>
            </a:r>
            <a:r>
              <a:rPr b="1" spc="-40" dirty="0">
                <a:latin typeface="Trebuchet MS"/>
                <a:cs typeface="Trebuchet MS"/>
              </a:rPr>
              <a:t> </a:t>
            </a:r>
            <a:r>
              <a:rPr b="1" spc="60" dirty="0">
                <a:latin typeface="Trebuchet MS"/>
                <a:cs typeface="Trebuchet MS"/>
              </a:rPr>
              <a:t>&amp;</a:t>
            </a:r>
            <a:r>
              <a:rPr b="1" spc="-40" dirty="0">
                <a:latin typeface="Trebuchet MS"/>
                <a:cs typeface="Trebuchet MS"/>
              </a:rPr>
              <a:t> </a:t>
            </a:r>
            <a:r>
              <a:rPr b="1" spc="-25" dirty="0">
                <a:latin typeface="Trebuchet MS"/>
                <a:cs typeface="Trebuchet MS"/>
              </a:rPr>
              <a:t>interest</a:t>
            </a:r>
            <a:r>
              <a:rPr b="1" spc="-75" dirty="0">
                <a:latin typeface="Trebuchet MS"/>
                <a:cs typeface="Trebuchet MS"/>
              </a:rPr>
              <a:t> </a:t>
            </a:r>
            <a:r>
              <a:rPr b="1" dirty="0">
                <a:latin typeface="Trebuchet MS"/>
                <a:cs typeface="Trebuchet MS"/>
              </a:rPr>
              <a:t>due</a:t>
            </a:r>
            <a:r>
              <a:rPr b="1" spc="-35" dirty="0">
                <a:latin typeface="Trebuchet MS"/>
                <a:cs typeface="Trebuchet MS"/>
              </a:rPr>
              <a:t> </a:t>
            </a:r>
            <a:r>
              <a:rPr b="1" spc="-10" dirty="0">
                <a:latin typeface="Trebuchet MS"/>
                <a:cs typeface="Trebuchet MS"/>
              </a:rPr>
              <a:t>thereon</a:t>
            </a:r>
            <a:r>
              <a:rPr b="1" spc="-55" dirty="0">
                <a:latin typeface="Trebuchet MS"/>
                <a:cs typeface="Trebuchet MS"/>
              </a:rPr>
              <a:t> </a:t>
            </a:r>
            <a:r>
              <a:rPr b="1" dirty="0">
                <a:latin typeface="Trebuchet MS"/>
                <a:cs typeface="Trebuchet MS"/>
              </a:rPr>
              <a:t>(to</a:t>
            </a:r>
            <a:r>
              <a:rPr b="1" spc="-45" dirty="0">
                <a:latin typeface="Trebuchet MS"/>
                <a:cs typeface="Trebuchet MS"/>
              </a:rPr>
              <a:t> </a:t>
            </a:r>
            <a:r>
              <a:rPr b="1" dirty="0">
                <a:latin typeface="Trebuchet MS"/>
                <a:cs typeface="Trebuchet MS"/>
              </a:rPr>
              <a:t>be</a:t>
            </a:r>
            <a:r>
              <a:rPr b="1" spc="-50" dirty="0">
                <a:latin typeface="Trebuchet MS"/>
                <a:cs typeface="Trebuchet MS"/>
              </a:rPr>
              <a:t> </a:t>
            </a:r>
            <a:r>
              <a:rPr b="1" dirty="0">
                <a:latin typeface="Trebuchet MS"/>
                <a:cs typeface="Trebuchet MS"/>
              </a:rPr>
              <a:t>shown</a:t>
            </a:r>
            <a:r>
              <a:rPr b="1" spc="-35" dirty="0">
                <a:latin typeface="Trebuchet MS"/>
                <a:cs typeface="Trebuchet MS"/>
              </a:rPr>
              <a:t> </a:t>
            </a:r>
            <a:r>
              <a:rPr b="1" spc="-20" dirty="0">
                <a:latin typeface="Trebuchet MS"/>
                <a:cs typeface="Trebuchet MS"/>
              </a:rPr>
              <a:t>separately)</a:t>
            </a:r>
            <a:r>
              <a:rPr b="1" spc="-80" dirty="0">
                <a:latin typeface="Trebuchet MS"/>
                <a:cs typeface="Trebuchet MS"/>
              </a:rPr>
              <a:t> </a:t>
            </a:r>
            <a:r>
              <a:rPr b="1" spc="-10" dirty="0">
                <a:latin typeface="Trebuchet MS"/>
                <a:cs typeface="Trebuchet MS"/>
              </a:rPr>
              <a:t>remaining unpaid</a:t>
            </a:r>
            <a:r>
              <a:rPr b="1" spc="-75" dirty="0">
                <a:latin typeface="Trebuchet MS"/>
                <a:cs typeface="Trebuchet MS"/>
              </a:rPr>
              <a:t> </a:t>
            </a:r>
            <a:r>
              <a:rPr b="1" dirty="0">
                <a:latin typeface="Trebuchet MS"/>
                <a:cs typeface="Trebuchet MS"/>
              </a:rPr>
              <a:t>to</a:t>
            </a:r>
            <a:r>
              <a:rPr b="1" spc="-75" dirty="0">
                <a:latin typeface="Trebuchet MS"/>
                <a:cs typeface="Trebuchet MS"/>
              </a:rPr>
              <a:t> </a:t>
            </a:r>
            <a:r>
              <a:rPr b="1" spc="-20" dirty="0">
                <a:latin typeface="Trebuchet MS"/>
                <a:cs typeface="Trebuchet MS"/>
              </a:rPr>
              <a:t>any</a:t>
            </a:r>
            <a:r>
              <a:rPr b="1" spc="-90" dirty="0">
                <a:latin typeface="Trebuchet MS"/>
                <a:cs typeface="Trebuchet MS"/>
              </a:rPr>
              <a:t> </a:t>
            </a:r>
            <a:r>
              <a:rPr b="1" spc="-20" dirty="0">
                <a:latin typeface="Trebuchet MS"/>
                <a:cs typeface="Trebuchet MS"/>
              </a:rPr>
              <a:t>supplier</a:t>
            </a:r>
            <a:r>
              <a:rPr b="1" spc="-80" dirty="0">
                <a:latin typeface="Trebuchet MS"/>
                <a:cs typeface="Trebuchet MS"/>
              </a:rPr>
              <a:t> </a:t>
            </a:r>
            <a:r>
              <a:rPr b="1" dirty="0">
                <a:latin typeface="Trebuchet MS"/>
                <a:cs typeface="Trebuchet MS"/>
              </a:rPr>
              <a:t>as</a:t>
            </a:r>
            <a:r>
              <a:rPr b="1" spc="-85" dirty="0">
                <a:latin typeface="Trebuchet MS"/>
                <a:cs typeface="Trebuchet MS"/>
              </a:rPr>
              <a:t> </a:t>
            </a:r>
            <a:r>
              <a:rPr b="1" dirty="0">
                <a:latin typeface="Trebuchet MS"/>
                <a:cs typeface="Trebuchet MS"/>
              </a:rPr>
              <a:t>at</a:t>
            </a:r>
            <a:r>
              <a:rPr b="1" spc="-90" dirty="0">
                <a:latin typeface="Trebuchet MS"/>
                <a:cs typeface="Trebuchet MS"/>
              </a:rPr>
              <a:t> </a:t>
            </a:r>
            <a:r>
              <a:rPr b="1" dirty="0">
                <a:latin typeface="Trebuchet MS"/>
                <a:cs typeface="Trebuchet MS"/>
              </a:rPr>
              <a:t>the</a:t>
            </a:r>
            <a:r>
              <a:rPr b="1" spc="-85" dirty="0">
                <a:latin typeface="Trebuchet MS"/>
                <a:cs typeface="Trebuchet MS"/>
              </a:rPr>
              <a:t> </a:t>
            </a:r>
            <a:r>
              <a:rPr b="1" dirty="0">
                <a:latin typeface="Trebuchet MS"/>
                <a:cs typeface="Trebuchet MS"/>
              </a:rPr>
              <a:t>end</a:t>
            </a:r>
            <a:r>
              <a:rPr b="1" spc="-75" dirty="0">
                <a:latin typeface="Trebuchet MS"/>
                <a:cs typeface="Trebuchet MS"/>
              </a:rPr>
              <a:t> </a:t>
            </a:r>
            <a:r>
              <a:rPr b="1" dirty="0">
                <a:latin typeface="Trebuchet MS"/>
                <a:cs typeface="Trebuchet MS"/>
              </a:rPr>
              <a:t>of</a:t>
            </a:r>
            <a:r>
              <a:rPr b="1" spc="-80" dirty="0">
                <a:latin typeface="Trebuchet MS"/>
                <a:cs typeface="Trebuchet MS"/>
              </a:rPr>
              <a:t> </a:t>
            </a:r>
            <a:r>
              <a:rPr b="1" spc="-10" dirty="0">
                <a:latin typeface="Trebuchet MS"/>
                <a:cs typeface="Trebuchet MS"/>
              </a:rPr>
              <a:t>each</a:t>
            </a:r>
            <a:r>
              <a:rPr b="1" spc="-85" dirty="0">
                <a:latin typeface="Trebuchet MS"/>
                <a:cs typeface="Trebuchet MS"/>
              </a:rPr>
              <a:t> </a:t>
            </a:r>
            <a:r>
              <a:rPr b="1" dirty="0">
                <a:latin typeface="Trebuchet MS"/>
                <a:cs typeface="Trebuchet MS"/>
              </a:rPr>
              <a:t>accounting</a:t>
            </a:r>
            <a:r>
              <a:rPr b="1" spc="-85" dirty="0">
                <a:latin typeface="Trebuchet MS"/>
                <a:cs typeface="Trebuchet MS"/>
              </a:rPr>
              <a:t> </a:t>
            </a:r>
            <a:r>
              <a:rPr b="1" spc="-10" dirty="0">
                <a:latin typeface="Trebuchet MS"/>
                <a:cs typeface="Trebuchet MS"/>
              </a:rPr>
              <a:t>year;</a:t>
            </a:r>
            <a:endParaRPr>
              <a:latin typeface="Trebuchet MS"/>
              <a:cs typeface="Trebuchet MS"/>
            </a:endParaRPr>
          </a:p>
          <a:p>
            <a:pPr marL="295910" marR="52069" indent="-283845">
              <a:spcBef>
                <a:spcPts val="505"/>
              </a:spcBef>
              <a:buClr>
                <a:srgbClr val="7D96AC"/>
              </a:buClr>
              <a:buSzPct val="80555"/>
              <a:buFont typeface="Wingdings"/>
              <a:buChar char=""/>
              <a:tabLst>
                <a:tab pos="295910" algn="l"/>
                <a:tab pos="3237230" algn="l"/>
              </a:tabLst>
            </a:pPr>
            <a:r>
              <a:rPr b="1" dirty="0">
                <a:latin typeface="Trebuchet MS"/>
                <a:cs typeface="Trebuchet MS"/>
              </a:rPr>
              <a:t>amount</a:t>
            </a:r>
            <a:r>
              <a:rPr b="1" spc="-30" dirty="0">
                <a:latin typeface="Trebuchet MS"/>
                <a:cs typeface="Trebuchet MS"/>
              </a:rPr>
              <a:t> </a:t>
            </a:r>
            <a:r>
              <a:rPr b="1" dirty="0">
                <a:latin typeface="Trebuchet MS"/>
                <a:cs typeface="Trebuchet MS"/>
              </a:rPr>
              <a:t>of</a:t>
            </a:r>
            <a:r>
              <a:rPr b="1" spc="-30" dirty="0">
                <a:latin typeface="Trebuchet MS"/>
                <a:cs typeface="Trebuchet MS"/>
              </a:rPr>
              <a:t> </a:t>
            </a:r>
            <a:r>
              <a:rPr b="1" spc="-25" dirty="0">
                <a:latin typeface="Trebuchet MS"/>
                <a:cs typeface="Trebuchet MS"/>
              </a:rPr>
              <a:t>interest</a:t>
            </a:r>
            <a:r>
              <a:rPr b="1" spc="-65" dirty="0">
                <a:latin typeface="Trebuchet MS"/>
                <a:cs typeface="Trebuchet MS"/>
              </a:rPr>
              <a:t> </a:t>
            </a:r>
            <a:r>
              <a:rPr b="1" dirty="0">
                <a:latin typeface="Trebuchet MS"/>
                <a:cs typeface="Trebuchet MS"/>
              </a:rPr>
              <a:t>paid</a:t>
            </a:r>
            <a:r>
              <a:rPr b="1" spc="-20" dirty="0">
                <a:latin typeface="Trebuchet MS"/>
                <a:cs typeface="Trebuchet MS"/>
              </a:rPr>
              <a:t> </a:t>
            </a:r>
            <a:r>
              <a:rPr b="1" spc="-25" dirty="0">
                <a:latin typeface="Trebuchet MS"/>
                <a:cs typeface="Trebuchet MS"/>
              </a:rPr>
              <a:t>by</a:t>
            </a:r>
            <a:r>
              <a:rPr b="1" dirty="0">
                <a:latin typeface="Trebuchet MS"/>
                <a:cs typeface="Trebuchet MS"/>
              </a:rPr>
              <a:t>	</a:t>
            </a:r>
            <a:r>
              <a:rPr b="1" spc="-25" dirty="0">
                <a:latin typeface="Trebuchet MS"/>
                <a:cs typeface="Trebuchet MS"/>
              </a:rPr>
              <a:t>buyer </a:t>
            </a:r>
            <a:r>
              <a:rPr b="1" dirty="0">
                <a:latin typeface="Trebuchet MS"/>
                <a:cs typeface="Trebuchet MS"/>
              </a:rPr>
              <a:t>in</a:t>
            </a:r>
            <a:r>
              <a:rPr b="1" spc="-25" dirty="0">
                <a:latin typeface="Trebuchet MS"/>
                <a:cs typeface="Trebuchet MS"/>
              </a:rPr>
              <a:t> </a:t>
            </a:r>
            <a:r>
              <a:rPr b="1" dirty="0">
                <a:latin typeface="Trebuchet MS"/>
                <a:cs typeface="Trebuchet MS"/>
              </a:rPr>
              <a:t>terms</a:t>
            </a:r>
            <a:r>
              <a:rPr b="1" spc="-45" dirty="0">
                <a:latin typeface="Trebuchet MS"/>
                <a:cs typeface="Trebuchet MS"/>
              </a:rPr>
              <a:t> </a:t>
            </a:r>
            <a:r>
              <a:rPr b="1" dirty="0">
                <a:latin typeface="Trebuchet MS"/>
                <a:cs typeface="Trebuchet MS"/>
              </a:rPr>
              <a:t>of</a:t>
            </a:r>
            <a:r>
              <a:rPr b="1" spc="-25" dirty="0">
                <a:latin typeface="Trebuchet MS"/>
                <a:cs typeface="Trebuchet MS"/>
              </a:rPr>
              <a:t> </a:t>
            </a:r>
            <a:r>
              <a:rPr b="1" spc="-105" dirty="0">
                <a:latin typeface="Trebuchet MS"/>
                <a:cs typeface="Trebuchet MS"/>
              </a:rPr>
              <a:t>s.16,</a:t>
            </a:r>
            <a:r>
              <a:rPr b="1" spc="-235" dirty="0">
                <a:latin typeface="Trebuchet MS"/>
                <a:cs typeface="Trebuchet MS"/>
              </a:rPr>
              <a:t> </a:t>
            </a:r>
            <a:r>
              <a:rPr b="1" dirty="0">
                <a:latin typeface="Trebuchet MS"/>
                <a:cs typeface="Trebuchet MS"/>
              </a:rPr>
              <a:t>along</a:t>
            </a:r>
            <a:r>
              <a:rPr b="1" spc="-30" dirty="0">
                <a:latin typeface="Trebuchet MS"/>
                <a:cs typeface="Trebuchet MS"/>
              </a:rPr>
              <a:t> </a:t>
            </a:r>
            <a:r>
              <a:rPr b="1" dirty="0">
                <a:latin typeface="Trebuchet MS"/>
                <a:cs typeface="Trebuchet MS"/>
              </a:rPr>
              <a:t>with</a:t>
            </a:r>
            <a:r>
              <a:rPr b="1" spc="-35" dirty="0">
                <a:latin typeface="Trebuchet MS"/>
                <a:cs typeface="Trebuchet MS"/>
              </a:rPr>
              <a:t> </a:t>
            </a:r>
            <a:r>
              <a:rPr b="1" dirty="0">
                <a:latin typeface="Trebuchet MS"/>
                <a:cs typeface="Trebuchet MS"/>
              </a:rPr>
              <a:t>the</a:t>
            </a:r>
            <a:r>
              <a:rPr b="1" spc="-25" dirty="0">
                <a:latin typeface="Trebuchet MS"/>
                <a:cs typeface="Trebuchet MS"/>
              </a:rPr>
              <a:t> </a:t>
            </a:r>
            <a:r>
              <a:rPr b="1" dirty="0">
                <a:latin typeface="Trebuchet MS"/>
                <a:cs typeface="Trebuchet MS"/>
              </a:rPr>
              <a:t>amount</a:t>
            </a:r>
            <a:r>
              <a:rPr b="1" spc="-35" dirty="0">
                <a:latin typeface="Trebuchet MS"/>
                <a:cs typeface="Trebuchet MS"/>
              </a:rPr>
              <a:t> </a:t>
            </a:r>
            <a:r>
              <a:rPr b="1" spc="-25" dirty="0">
                <a:latin typeface="Trebuchet MS"/>
                <a:cs typeface="Trebuchet MS"/>
              </a:rPr>
              <a:t>of </a:t>
            </a:r>
            <a:r>
              <a:rPr b="1" dirty="0">
                <a:latin typeface="Trebuchet MS"/>
                <a:cs typeface="Trebuchet MS"/>
              </a:rPr>
              <a:t>payment</a:t>
            </a:r>
            <a:r>
              <a:rPr b="1" spc="-70" dirty="0">
                <a:latin typeface="Trebuchet MS"/>
                <a:cs typeface="Trebuchet MS"/>
              </a:rPr>
              <a:t> </a:t>
            </a:r>
            <a:r>
              <a:rPr b="1" dirty="0">
                <a:latin typeface="Trebuchet MS"/>
                <a:cs typeface="Trebuchet MS"/>
              </a:rPr>
              <a:t>made</a:t>
            </a:r>
            <a:r>
              <a:rPr b="1" spc="-50" dirty="0">
                <a:latin typeface="Trebuchet MS"/>
                <a:cs typeface="Trebuchet MS"/>
              </a:rPr>
              <a:t> </a:t>
            </a:r>
            <a:r>
              <a:rPr b="1" dirty="0">
                <a:latin typeface="Trebuchet MS"/>
                <a:cs typeface="Trebuchet MS"/>
              </a:rPr>
              <a:t>to</a:t>
            </a:r>
            <a:r>
              <a:rPr b="1" spc="-55" dirty="0">
                <a:latin typeface="Trebuchet MS"/>
                <a:cs typeface="Trebuchet MS"/>
              </a:rPr>
              <a:t> </a:t>
            </a:r>
            <a:r>
              <a:rPr b="1" spc="-20" dirty="0">
                <a:latin typeface="Trebuchet MS"/>
                <a:cs typeface="Trebuchet MS"/>
              </a:rPr>
              <a:t>supplier</a:t>
            </a:r>
            <a:r>
              <a:rPr b="1" spc="-50" dirty="0">
                <a:latin typeface="Trebuchet MS"/>
                <a:cs typeface="Trebuchet MS"/>
              </a:rPr>
              <a:t> </a:t>
            </a:r>
            <a:r>
              <a:rPr b="1" spc="-20" dirty="0">
                <a:latin typeface="Trebuchet MS"/>
                <a:cs typeface="Trebuchet MS"/>
              </a:rPr>
              <a:t>beyond</a:t>
            </a:r>
            <a:r>
              <a:rPr b="1" spc="-35" dirty="0">
                <a:latin typeface="Trebuchet MS"/>
                <a:cs typeface="Trebuchet MS"/>
              </a:rPr>
              <a:t> </a:t>
            </a:r>
            <a:r>
              <a:rPr b="1" dirty="0">
                <a:latin typeface="Trebuchet MS"/>
                <a:cs typeface="Trebuchet MS"/>
              </a:rPr>
              <a:t>the</a:t>
            </a:r>
            <a:r>
              <a:rPr b="1" spc="-55" dirty="0">
                <a:latin typeface="Trebuchet MS"/>
                <a:cs typeface="Trebuchet MS"/>
              </a:rPr>
              <a:t> </a:t>
            </a:r>
            <a:r>
              <a:rPr b="1" spc="-10" dirty="0">
                <a:latin typeface="Trebuchet MS"/>
                <a:cs typeface="Trebuchet MS"/>
              </a:rPr>
              <a:t>appointed</a:t>
            </a:r>
            <a:r>
              <a:rPr b="1" spc="-45" dirty="0">
                <a:latin typeface="Trebuchet MS"/>
                <a:cs typeface="Trebuchet MS"/>
              </a:rPr>
              <a:t> </a:t>
            </a:r>
            <a:r>
              <a:rPr b="1" spc="-40" dirty="0">
                <a:latin typeface="Trebuchet MS"/>
                <a:cs typeface="Trebuchet MS"/>
              </a:rPr>
              <a:t>day</a:t>
            </a:r>
            <a:r>
              <a:rPr b="1" spc="-65" dirty="0">
                <a:latin typeface="Trebuchet MS"/>
                <a:cs typeface="Trebuchet MS"/>
              </a:rPr>
              <a:t> </a:t>
            </a:r>
            <a:r>
              <a:rPr b="1" dirty="0">
                <a:latin typeface="Trebuchet MS"/>
                <a:cs typeface="Trebuchet MS"/>
              </a:rPr>
              <a:t>during</a:t>
            </a:r>
            <a:r>
              <a:rPr b="1" spc="-30" dirty="0">
                <a:latin typeface="Trebuchet MS"/>
                <a:cs typeface="Trebuchet MS"/>
              </a:rPr>
              <a:t> </a:t>
            </a:r>
            <a:r>
              <a:rPr b="1" spc="-20" dirty="0">
                <a:latin typeface="Trebuchet MS"/>
                <a:cs typeface="Trebuchet MS"/>
              </a:rPr>
              <a:t>each</a:t>
            </a:r>
            <a:r>
              <a:rPr b="1" spc="-70" dirty="0">
                <a:latin typeface="Trebuchet MS"/>
                <a:cs typeface="Trebuchet MS"/>
              </a:rPr>
              <a:t> </a:t>
            </a:r>
            <a:r>
              <a:rPr b="1" spc="-10" dirty="0">
                <a:latin typeface="Trebuchet MS"/>
                <a:cs typeface="Trebuchet MS"/>
              </a:rPr>
              <a:t>accounting year;</a:t>
            </a:r>
            <a:endParaRPr>
              <a:latin typeface="Trebuchet MS"/>
              <a:cs typeface="Trebuchet MS"/>
            </a:endParaRPr>
          </a:p>
          <a:p>
            <a:pPr marL="295910" marR="452755" indent="-283845">
              <a:spcBef>
                <a:spcPts val="495"/>
              </a:spcBef>
              <a:buClr>
                <a:srgbClr val="7D96AC"/>
              </a:buClr>
              <a:buSzPct val="80555"/>
              <a:buFont typeface="Wingdings"/>
              <a:buChar char=""/>
              <a:tabLst>
                <a:tab pos="295910" algn="l"/>
              </a:tabLst>
            </a:pPr>
            <a:r>
              <a:rPr b="1" dirty="0">
                <a:latin typeface="Trebuchet MS"/>
                <a:cs typeface="Trebuchet MS"/>
              </a:rPr>
              <a:t>amount</a:t>
            </a:r>
            <a:r>
              <a:rPr b="1" spc="-75" dirty="0">
                <a:latin typeface="Trebuchet MS"/>
                <a:cs typeface="Trebuchet MS"/>
              </a:rPr>
              <a:t> </a:t>
            </a:r>
            <a:r>
              <a:rPr b="1" dirty="0">
                <a:latin typeface="Trebuchet MS"/>
                <a:cs typeface="Trebuchet MS"/>
              </a:rPr>
              <a:t>of</a:t>
            </a:r>
            <a:r>
              <a:rPr b="1" spc="-75" dirty="0">
                <a:latin typeface="Trebuchet MS"/>
                <a:cs typeface="Trebuchet MS"/>
              </a:rPr>
              <a:t> </a:t>
            </a:r>
            <a:r>
              <a:rPr b="1" spc="-25" dirty="0">
                <a:latin typeface="Trebuchet MS"/>
                <a:cs typeface="Trebuchet MS"/>
              </a:rPr>
              <a:t>interest</a:t>
            </a:r>
            <a:r>
              <a:rPr b="1" spc="-100" dirty="0">
                <a:latin typeface="Trebuchet MS"/>
                <a:cs typeface="Trebuchet MS"/>
              </a:rPr>
              <a:t> </a:t>
            </a:r>
            <a:r>
              <a:rPr b="1" dirty="0">
                <a:latin typeface="Trebuchet MS"/>
                <a:cs typeface="Trebuchet MS"/>
              </a:rPr>
              <a:t>due</a:t>
            </a:r>
            <a:r>
              <a:rPr b="1" spc="-65" dirty="0">
                <a:latin typeface="Trebuchet MS"/>
                <a:cs typeface="Trebuchet MS"/>
              </a:rPr>
              <a:t> </a:t>
            </a:r>
            <a:r>
              <a:rPr b="1" dirty="0">
                <a:latin typeface="Trebuchet MS"/>
                <a:cs typeface="Trebuchet MS"/>
              </a:rPr>
              <a:t>and</a:t>
            </a:r>
            <a:r>
              <a:rPr b="1" spc="-70" dirty="0">
                <a:latin typeface="Trebuchet MS"/>
                <a:cs typeface="Trebuchet MS"/>
              </a:rPr>
              <a:t> </a:t>
            </a:r>
            <a:r>
              <a:rPr b="1" spc="-40" dirty="0">
                <a:latin typeface="Trebuchet MS"/>
                <a:cs typeface="Trebuchet MS"/>
              </a:rPr>
              <a:t>payable</a:t>
            </a:r>
            <a:r>
              <a:rPr b="1" spc="-95" dirty="0">
                <a:latin typeface="Trebuchet MS"/>
                <a:cs typeface="Trebuchet MS"/>
              </a:rPr>
              <a:t> </a:t>
            </a:r>
            <a:r>
              <a:rPr b="1" dirty="0">
                <a:latin typeface="Trebuchet MS"/>
                <a:cs typeface="Trebuchet MS"/>
              </a:rPr>
              <a:t>for</a:t>
            </a:r>
            <a:r>
              <a:rPr b="1" spc="-75" dirty="0">
                <a:latin typeface="Trebuchet MS"/>
                <a:cs typeface="Trebuchet MS"/>
              </a:rPr>
              <a:t> </a:t>
            </a:r>
            <a:r>
              <a:rPr b="1" dirty="0">
                <a:latin typeface="Trebuchet MS"/>
                <a:cs typeface="Trebuchet MS"/>
              </a:rPr>
              <a:t>the</a:t>
            </a:r>
            <a:r>
              <a:rPr b="1" spc="-75" dirty="0">
                <a:latin typeface="Trebuchet MS"/>
                <a:cs typeface="Trebuchet MS"/>
              </a:rPr>
              <a:t> </a:t>
            </a:r>
            <a:r>
              <a:rPr b="1" dirty="0">
                <a:latin typeface="Trebuchet MS"/>
                <a:cs typeface="Trebuchet MS"/>
              </a:rPr>
              <a:t>period</a:t>
            </a:r>
            <a:r>
              <a:rPr b="1" spc="-60" dirty="0">
                <a:latin typeface="Trebuchet MS"/>
                <a:cs typeface="Trebuchet MS"/>
              </a:rPr>
              <a:t> </a:t>
            </a:r>
            <a:r>
              <a:rPr b="1" dirty="0">
                <a:latin typeface="Trebuchet MS"/>
                <a:cs typeface="Trebuchet MS"/>
              </a:rPr>
              <a:t>of</a:t>
            </a:r>
            <a:r>
              <a:rPr b="1" spc="-70" dirty="0">
                <a:latin typeface="Trebuchet MS"/>
                <a:cs typeface="Trebuchet MS"/>
              </a:rPr>
              <a:t> </a:t>
            </a:r>
            <a:r>
              <a:rPr b="1" spc="-45" dirty="0">
                <a:latin typeface="Trebuchet MS"/>
                <a:cs typeface="Trebuchet MS"/>
              </a:rPr>
              <a:t>delay</a:t>
            </a:r>
            <a:r>
              <a:rPr b="1" spc="-85" dirty="0">
                <a:latin typeface="Trebuchet MS"/>
                <a:cs typeface="Trebuchet MS"/>
              </a:rPr>
              <a:t> </a:t>
            </a:r>
            <a:r>
              <a:rPr b="1" dirty="0">
                <a:latin typeface="Trebuchet MS"/>
                <a:cs typeface="Trebuchet MS"/>
              </a:rPr>
              <a:t>in</a:t>
            </a:r>
            <a:r>
              <a:rPr b="1" spc="-80" dirty="0">
                <a:latin typeface="Trebuchet MS"/>
                <a:cs typeface="Trebuchet MS"/>
              </a:rPr>
              <a:t> </a:t>
            </a:r>
            <a:r>
              <a:rPr b="1" spc="-10" dirty="0">
                <a:latin typeface="Trebuchet MS"/>
                <a:cs typeface="Trebuchet MS"/>
              </a:rPr>
              <a:t>making </a:t>
            </a:r>
            <a:r>
              <a:rPr b="1" dirty="0">
                <a:latin typeface="Trebuchet MS"/>
                <a:cs typeface="Trebuchet MS"/>
              </a:rPr>
              <a:t>payment</a:t>
            </a:r>
            <a:r>
              <a:rPr b="1" spc="-110" dirty="0">
                <a:latin typeface="Trebuchet MS"/>
                <a:cs typeface="Trebuchet MS"/>
              </a:rPr>
              <a:t> </a:t>
            </a:r>
            <a:r>
              <a:rPr b="1" spc="-10" dirty="0">
                <a:latin typeface="Trebuchet MS"/>
                <a:cs typeface="Trebuchet MS"/>
              </a:rPr>
              <a:t>(which</a:t>
            </a:r>
            <a:r>
              <a:rPr b="1" spc="-75" dirty="0">
                <a:latin typeface="Trebuchet MS"/>
                <a:cs typeface="Trebuchet MS"/>
              </a:rPr>
              <a:t> </a:t>
            </a:r>
            <a:r>
              <a:rPr b="1" spc="-55" dirty="0">
                <a:latin typeface="Trebuchet MS"/>
                <a:cs typeface="Trebuchet MS"/>
              </a:rPr>
              <a:t>have</a:t>
            </a:r>
            <a:r>
              <a:rPr b="1" spc="-80" dirty="0">
                <a:latin typeface="Trebuchet MS"/>
                <a:cs typeface="Trebuchet MS"/>
              </a:rPr>
              <a:t> </a:t>
            </a:r>
            <a:r>
              <a:rPr b="1" spc="-20" dirty="0">
                <a:latin typeface="Trebuchet MS"/>
                <a:cs typeface="Trebuchet MS"/>
              </a:rPr>
              <a:t>been</a:t>
            </a:r>
            <a:r>
              <a:rPr b="1" spc="-85" dirty="0">
                <a:latin typeface="Trebuchet MS"/>
                <a:cs typeface="Trebuchet MS"/>
              </a:rPr>
              <a:t> </a:t>
            </a:r>
            <a:r>
              <a:rPr b="1" dirty="0">
                <a:latin typeface="Trebuchet MS"/>
                <a:cs typeface="Trebuchet MS"/>
              </a:rPr>
              <a:t>paid</a:t>
            </a:r>
            <a:r>
              <a:rPr b="1" spc="-75" dirty="0">
                <a:latin typeface="Trebuchet MS"/>
                <a:cs typeface="Trebuchet MS"/>
              </a:rPr>
              <a:t> </a:t>
            </a:r>
            <a:r>
              <a:rPr b="1" dirty="0">
                <a:latin typeface="Trebuchet MS"/>
                <a:cs typeface="Trebuchet MS"/>
              </a:rPr>
              <a:t>but</a:t>
            </a:r>
            <a:r>
              <a:rPr b="1" spc="-75" dirty="0">
                <a:latin typeface="Trebuchet MS"/>
                <a:cs typeface="Trebuchet MS"/>
              </a:rPr>
              <a:t> </a:t>
            </a:r>
            <a:r>
              <a:rPr b="1" spc="-20" dirty="0">
                <a:latin typeface="Trebuchet MS"/>
                <a:cs typeface="Trebuchet MS"/>
              </a:rPr>
              <a:t>beyond</a:t>
            </a:r>
            <a:r>
              <a:rPr b="1" spc="-70" dirty="0">
                <a:latin typeface="Trebuchet MS"/>
                <a:cs typeface="Trebuchet MS"/>
              </a:rPr>
              <a:t> </a:t>
            </a:r>
            <a:r>
              <a:rPr b="1" dirty="0">
                <a:latin typeface="Trebuchet MS"/>
                <a:cs typeface="Trebuchet MS"/>
              </a:rPr>
              <a:t>the</a:t>
            </a:r>
            <a:r>
              <a:rPr b="1" spc="-80" dirty="0">
                <a:latin typeface="Trebuchet MS"/>
                <a:cs typeface="Trebuchet MS"/>
              </a:rPr>
              <a:t> </a:t>
            </a:r>
            <a:r>
              <a:rPr b="1" spc="-10" dirty="0">
                <a:latin typeface="Trebuchet MS"/>
                <a:cs typeface="Trebuchet MS"/>
              </a:rPr>
              <a:t>appointed</a:t>
            </a:r>
            <a:r>
              <a:rPr b="1" spc="-90" dirty="0">
                <a:latin typeface="Trebuchet MS"/>
                <a:cs typeface="Trebuchet MS"/>
              </a:rPr>
              <a:t> </a:t>
            </a:r>
            <a:r>
              <a:rPr b="1" spc="-40" dirty="0">
                <a:latin typeface="Trebuchet MS"/>
                <a:cs typeface="Trebuchet MS"/>
              </a:rPr>
              <a:t>day</a:t>
            </a:r>
            <a:r>
              <a:rPr b="1" spc="-90" dirty="0">
                <a:latin typeface="Trebuchet MS"/>
                <a:cs typeface="Trebuchet MS"/>
              </a:rPr>
              <a:t> </a:t>
            </a:r>
            <a:r>
              <a:rPr b="1" dirty="0">
                <a:latin typeface="Trebuchet MS"/>
                <a:cs typeface="Trebuchet MS"/>
              </a:rPr>
              <a:t>during</a:t>
            </a:r>
            <a:r>
              <a:rPr b="1" spc="-60" dirty="0">
                <a:latin typeface="Trebuchet MS"/>
                <a:cs typeface="Trebuchet MS"/>
              </a:rPr>
              <a:t> </a:t>
            </a:r>
            <a:r>
              <a:rPr b="1" spc="-25" dirty="0">
                <a:latin typeface="Trebuchet MS"/>
                <a:cs typeface="Trebuchet MS"/>
              </a:rPr>
              <a:t>the </a:t>
            </a:r>
            <a:r>
              <a:rPr b="1" spc="-20" dirty="0">
                <a:latin typeface="Trebuchet MS"/>
                <a:cs typeface="Trebuchet MS"/>
              </a:rPr>
              <a:t>year)</a:t>
            </a:r>
            <a:r>
              <a:rPr b="1" spc="-100" dirty="0">
                <a:latin typeface="Trebuchet MS"/>
                <a:cs typeface="Trebuchet MS"/>
              </a:rPr>
              <a:t> </a:t>
            </a:r>
            <a:r>
              <a:rPr b="1" dirty="0">
                <a:latin typeface="Trebuchet MS"/>
                <a:cs typeface="Trebuchet MS"/>
              </a:rPr>
              <a:t>but</a:t>
            </a:r>
            <a:r>
              <a:rPr b="1" spc="-65" dirty="0">
                <a:latin typeface="Trebuchet MS"/>
                <a:cs typeface="Trebuchet MS"/>
              </a:rPr>
              <a:t> </a:t>
            </a:r>
            <a:r>
              <a:rPr b="1" dirty="0">
                <a:latin typeface="Trebuchet MS"/>
                <a:cs typeface="Trebuchet MS"/>
              </a:rPr>
              <a:t>without</a:t>
            </a:r>
            <a:r>
              <a:rPr b="1" spc="-75" dirty="0">
                <a:latin typeface="Trebuchet MS"/>
                <a:cs typeface="Trebuchet MS"/>
              </a:rPr>
              <a:t> </a:t>
            </a:r>
            <a:r>
              <a:rPr b="1" dirty="0">
                <a:latin typeface="Trebuchet MS"/>
                <a:cs typeface="Trebuchet MS"/>
              </a:rPr>
              <a:t>adding</a:t>
            </a:r>
            <a:r>
              <a:rPr b="1" spc="-75" dirty="0">
                <a:latin typeface="Trebuchet MS"/>
                <a:cs typeface="Trebuchet MS"/>
              </a:rPr>
              <a:t> </a:t>
            </a:r>
            <a:r>
              <a:rPr b="1" dirty="0">
                <a:latin typeface="Trebuchet MS"/>
                <a:cs typeface="Trebuchet MS"/>
              </a:rPr>
              <a:t>the</a:t>
            </a:r>
            <a:r>
              <a:rPr b="1" spc="-65" dirty="0">
                <a:latin typeface="Trebuchet MS"/>
                <a:cs typeface="Trebuchet MS"/>
              </a:rPr>
              <a:t> </a:t>
            </a:r>
            <a:r>
              <a:rPr b="1" spc="-25" dirty="0">
                <a:latin typeface="Trebuchet MS"/>
                <a:cs typeface="Trebuchet MS"/>
              </a:rPr>
              <a:t>interest</a:t>
            </a:r>
            <a:r>
              <a:rPr b="1" spc="-95" dirty="0">
                <a:latin typeface="Trebuchet MS"/>
                <a:cs typeface="Trebuchet MS"/>
              </a:rPr>
              <a:t> </a:t>
            </a:r>
            <a:r>
              <a:rPr b="1" spc="-45" dirty="0">
                <a:latin typeface="Trebuchet MS"/>
                <a:cs typeface="Trebuchet MS"/>
              </a:rPr>
              <a:t>specified</a:t>
            </a:r>
            <a:r>
              <a:rPr b="1" spc="-90" dirty="0">
                <a:latin typeface="Trebuchet MS"/>
                <a:cs typeface="Trebuchet MS"/>
              </a:rPr>
              <a:t> </a:t>
            </a:r>
            <a:r>
              <a:rPr b="1" dirty="0">
                <a:latin typeface="Trebuchet MS"/>
                <a:cs typeface="Trebuchet MS"/>
              </a:rPr>
              <a:t>under</a:t>
            </a:r>
            <a:r>
              <a:rPr b="1" spc="-55" dirty="0">
                <a:latin typeface="Trebuchet MS"/>
                <a:cs typeface="Trebuchet MS"/>
              </a:rPr>
              <a:t> </a:t>
            </a:r>
            <a:r>
              <a:rPr b="1" spc="-25" dirty="0">
                <a:latin typeface="Trebuchet MS"/>
                <a:cs typeface="Trebuchet MS"/>
              </a:rPr>
              <a:t>this</a:t>
            </a:r>
            <a:r>
              <a:rPr b="1" spc="-229" dirty="0">
                <a:latin typeface="Trebuchet MS"/>
                <a:cs typeface="Trebuchet MS"/>
              </a:rPr>
              <a:t> </a:t>
            </a:r>
            <a:r>
              <a:rPr b="1" spc="-20" dirty="0">
                <a:latin typeface="Trebuchet MS"/>
                <a:cs typeface="Trebuchet MS"/>
              </a:rPr>
              <a:t>Act;</a:t>
            </a:r>
            <a:endParaRPr>
              <a:latin typeface="Trebuchet MS"/>
              <a:cs typeface="Trebuchet MS"/>
            </a:endParaRPr>
          </a:p>
          <a:p>
            <a:pPr marL="295910" indent="-283210">
              <a:spcBef>
                <a:spcPts val="505"/>
              </a:spcBef>
              <a:buClr>
                <a:srgbClr val="7D96AC"/>
              </a:buClr>
              <a:buSzPct val="80555"/>
              <a:buFont typeface="Wingdings"/>
              <a:buChar char=""/>
              <a:tabLst>
                <a:tab pos="295910" algn="l"/>
              </a:tabLst>
            </a:pPr>
            <a:r>
              <a:rPr b="1" dirty="0">
                <a:latin typeface="Trebuchet MS"/>
                <a:cs typeface="Trebuchet MS"/>
              </a:rPr>
              <a:t>amount</a:t>
            </a:r>
            <a:r>
              <a:rPr b="1" spc="-60" dirty="0">
                <a:latin typeface="Trebuchet MS"/>
                <a:cs typeface="Trebuchet MS"/>
              </a:rPr>
              <a:t> </a:t>
            </a:r>
            <a:r>
              <a:rPr b="1" dirty="0">
                <a:latin typeface="Trebuchet MS"/>
                <a:cs typeface="Trebuchet MS"/>
              </a:rPr>
              <a:t>of</a:t>
            </a:r>
            <a:r>
              <a:rPr b="1" spc="-55" dirty="0">
                <a:latin typeface="Trebuchet MS"/>
                <a:cs typeface="Trebuchet MS"/>
              </a:rPr>
              <a:t> </a:t>
            </a:r>
            <a:r>
              <a:rPr b="1" spc="-25" dirty="0">
                <a:latin typeface="Trebuchet MS"/>
                <a:cs typeface="Trebuchet MS"/>
              </a:rPr>
              <a:t>interest</a:t>
            </a:r>
            <a:r>
              <a:rPr b="1" spc="-85" dirty="0">
                <a:latin typeface="Trebuchet MS"/>
                <a:cs typeface="Trebuchet MS"/>
              </a:rPr>
              <a:t> </a:t>
            </a:r>
            <a:r>
              <a:rPr b="1" spc="-10" dirty="0">
                <a:latin typeface="Trebuchet MS"/>
                <a:cs typeface="Trebuchet MS"/>
              </a:rPr>
              <a:t>accrued</a:t>
            </a:r>
            <a:r>
              <a:rPr b="1" spc="-60" dirty="0">
                <a:latin typeface="Trebuchet MS"/>
                <a:cs typeface="Trebuchet MS"/>
              </a:rPr>
              <a:t> </a:t>
            </a:r>
            <a:r>
              <a:rPr b="1" dirty="0">
                <a:latin typeface="Trebuchet MS"/>
                <a:cs typeface="Trebuchet MS"/>
              </a:rPr>
              <a:t>and</a:t>
            </a:r>
            <a:r>
              <a:rPr b="1" spc="-60" dirty="0">
                <a:latin typeface="Trebuchet MS"/>
                <a:cs typeface="Trebuchet MS"/>
              </a:rPr>
              <a:t> </a:t>
            </a:r>
            <a:r>
              <a:rPr b="1" dirty="0">
                <a:latin typeface="Trebuchet MS"/>
                <a:cs typeface="Trebuchet MS"/>
              </a:rPr>
              <a:t>remaining</a:t>
            </a:r>
            <a:r>
              <a:rPr b="1" spc="-80" dirty="0">
                <a:latin typeface="Trebuchet MS"/>
                <a:cs typeface="Trebuchet MS"/>
              </a:rPr>
              <a:t> </a:t>
            </a:r>
            <a:r>
              <a:rPr b="1" spc="-10" dirty="0">
                <a:latin typeface="Trebuchet MS"/>
                <a:cs typeface="Trebuchet MS"/>
              </a:rPr>
              <a:t>unpaid</a:t>
            </a:r>
            <a:r>
              <a:rPr b="1" spc="-55" dirty="0">
                <a:latin typeface="Trebuchet MS"/>
                <a:cs typeface="Trebuchet MS"/>
              </a:rPr>
              <a:t> </a:t>
            </a:r>
            <a:r>
              <a:rPr b="1" dirty="0">
                <a:latin typeface="Trebuchet MS"/>
                <a:cs typeface="Trebuchet MS"/>
              </a:rPr>
              <a:t>at</a:t>
            </a:r>
            <a:r>
              <a:rPr b="1" spc="-60" dirty="0">
                <a:latin typeface="Trebuchet MS"/>
                <a:cs typeface="Trebuchet MS"/>
              </a:rPr>
              <a:t> </a:t>
            </a:r>
            <a:r>
              <a:rPr b="1" dirty="0">
                <a:latin typeface="Trebuchet MS"/>
                <a:cs typeface="Trebuchet MS"/>
              </a:rPr>
              <a:t>end</a:t>
            </a:r>
            <a:r>
              <a:rPr b="1" spc="-60" dirty="0">
                <a:latin typeface="Trebuchet MS"/>
                <a:cs typeface="Trebuchet MS"/>
              </a:rPr>
              <a:t> </a:t>
            </a:r>
            <a:r>
              <a:rPr b="1" dirty="0">
                <a:latin typeface="Trebuchet MS"/>
                <a:cs typeface="Trebuchet MS"/>
              </a:rPr>
              <a:t>of</a:t>
            </a:r>
            <a:r>
              <a:rPr b="1" spc="-55" dirty="0">
                <a:latin typeface="Trebuchet MS"/>
                <a:cs typeface="Trebuchet MS"/>
              </a:rPr>
              <a:t> </a:t>
            </a:r>
            <a:r>
              <a:rPr b="1" spc="-20" dirty="0">
                <a:latin typeface="Trebuchet MS"/>
                <a:cs typeface="Trebuchet MS"/>
              </a:rPr>
              <a:t>each</a:t>
            </a:r>
            <a:r>
              <a:rPr b="1" spc="-80" dirty="0">
                <a:latin typeface="Trebuchet MS"/>
                <a:cs typeface="Trebuchet MS"/>
              </a:rPr>
              <a:t> </a:t>
            </a:r>
            <a:r>
              <a:rPr b="1" spc="-10" dirty="0">
                <a:latin typeface="Trebuchet MS"/>
                <a:cs typeface="Trebuchet MS"/>
              </a:rPr>
              <a:t>accounting</a:t>
            </a:r>
            <a:endParaRPr>
              <a:latin typeface="Trebuchet MS"/>
              <a:cs typeface="Trebuchet MS"/>
            </a:endParaRPr>
          </a:p>
          <a:p>
            <a:pPr marL="295910"/>
            <a:r>
              <a:rPr b="1" spc="-10" dirty="0">
                <a:latin typeface="Trebuchet MS"/>
                <a:cs typeface="Trebuchet MS"/>
              </a:rPr>
              <a:t>year;</a:t>
            </a:r>
            <a:endParaRPr>
              <a:latin typeface="Trebuchet MS"/>
              <a:cs typeface="Trebuchet MS"/>
            </a:endParaRPr>
          </a:p>
          <a:p>
            <a:pPr marL="295910" marR="10160" indent="-283845" algn="just">
              <a:spcBef>
                <a:spcPts val="505"/>
              </a:spcBef>
              <a:buClr>
                <a:srgbClr val="7D96AC"/>
              </a:buClr>
              <a:buSzPct val="80555"/>
              <a:buFont typeface="Wingdings"/>
              <a:buChar char=""/>
              <a:tabLst>
                <a:tab pos="295910" algn="l"/>
              </a:tabLst>
            </a:pPr>
            <a:r>
              <a:rPr b="1" dirty="0">
                <a:latin typeface="Trebuchet MS"/>
                <a:cs typeface="Trebuchet MS"/>
              </a:rPr>
              <a:t>amount</a:t>
            </a:r>
            <a:r>
              <a:rPr b="1" spc="-55" dirty="0">
                <a:latin typeface="Trebuchet MS"/>
                <a:cs typeface="Trebuchet MS"/>
              </a:rPr>
              <a:t> </a:t>
            </a:r>
            <a:r>
              <a:rPr b="1" dirty="0">
                <a:latin typeface="Trebuchet MS"/>
                <a:cs typeface="Trebuchet MS"/>
              </a:rPr>
              <a:t>of</a:t>
            </a:r>
            <a:r>
              <a:rPr b="1" spc="-55" dirty="0">
                <a:latin typeface="Trebuchet MS"/>
                <a:cs typeface="Trebuchet MS"/>
              </a:rPr>
              <a:t> </a:t>
            </a:r>
            <a:r>
              <a:rPr b="1" spc="-20" dirty="0">
                <a:latin typeface="Trebuchet MS"/>
                <a:cs typeface="Trebuchet MS"/>
              </a:rPr>
              <a:t>further</a:t>
            </a:r>
            <a:r>
              <a:rPr b="1" spc="-55" dirty="0">
                <a:latin typeface="Trebuchet MS"/>
                <a:cs typeface="Trebuchet MS"/>
              </a:rPr>
              <a:t> </a:t>
            </a:r>
            <a:r>
              <a:rPr b="1" spc="-25" dirty="0">
                <a:latin typeface="Trebuchet MS"/>
                <a:cs typeface="Trebuchet MS"/>
              </a:rPr>
              <a:t>interest</a:t>
            </a:r>
            <a:r>
              <a:rPr b="1" spc="-70" dirty="0">
                <a:latin typeface="Trebuchet MS"/>
                <a:cs typeface="Trebuchet MS"/>
              </a:rPr>
              <a:t> </a:t>
            </a:r>
            <a:r>
              <a:rPr b="1" dirty="0">
                <a:latin typeface="Trebuchet MS"/>
                <a:cs typeface="Trebuchet MS"/>
              </a:rPr>
              <a:t>remaining</a:t>
            </a:r>
            <a:r>
              <a:rPr b="1" spc="-80" dirty="0">
                <a:latin typeface="Trebuchet MS"/>
                <a:cs typeface="Trebuchet MS"/>
              </a:rPr>
              <a:t> </a:t>
            </a:r>
            <a:r>
              <a:rPr b="1" dirty="0">
                <a:latin typeface="Trebuchet MS"/>
                <a:cs typeface="Trebuchet MS"/>
              </a:rPr>
              <a:t>due</a:t>
            </a:r>
            <a:r>
              <a:rPr b="1" spc="-50" dirty="0">
                <a:latin typeface="Trebuchet MS"/>
                <a:cs typeface="Trebuchet MS"/>
              </a:rPr>
              <a:t> </a:t>
            </a:r>
            <a:r>
              <a:rPr b="1" dirty="0">
                <a:latin typeface="Trebuchet MS"/>
                <a:cs typeface="Trebuchet MS"/>
              </a:rPr>
              <a:t>and</a:t>
            </a:r>
            <a:r>
              <a:rPr b="1" spc="-50" dirty="0">
                <a:latin typeface="Trebuchet MS"/>
                <a:cs typeface="Trebuchet MS"/>
              </a:rPr>
              <a:t> </a:t>
            </a:r>
            <a:r>
              <a:rPr b="1" spc="-40" dirty="0">
                <a:latin typeface="Trebuchet MS"/>
                <a:cs typeface="Trebuchet MS"/>
              </a:rPr>
              <a:t>payable</a:t>
            </a:r>
            <a:r>
              <a:rPr b="1" spc="-80" dirty="0">
                <a:latin typeface="Trebuchet MS"/>
                <a:cs typeface="Trebuchet MS"/>
              </a:rPr>
              <a:t> </a:t>
            </a:r>
            <a:r>
              <a:rPr b="1" spc="-60" dirty="0">
                <a:latin typeface="Trebuchet MS"/>
                <a:cs typeface="Trebuchet MS"/>
              </a:rPr>
              <a:t>even</a:t>
            </a:r>
            <a:r>
              <a:rPr b="1" spc="-75" dirty="0">
                <a:latin typeface="Trebuchet MS"/>
                <a:cs typeface="Trebuchet MS"/>
              </a:rPr>
              <a:t> </a:t>
            </a:r>
            <a:r>
              <a:rPr b="1" dirty="0">
                <a:latin typeface="Trebuchet MS"/>
                <a:cs typeface="Trebuchet MS"/>
              </a:rPr>
              <a:t>in</a:t>
            </a:r>
            <a:r>
              <a:rPr b="1" spc="-55" dirty="0">
                <a:latin typeface="Trebuchet MS"/>
                <a:cs typeface="Trebuchet MS"/>
              </a:rPr>
              <a:t> </a:t>
            </a:r>
            <a:r>
              <a:rPr b="1" dirty="0">
                <a:latin typeface="Trebuchet MS"/>
                <a:cs typeface="Trebuchet MS"/>
              </a:rPr>
              <a:t>the</a:t>
            </a:r>
            <a:r>
              <a:rPr b="1" spc="-65" dirty="0">
                <a:latin typeface="Trebuchet MS"/>
                <a:cs typeface="Trebuchet MS"/>
              </a:rPr>
              <a:t> </a:t>
            </a:r>
            <a:r>
              <a:rPr b="1" spc="-10" dirty="0">
                <a:latin typeface="Trebuchet MS"/>
                <a:cs typeface="Trebuchet MS"/>
              </a:rPr>
              <a:t>succeeding </a:t>
            </a:r>
            <a:r>
              <a:rPr b="1" spc="-90" dirty="0">
                <a:latin typeface="Trebuchet MS"/>
                <a:cs typeface="Trebuchet MS"/>
              </a:rPr>
              <a:t>years,</a:t>
            </a:r>
            <a:r>
              <a:rPr b="1" spc="-45" dirty="0">
                <a:latin typeface="Trebuchet MS"/>
                <a:cs typeface="Trebuchet MS"/>
              </a:rPr>
              <a:t> </a:t>
            </a:r>
            <a:r>
              <a:rPr b="1" spc="-20" dirty="0">
                <a:latin typeface="Trebuchet MS"/>
                <a:cs typeface="Trebuchet MS"/>
              </a:rPr>
              <a:t>until</a:t>
            </a:r>
            <a:r>
              <a:rPr b="1" spc="-114" dirty="0">
                <a:latin typeface="Trebuchet MS"/>
                <a:cs typeface="Trebuchet MS"/>
              </a:rPr>
              <a:t> </a:t>
            </a:r>
            <a:r>
              <a:rPr b="1" dirty="0">
                <a:latin typeface="Trebuchet MS"/>
                <a:cs typeface="Trebuchet MS"/>
              </a:rPr>
              <a:t>such</a:t>
            </a:r>
            <a:r>
              <a:rPr b="1" spc="-135" dirty="0">
                <a:latin typeface="Trebuchet MS"/>
                <a:cs typeface="Trebuchet MS"/>
              </a:rPr>
              <a:t> </a:t>
            </a:r>
            <a:r>
              <a:rPr b="1" dirty="0">
                <a:latin typeface="Trebuchet MS"/>
                <a:cs typeface="Trebuchet MS"/>
              </a:rPr>
              <a:t>date</a:t>
            </a:r>
            <a:r>
              <a:rPr b="1" spc="-135" dirty="0">
                <a:latin typeface="Trebuchet MS"/>
                <a:cs typeface="Trebuchet MS"/>
              </a:rPr>
              <a:t> </a:t>
            </a:r>
            <a:r>
              <a:rPr b="1" spc="-10" dirty="0">
                <a:latin typeface="Trebuchet MS"/>
                <a:cs typeface="Trebuchet MS"/>
              </a:rPr>
              <a:t>when</a:t>
            </a:r>
            <a:r>
              <a:rPr b="1" spc="-100" dirty="0">
                <a:latin typeface="Trebuchet MS"/>
                <a:cs typeface="Trebuchet MS"/>
              </a:rPr>
              <a:t> </a:t>
            </a:r>
            <a:r>
              <a:rPr b="1" dirty="0">
                <a:latin typeface="Trebuchet MS"/>
                <a:cs typeface="Trebuchet MS"/>
              </a:rPr>
              <a:t>the</a:t>
            </a:r>
            <a:r>
              <a:rPr b="1" spc="-70" dirty="0">
                <a:latin typeface="Trebuchet MS"/>
                <a:cs typeface="Trebuchet MS"/>
              </a:rPr>
              <a:t> </a:t>
            </a:r>
            <a:r>
              <a:rPr b="1" spc="-25" dirty="0">
                <a:latin typeface="Trebuchet MS"/>
                <a:cs typeface="Trebuchet MS"/>
              </a:rPr>
              <a:t>interest</a:t>
            </a:r>
            <a:r>
              <a:rPr b="1" spc="-90" dirty="0">
                <a:latin typeface="Trebuchet MS"/>
                <a:cs typeface="Trebuchet MS"/>
              </a:rPr>
              <a:t> </a:t>
            </a:r>
            <a:r>
              <a:rPr b="1" dirty="0">
                <a:latin typeface="Trebuchet MS"/>
                <a:cs typeface="Trebuchet MS"/>
              </a:rPr>
              <a:t>dues</a:t>
            </a:r>
            <a:r>
              <a:rPr b="1" spc="-60" dirty="0">
                <a:latin typeface="Trebuchet MS"/>
                <a:cs typeface="Trebuchet MS"/>
              </a:rPr>
              <a:t> </a:t>
            </a:r>
            <a:r>
              <a:rPr b="1" dirty="0">
                <a:latin typeface="Trebuchet MS"/>
                <a:cs typeface="Trebuchet MS"/>
              </a:rPr>
              <a:t>as</a:t>
            </a:r>
            <a:r>
              <a:rPr b="1" spc="-80" dirty="0">
                <a:latin typeface="Trebuchet MS"/>
                <a:cs typeface="Trebuchet MS"/>
              </a:rPr>
              <a:t> </a:t>
            </a:r>
            <a:r>
              <a:rPr b="1" spc="-30" dirty="0">
                <a:latin typeface="Trebuchet MS"/>
                <a:cs typeface="Trebuchet MS"/>
              </a:rPr>
              <a:t>above</a:t>
            </a:r>
            <a:r>
              <a:rPr b="1" spc="-70" dirty="0">
                <a:latin typeface="Trebuchet MS"/>
                <a:cs typeface="Trebuchet MS"/>
              </a:rPr>
              <a:t> </a:t>
            </a:r>
            <a:r>
              <a:rPr b="1" dirty="0">
                <a:latin typeface="Trebuchet MS"/>
                <a:cs typeface="Trebuchet MS"/>
              </a:rPr>
              <a:t>are</a:t>
            </a:r>
            <a:r>
              <a:rPr b="1" spc="-70" dirty="0">
                <a:latin typeface="Trebuchet MS"/>
                <a:cs typeface="Trebuchet MS"/>
              </a:rPr>
              <a:t> </a:t>
            </a:r>
            <a:r>
              <a:rPr b="1" spc="-20" dirty="0">
                <a:latin typeface="Trebuchet MS"/>
                <a:cs typeface="Trebuchet MS"/>
              </a:rPr>
              <a:t>actually</a:t>
            </a:r>
            <a:r>
              <a:rPr b="1" spc="-105" dirty="0">
                <a:latin typeface="Trebuchet MS"/>
                <a:cs typeface="Trebuchet MS"/>
              </a:rPr>
              <a:t> </a:t>
            </a:r>
            <a:r>
              <a:rPr b="1" dirty="0">
                <a:latin typeface="Trebuchet MS"/>
                <a:cs typeface="Trebuchet MS"/>
              </a:rPr>
              <a:t>paid</a:t>
            </a:r>
            <a:r>
              <a:rPr b="1" spc="-70" dirty="0">
                <a:latin typeface="Trebuchet MS"/>
                <a:cs typeface="Trebuchet MS"/>
              </a:rPr>
              <a:t> </a:t>
            </a:r>
            <a:r>
              <a:rPr b="1" dirty="0">
                <a:latin typeface="Trebuchet MS"/>
                <a:cs typeface="Trebuchet MS"/>
              </a:rPr>
              <a:t>to</a:t>
            </a:r>
            <a:r>
              <a:rPr b="1" spc="-60" dirty="0">
                <a:latin typeface="Trebuchet MS"/>
                <a:cs typeface="Trebuchet MS"/>
              </a:rPr>
              <a:t> </a:t>
            </a:r>
            <a:r>
              <a:rPr b="1" spc="-25" dirty="0">
                <a:latin typeface="Trebuchet MS"/>
                <a:cs typeface="Trebuchet MS"/>
              </a:rPr>
              <a:t>the </a:t>
            </a:r>
            <a:r>
              <a:rPr b="1" dirty="0">
                <a:latin typeface="Trebuchet MS"/>
                <a:cs typeface="Trebuchet MS"/>
              </a:rPr>
              <a:t>small</a:t>
            </a:r>
            <a:r>
              <a:rPr b="1" spc="-135" dirty="0">
                <a:latin typeface="Trebuchet MS"/>
                <a:cs typeface="Trebuchet MS"/>
              </a:rPr>
              <a:t> </a:t>
            </a:r>
            <a:r>
              <a:rPr b="1" spc="-45" dirty="0">
                <a:latin typeface="Trebuchet MS"/>
                <a:cs typeface="Trebuchet MS"/>
              </a:rPr>
              <a:t>enterprise,</a:t>
            </a:r>
            <a:r>
              <a:rPr b="1" spc="-90" dirty="0">
                <a:latin typeface="Trebuchet MS"/>
                <a:cs typeface="Trebuchet MS"/>
              </a:rPr>
              <a:t> </a:t>
            </a:r>
            <a:r>
              <a:rPr b="1" dirty="0">
                <a:latin typeface="Trebuchet MS"/>
                <a:cs typeface="Trebuchet MS"/>
              </a:rPr>
              <a:t>for</a:t>
            </a:r>
            <a:r>
              <a:rPr b="1" spc="-120" dirty="0">
                <a:latin typeface="Trebuchet MS"/>
                <a:cs typeface="Trebuchet MS"/>
              </a:rPr>
              <a:t> </a:t>
            </a:r>
            <a:r>
              <a:rPr b="1" dirty="0">
                <a:latin typeface="Trebuchet MS"/>
                <a:cs typeface="Trebuchet MS"/>
              </a:rPr>
              <a:t>the</a:t>
            </a:r>
            <a:r>
              <a:rPr b="1" spc="-45" dirty="0">
                <a:latin typeface="Trebuchet MS"/>
                <a:cs typeface="Trebuchet MS"/>
              </a:rPr>
              <a:t> </a:t>
            </a:r>
            <a:r>
              <a:rPr b="1" dirty="0">
                <a:latin typeface="Trebuchet MS"/>
                <a:cs typeface="Trebuchet MS"/>
              </a:rPr>
              <a:t>purpose</a:t>
            </a:r>
            <a:r>
              <a:rPr b="1" spc="-30" dirty="0">
                <a:latin typeface="Trebuchet MS"/>
                <a:cs typeface="Trebuchet MS"/>
              </a:rPr>
              <a:t> </a:t>
            </a:r>
            <a:r>
              <a:rPr b="1" dirty="0">
                <a:latin typeface="Trebuchet MS"/>
                <a:cs typeface="Trebuchet MS"/>
              </a:rPr>
              <a:t>of</a:t>
            </a:r>
            <a:r>
              <a:rPr b="1" spc="-40" dirty="0">
                <a:latin typeface="Trebuchet MS"/>
                <a:cs typeface="Trebuchet MS"/>
              </a:rPr>
              <a:t> </a:t>
            </a:r>
            <a:r>
              <a:rPr b="1" spc="-25" dirty="0">
                <a:latin typeface="Trebuchet MS"/>
                <a:cs typeface="Trebuchet MS"/>
              </a:rPr>
              <a:t>disallowance</a:t>
            </a:r>
            <a:r>
              <a:rPr b="1" spc="-70" dirty="0">
                <a:latin typeface="Trebuchet MS"/>
                <a:cs typeface="Trebuchet MS"/>
              </a:rPr>
              <a:t> </a:t>
            </a:r>
            <a:r>
              <a:rPr b="1" dirty="0">
                <a:latin typeface="Trebuchet MS"/>
                <a:cs typeface="Trebuchet MS"/>
              </a:rPr>
              <a:t>as</a:t>
            </a:r>
            <a:r>
              <a:rPr b="1" spc="-60" dirty="0">
                <a:latin typeface="Trebuchet MS"/>
                <a:cs typeface="Trebuchet MS"/>
              </a:rPr>
              <a:t> </a:t>
            </a:r>
            <a:r>
              <a:rPr b="1" dirty="0">
                <a:latin typeface="Trebuchet MS"/>
                <a:cs typeface="Trebuchet MS"/>
              </a:rPr>
              <a:t>a</a:t>
            </a:r>
            <a:r>
              <a:rPr b="1" spc="-40" dirty="0">
                <a:latin typeface="Trebuchet MS"/>
                <a:cs typeface="Trebuchet MS"/>
              </a:rPr>
              <a:t> </a:t>
            </a:r>
            <a:r>
              <a:rPr b="1" spc="-25" dirty="0">
                <a:latin typeface="Trebuchet MS"/>
                <a:cs typeface="Trebuchet MS"/>
              </a:rPr>
              <a:t>deductible</a:t>
            </a:r>
            <a:r>
              <a:rPr b="1" spc="-60" dirty="0">
                <a:latin typeface="Trebuchet MS"/>
                <a:cs typeface="Trebuchet MS"/>
              </a:rPr>
              <a:t> </a:t>
            </a:r>
            <a:r>
              <a:rPr b="1" spc="-10" dirty="0">
                <a:latin typeface="Trebuchet MS"/>
                <a:cs typeface="Trebuchet MS"/>
              </a:rPr>
              <a:t>expenditure </a:t>
            </a:r>
            <a:r>
              <a:rPr b="1" spc="-85" dirty="0">
                <a:latin typeface="Trebuchet MS"/>
                <a:cs typeface="Trebuchet MS"/>
              </a:rPr>
              <a:t>u/s</a:t>
            </a:r>
            <a:r>
              <a:rPr b="1" spc="-35" dirty="0">
                <a:latin typeface="Trebuchet MS"/>
                <a:cs typeface="Trebuchet MS"/>
              </a:rPr>
              <a:t> </a:t>
            </a:r>
            <a:r>
              <a:rPr b="1" spc="-25" dirty="0">
                <a:latin typeface="Trebuchet MS"/>
                <a:cs typeface="Trebuchet MS"/>
              </a:rPr>
              <a:t>23</a:t>
            </a:r>
            <a:endParaRPr>
              <a:latin typeface="Trebuchet MS"/>
              <a:cs typeface="Trebuchet MS"/>
            </a:endParaRPr>
          </a:p>
        </p:txBody>
      </p:sp>
      <p:sp>
        <p:nvSpPr>
          <p:cNvPr id="6" name="object 6"/>
          <p:cNvSpPr/>
          <p:nvPr/>
        </p:nvSpPr>
        <p:spPr>
          <a:xfrm>
            <a:off x="6025897" y="723900"/>
            <a:ext cx="140335" cy="266700"/>
          </a:xfrm>
          <a:custGeom>
            <a:avLst/>
            <a:gdLst/>
            <a:ahLst/>
            <a:cxnLst/>
            <a:rect l="l" t="t" r="r" b="b"/>
            <a:pathLst>
              <a:path w="140335" h="266700">
                <a:moveTo>
                  <a:pt x="140208" y="0"/>
                </a:moveTo>
                <a:lnTo>
                  <a:pt x="0" y="0"/>
                </a:lnTo>
                <a:lnTo>
                  <a:pt x="0" y="266700"/>
                </a:lnTo>
                <a:lnTo>
                  <a:pt x="140208" y="266700"/>
                </a:lnTo>
                <a:lnTo>
                  <a:pt x="140208" y="0"/>
                </a:lnTo>
                <a:close/>
              </a:path>
            </a:pathLst>
          </a:custGeom>
          <a:solidFill>
            <a:srgbClr val="FFFFFF"/>
          </a:solidFill>
        </p:spPr>
        <p:txBody>
          <a:bodyPr wrap="square" lIns="0" tIns="0" rIns="0" bIns="0" rtlCol="0"/>
          <a:lstStyle/>
          <a:p>
            <a:endParaRPr/>
          </a:p>
        </p:txBody>
      </p:sp>
      <p:grpSp>
        <p:nvGrpSpPr>
          <p:cNvPr id="7" name="object 7"/>
          <p:cNvGrpSpPr/>
          <p:nvPr/>
        </p:nvGrpSpPr>
        <p:grpSpPr>
          <a:xfrm>
            <a:off x="1519238" y="685610"/>
            <a:ext cx="148590" cy="367665"/>
            <a:chOff x="-4762" y="685609"/>
            <a:chExt cx="148590" cy="367665"/>
          </a:xfrm>
        </p:grpSpPr>
        <p:sp>
          <p:nvSpPr>
            <p:cNvPr id="8" name="object 8"/>
            <p:cNvSpPr/>
            <p:nvPr/>
          </p:nvSpPr>
          <p:spPr>
            <a:xfrm>
              <a:off x="0" y="690372"/>
              <a:ext cx="139065" cy="10795"/>
            </a:xfrm>
            <a:custGeom>
              <a:avLst/>
              <a:gdLst/>
              <a:ahLst/>
              <a:cxnLst/>
              <a:rect l="l" t="t" r="r" b="b"/>
              <a:pathLst>
                <a:path w="139065" h="10795">
                  <a:moveTo>
                    <a:pt x="0" y="10668"/>
                  </a:moveTo>
                  <a:lnTo>
                    <a:pt x="138684" y="10668"/>
                  </a:lnTo>
                  <a:lnTo>
                    <a:pt x="138684" y="0"/>
                  </a:lnTo>
                  <a:lnTo>
                    <a:pt x="0" y="0"/>
                  </a:lnTo>
                  <a:lnTo>
                    <a:pt x="0" y="10668"/>
                  </a:lnTo>
                  <a:close/>
                </a:path>
              </a:pathLst>
            </a:custGeom>
            <a:solidFill>
              <a:srgbClr val="000000"/>
            </a:solidFill>
          </p:spPr>
          <p:txBody>
            <a:bodyPr wrap="square" lIns="0" tIns="0" rIns="0" bIns="0" rtlCol="0"/>
            <a:lstStyle/>
            <a:p>
              <a:endParaRPr/>
            </a:p>
          </p:txBody>
        </p:sp>
        <p:sp>
          <p:nvSpPr>
            <p:cNvPr id="9" name="object 9"/>
            <p:cNvSpPr/>
            <p:nvPr/>
          </p:nvSpPr>
          <p:spPr>
            <a:xfrm>
              <a:off x="0" y="690372"/>
              <a:ext cx="139065" cy="346075"/>
            </a:xfrm>
            <a:custGeom>
              <a:avLst/>
              <a:gdLst/>
              <a:ahLst/>
              <a:cxnLst/>
              <a:rect l="l" t="t" r="r" b="b"/>
              <a:pathLst>
                <a:path w="139065" h="346075">
                  <a:moveTo>
                    <a:pt x="0" y="345948"/>
                  </a:moveTo>
                  <a:lnTo>
                    <a:pt x="138684" y="345948"/>
                  </a:lnTo>
                  <a:lnTo>
                    <a:pt x="138684" y="0"/>
                  </a:lnTo>
                  <a:lnTo>
                    <a:pt x="0" y="0"/>
                  </a:lnTo>
                  <a:lnTo>
                    <a:pt x="0" y="345948"/>
                  </a:lnTo>
                  <a:close/>
                </a:path>
              </a:pathLst>
            </a:custGeom>
            <a:ln w="9525">
              <a:solidFill>
                <a:srgbClr val="000000"/>
              </a:solidFill>
            </a:ln>
          </p:spPr>
          <p:txBody>
            <a:bodyPr wrap="square" lIns="0" tIns="0" rIns="0" bIns="0" rtlCol="0"/>
            <a:lstStyle/>
            <a:p>
              <a:endParaRPr/>
            </a:p>
          </p:txBody>
        </p:sp>
        <p:sp>
          <p:nvSpPr>
            <p:cNvPr id="10" name="object 10"/>
            <p:cNvSpPr/>
            <p:nvPr/>
          </p:nvSpPr>
          <p:spPr>
            <a:xfrm>
              <a:off x="0" y="701040"/>
              <a:ext cx="139065" cy="347980"/>
            </a:xfrm>
            <a:custGeom>
              <a:avLst/>
              <a:gdLst/>
              <a:ahLst/>
              <a:cxnLst/>
              <a:rect l="l" t="t" r="r" b="b"/>
              <a:pathLst>
                <a:path w="139065" h="347980">
                  <a:moveTo>
                    <a:pt x="138684" y="0"/>
                  </a:moveTo>
                  <a:lnTo>
                    <a:pt x="0" y="0"/>
                  </a:lnTo>
                  <a:lnTo>
                    <a:pt x="0" y="347472"/>
                  </a:lnTo>
                  <a:lnTo>
                    <a:pt x="138684" y="347472"/>
                  </a:lnTo>
                  <a:lnTo>
                    <a:pt x="138684" y="0"/>
                  </a:lnTo>
                  <a:close/>
                </a:path>
              </a:pathLst>
            </a:custGeom>
            <a:solidFill>
              <a:srgbClr val="000000"/>
            </a:solidFill>
          </p:spPr>
          <p:txBody>
            <a:bodyPr wrap="square" lIns="0" tIns="0" rIns="0" bIns="0" rtlCol="0"/>
            <a:lstStyle/>
            <a:p>
              <a:endParaRPr/>
            </a:p>
          </p:txBody>
        </p:sp>
        <p:sp>
          <p:nvSpPr>
            <p:cNvPr id="11" name="object 11"/>
            <p:cNvSpPr/>
            <p:nvPr/>
          </p:nvSpPr>
          <p:spPr>
            <a:xfrm>
              <a:off x="0" y="701040"/>
              <a:ext cx="139065" cy="347980"/>
            </a:xfrm>
            <a:custGeom>
              <a:avLst/>
              <a:gdLst/>
              <a:ahLst/>
              <a:cxnLst/>
              <a:rect l="l" t="t" r="r" b="b"/>
              <a:pathLst>
                <a:path w="139065" h="347980">
                  <a:moveTo>
                    <a:pt x="0" y="347472"/>
                  </a:moveTo>
                  <a:lnTo>
                    <a:pt x="138684" y="347472"/>
                  </a:lnTo>
                  <a:lnTo>
                    <a:pt x="138684" y="0"/>
                  </a:lnTo>
                  <a:lnTo>
                    <a:pt x="0" y="0"/>
                  </a:lnTo>
                  <a:lnTo>
                    <a:pt x="0" y="347472"/>
                  </a:lnTo>
                  <a:close/>
                </a:path>
              </a:pathLst>
            </a:custGeom>
            <a:ln w="9525">
              <a:solidFill>
                <a:srgbClr val="000000"/>
              </a:solidFill>
            </a:ln>
          </p:spPr>
          <p:txBody>
            <a:bodyPr wrap="square" lIns="0" tIns="0" rIns="0" bIns="0" rtlCol="0"/>
            <a:lstStyle/>
            <a:p>
              <a:endParaRPr/>
            </a:p>
          </p:txBody>
        </p:sp>
      </p:grpSp>
      <p:sp>
        <p:nvSpPr>
          <p:cNvPr id="12" name="Footer Placeholder 11">
            <a:extLst>
              <a:ext uri="{FF2B5EF4-FFF2-40B4-BE49-F238E27FC236}">
                <a16:creationId xmlns:a16="http://schemas.microsoft.com/office/drawing/2014/main" id="{15575F4C-254D-994F-F52D-A2D459B541BE}"/>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108794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599944" y="458723"/>
            <a:ext cx="6988302" cy="1274826"/>
          </a:xfrm>
          <a:prstGeom prst="rect">
            <a:avLst/>
          </a:prstGeom>
        </p:spPr>
      </p:pic>
      <p:sp>
        <p:nvSpPr>
          <p:cNvPr id="4" name="object 4"/>
          <p:cNvSpPr txBox="1"/>
          <p:nvPr/>
        </p:nvSpPr>
        <p:spPr>
          <a:xfrm>
            <a:off x="2328164" y="1537080"/>
            <a:ext cx="7636509" cy="3470910"/>
          </a:xfrm>
          <a:prstGeom prst="rect">
            <a:avLst/>
          </a:prstGeom>
        </p:spPr>
        <p:txBody>
          <a:bodyPr vert="horz" wrap="square" lIns="0" tIns="88900" rIns="0" bIns="0" rtlCol="0">
            <a:spAutoFit/>
          </a:bodyPr>
          <a:lstStyle/>
          <a:p>
            <a:pPr marL="295275" indent="-290830">
              <a:spcBef>
                <a:spcPts val="700"/>
              </a:spcBef>
              <a:buClr>
                <a:srgbClr val="7D96AC"/>
              </a:buClr>
              <a:buSzPct val="72222"/>
              <a:buFont typeface="Segoe UI Symbol"/>
              <a:buChar char="⚫"/>
              <a:tabLst>
                <a:tab pos="295275" algn="l"/>
              </a:tabLst>
            </a:pPr>
            <a:r>
              <a:rPr sz="3600" b="1" spc="405" dirty="0">
                <a:latin typeface="Trebuchet MS"/>
                <a:cs typeface="Trebuchet MS"/>
              </a:rPr>
              <a:t>SECTION</a:t>
            </a:r>
            <a:r>
              <a:rPr sz="3600" b="1" spc="-65" dirty="0">
                <a:latin typeface="Trebuchet MS"/>
                <a:cs typeface="Trebuchet MS"/>
              </a:rPr>
              <a:t> </a:t>
            </a:r>
            <a:r>
              <a:rPr sz="3600" b="1" spc="-25" dirty="0">
                <a:latin typeface="Trebuchet MS"/>
                <a:cs typeface="Trebuchet MS"/>
              </a:rPr>
              <a:t>24</a:t>
            </a:r>
            <a:endParaRPr sz="3600">
              <a:latin typeface="Trebuchet MS"/>
              <a:cs typeface="Trebuchet MS"/>
            </a:endParaRPr>
          </a:p>
          <a:p>
            <a:pPr marL="294640" marR="5080" indent="-290830">
              <a:spcBef>
                <a:spcPts val="605"/>
              </a:spcBef>
              <a:buClr>
                <a:srgbClr val="7D96AC"/>
              </a:buClr>
              <a:buSzPct val="72222"/>
              <a:buFont typeface="Segoe UI Symbol"/>
              <a:buChar char="⚫"/>
              <a:tabLst>
                <a:tab pos="295910" algn="l"/>
              </a:tabLst>
            </a:pPr>
            <a:r>
              <a:rPr sz="3600" b="1" spc="85" dirty="0">
                <a:latin typeface="Trebuchet MS"/>
                <a:cs typeface="Trebuchet MS"/>
              </a:rPr>
              <a:t>The</a:t>
            </a:r>
            <a:r>
              <a:rPr sz="3600" b="1" spc="-155" dirty="0">
                <a:latin typeface="Trebuchet MS"/>
                <a:cs typeface="Trebuchet MS"/>
              </a:rPr>
              <a:t> </a:t>
            </a:r>
            <a:r>
              <a:rPr sz="3600" b="1" spc="-30" dirty="0">
                <a:latin typeface="Trebuchet MS"/>
                <a:cs typeface="Trebuchet MS"/>
              </a:rPr>
              <a:t>provisions</a:t>
            </a:r>
            <a:r>
              <a:rPr sz="3600" b="1" spc="-155" dirty="0">
                <a:latin typeface="Trebuchet MS"/>
                <a:cs typeface="Trebuchet MS"/>
              </a:rPr>
              <a:t> </a:t>
            </a:r>
            <a:r>
              <a:rPr sz="3600" b="1" dirty="0">
                <a:latin typeface="Trebuchet MS"/>
                <a:cs typeface="Trebuchet MS"/>
              </a:rPr>
              <a:t>of</a:t>
            </a:r>
            <a:r>
              <a:rPr sz="3600" b="1" spc="-150" dirty="0">
                <a:latin typeface="Trebuchet MS"/>
                <a:cs typeface="Trebuchet MS"/>
              </a:rPr>
              <a:t> </a:t>
            </a:r>
            <a:r>
              <a:rPr sz="3600" b="1" spc="-20" dirty="0">
                <a:latin typeface="Trebuchet MS"/>
                <a:cs typeface="Trebuchet MS"/>
              </a:rPr>
              <a:t>sections</a:t>
            </a:r>
            <a:r>
              <a:rPr sz="3600" b="1" spc="-150" dirty="0">
                <a:latin typeface="Trebuchet MS"/>
                <a:cs typeface="Trebuchet MS"/>
              </a:rPr>
              <a:t> </a:t>
            </a:r>
            <a:r>
              <a:rPr sz="3600" b="1" spc="-75" dirty="0">
                <a:latin typeface="Trebuchet MS"/>
                <a:cs typeface="Trebuchet MS"/>
              </a:rPr>
              <a:t>15</a:t>
            </a:r>
            <a:r>
              <a:rPr sz="3600" b="1" spc="-155" dirty="0">
                <a:latin typeface="Trebuchet MS"/>
                <a:cs typeface="Trebuchet MS"/>
              </a:rPr>
              <a:t> </a:t>
            </a:r>
            <a:r>
              <a:rPr sz="3600" b="1" dirty="0">
                <a:latin typeface="Trebuchet MS"/>
                <a:cs typeface="Trebuchet MS"/>
              </a:rPr>
              <a:t>to</a:t>
            </a:r>
            <a:r>
              <a:rPr sz="3600" b="1" spc="-165" dirty="0">
                <a:latin typeface="Trebuchet MS"/>
                <a:cs typeface="Trebuchet MS"/>
              </a:rPr>
              <a:t> </a:t>
            </a:r>
            <a:r>
              <a:rPr sz="3600" b="1" spc="-25" dirty="0">
                <a:latin typeface="Trebuchet MS"/>
                <a:cs typeface="Trebuchet MS"/>
              </a:rPr>
              <a:t>23 	</a:t>
            </a:r>
            <a:r>
              <a:rPr sz="3600" b="1" spc="-20" dirty="0">
                <a:latin typeface="Trebuchet MS"/>
                <a:cs typeface="Trebuchet MS"/>
              </a:rPr>
              <a:t>shall</a:t>
            </a:r>
            <a:r>
              <a:rPr sz="3600" b="1" spc="-220" dirty="0">
                <a:latin typeface="Trebuchet MS"/>
                <a:cs typeface="Trebuchet MS"/>
              </a:rPr>
              <a:t> </a:t>
            </a:r>
            <a:r>
              <a:rPr sz="3600" b="1" spc="-85" dirty="0">
                <a:latin typeface="Trebuchet MS"/>
                <a:cs typeface="Trebuchet MS"/>
              </a:rPr>
              <a:t>have</a:t>
            </a:r>
            <a:r>
              <a:rPr sz="3600" b="1" spc="-185" dirty="0">
                <a:latin typeface="Trebuchet MS"/>
                <a:cs typeface="Trebuchet MS"/>
              </a:rPr>
              <a:t> </a:t>
            </a:r>
            <a:r>
              <a:rPr sz="3600" b="1" spc="-105" dirty="0">
                <a:latin typeface="Trebuchet MS"/>
                <a:cs typeface="Trebuchet MS"/>
              </a:rPr>
              <a:t>effect</a:t>
            </a:r>
            <a:r>
              <a:rPr sz="3600" b="1" spc="-165" dirty="0">
                <a:latin typeface="Trebuchet MS"/>
                <a:cs typeface="Trebuchet MS"/>
              </a:rPr>
              <a:t> </a:t>
            </a:r>
            <a:r>
              <a:rPr sz="3600" b="1" spc="-10" dirty="0">
                <a:latin typeface="Trebuchet MS"/>
                <a:cs typeface="Trebuchet MS"/>
              </a:rPr>
              <a:t>notwithstanding 	anything</a:t>
            </a:r>
            <a:r>
              <a:rPr sz="3600" b="1" spc="-204" dirty="0">
                <a:latin typeface="Trebuchet MS"/>
                <a:cs typeface="Trebuchet MS"/>
              </a:rPr>
              <a:t> </a:t>
            </a:r>
            <a:r>
              <a:rPr sz="3600" b="1" spc="-20" dirty="0">
                <a:latin typeface="Trebuchet MS"/>
                <a:cs typeface="Trebuchet MS"/>
              </a:rPr>
              <a:t>inconsistent</a:t>
            </a:r>
            <a:r>
              <a:rPr sz="3600" b="1" spc="-204" dirty="0">
                <a:latin typeface="Trebuchet MS"/>
                <a:cs typeface="Trebuchet MS"/>
              </a:rPr>
              <a:t> </a:t>
            </a:r>
            <a:r>
              <a:rPr sz="3600" b="1" spc="-10" dirty="0">
                <a:latin typeface="Trebuchet MS"/>
                <a:cs typeface="Trebuchet MS"/>
              </a:rPr>
              <a:t>therewith 	</a:t>
            </a:r>
            <a:r>
              <a:rPr sz="3600" b="1" dirty="0">
                <a:latin typeface="Trebuchet MS"/>
                <a:cs typeface="Trebuchet MS"/>
              </a:rPr>
              <a:t>contained</a:t>
            </a:r>
            <a:r>
              <a:rPr sz="3600" b="1" spc="-195" dirty="0">
                <a:latin typeface="Trebuchet MS"/>
                <a:cs typeface="Trebuchet MS"/>
              </a:rPr>
              <a:t> </a:t>
            </a:r>
            <a:r>
              <a:rPr sz="3600" b="1" dirty="0">
                <a:latin typeface="Trebuchet MS"/>
                <a:cs typeface="Trebuchet MS"/>
              </a:rPr>
              <a:t>in</a:t>
            </a:r>
            <a:r>
              <a:rPr sz="3600" b="1" spc="-190" dirty="0">
                <a:latin typeface="Trebuchet MS"/>
                <a:cs typeface="Trebuchet MS"/>
              </a:rPr>
              <a:t> </a:t>
            </a:r>
            <a:r>
              <a:rPr sz="3600" b="1" spc="-20" dirty="0">
                <a:latin typeface="Trebuchet MS"/>
                <a:cs typeface="Trebuchet MS"/>
              </a:rPr>
              <a:t>any</a:t>
            </a:r>
            <a:r>
              <a:rPr sz="3600" b="1" spc="-195" dirty="0">
                <a:latin typeface="Trebuchet MS"/>
                <a:cs typeface="Trebuchet MS"/>
              </a:rPr>
              <a:t> </a:t>
            </a:r>
            <a:r>
              <a:rPr sz="3600" b="1" dirty="0">
                <a:latin typeface="Trebuchet MS"/>
                <a:cs typeface="Trebuchet MS"/>
              </a:rPr>
              <a:t>other</a:t>
            </a:r>
            <a:r>
              <a:rPr sz="3600" b="1" spc="-190" dirty="0">
                <a:latin typeface="Trebuchet MS"/>
                <a:cs typeface="Trebuchet MS"/>
              </a:rPr>
              <a:t> </a:t>
            </a:r>
            <a:r>
              <a:rPr sz="3600" b="1" spc="-60" dirty="0">
                <a:latin typeface="Trebuchet MS"/>
                <a:cs typeface="Trebuchet MS"/>
              </a:rPr>
              <a:t>law</a:t>
            </a:r>
            <a:r>
              <a:rPr sz="3600" b="1" spc="-185" dirty="0">
                <a:latin typeface="Trebuchet MS"/>
                <a:cs typeface="Trebuchet MS"/>
              </a:rPr>
              <a:t> </a:t>
            </a:r>
            <a:r>
              <a:rPr sz="3600" b="1" dirty="0">
                <a:latin typeface="Trebuchet MS"/>
                <a:cs typeface="Trebuchet MS"/>
              </a:rPr>
              <a:t>for</a:t>
            </a:r>
            <a:r>
              <a:rPr sz="3600" b="1" spc="-190" dirty="0">
                <a:latin typeface="Trebuchet MS"/>
                <a:cs typeface="Trebuchet MS"/>
              </a:rPr>
              <a:t> </a:t>
            </a:r>
            <a:r>
              <a:rPr sz="3600" b="1" spc="-25" dirty="0">
                <a:latin typeface="Trebuchet MS"/>
                <a:cs typeface="Trebuchet MS"/>
              </a:rPr>
              <a:t>the 	</a:t>
            </a:r>
            <a:r>
              <a:rPr sz="3600" b="1" dirty="0">
                <a:latin typeface="Trebuchet MS"/>
                <a:cs typeface="Trebuchet MS"/>
              </a:rPr>
              <a:t>time</a:t>
            </a:r>
            <a:r>
              <a:rPr sz="3600" b="1" spc="-105" dirty="0">
                <a:latin typeface="Trebuchet MS"/>
                <a:cs typeface="Trebuchet MS"/>
              </a:rPr>
              <a:t> </a:t>
            </a:r>
            <a:r>
              <a:rPr sz="3600" b="1" dirty="0">
                <a:latin typeface="Trebuchet MS"/>
                <a:cs typeface="Trebuchet MS"/>
              </a:rPr>
              <a:t>being</a:t>
            </a:r>
            <a:r>
              <a:rPr sz="3600" b="1" spc="-120" dirty="0">
                <a:latin typeface="Trebuchet MS"/>
                <a:cs typeface="Trebuchet MS"/>
              </a:rPr>
              <a:t> </a:t>
            </a:r>
            <a:r>
              <a:rPr sz="3600" b="1" dirty="0">
                <a:latin typeface="Trebuchet MS"/>
                <a:cs typeface="Trebuchet MS"/>
              </a:rPr>
              <a:t>in</a:t>
            </a:r>
            <a:r>
              <a:rPr sz="3600" b="1" spc="-100" dirty="0">
                <a:latin typeface="Trebuchet MS"/>
                <a:cs typeface="Trebuchet MS"/>
              </a:rPr>
              <a:t> </a:t>
            </a:r>
            <a:r>
              <a:rPr sz="3600" b="1" spc="-10" dirty="0">
                <a:latin typeface="Trebuchet MS"/>
                <a:cs typeface="Trebuchet MS"/>
              </a:rPr>
              <a:t>force.</a:t>
            </a:r>
            <a:endParaRPr sz="3600">
              <a:latin typeface="Trebuchet MS"/>
              <a:cs typeface="Trebuchet MS"/>
            </a:endParaRPr>
          </a:p>
        </p:txBody>
      </p:sp>
      <p:sp>
        <p:nvSpPr>
          <p:cNvPr id="5" name="object 5"/>
          <p:cNvSpPr/>
          <p:nvPr/>
        </p:nvSpPr>
        <p:spPr>
          <a:xfrm>
            <a:off x="6025897" y="723900"/>
            <a:ext cx="140335" cy="266700"/>
          </a:xfrm>
          <a:custGeom>
            <a:avLst/>
            <a:gdLst/>
            <a:ahLst/>
            <a:cxnLst/>
            <a:rect l="l" t="t" r="r" b="b"/>
            <a:pathLst>
              <a:path w="140335" h="266700">
                <a:moveTo>
                  <a:pt x="140208" y="0"/>
                </a:moveTo>
                <a:lnTo>
                  <a:pt x="0" y="0"/>
                </a:lnTo>
                <a:lnTo>
                  <a:pt x="0" y="266700"/>
                </a:lnTo>
                <a:lnTo>
                  <a:pt x="140208" y="266700"/>
                </a:lnTo>
                <a:lnTo>
                  <a:pt x="140208" y="0"/>
                </a:lnTo>
                <a:close/>
              </a:path>
            </a:pathLst>
          </a:custGeom>
          <a:solidFill>
            <a:srgbClr val="FFFFFF"/>
          </a:solidFill>
        </p:spPr>
        <p:txBody>
          <a:bodyPr wrap="square" lIns="0" tIns="0" rIns="0" bIns="0" rtlCol="0"/>
          <a:lstStyle/>
          <a:p>
            <a:endParaRPr/>
          </a:p>
        </p:txBody>
      </p:sp>
      <p:grpSp>
        <p:nvGrpSpPr>
          <p:cNvPr id="6" name="object 6"/>
          <p:cNvGrpSpPr/>
          <p:nvPr/>
        </p:nvGrpSpPr>
        <p:grpSpPr>
          <a:xfrm>
            <a:off x="1519238" y="685610"/>
            <a:ext cx="148590" cy="367665"/>
            <a:chOff x="-4762" y="685609"/>
            <a:chExt cx="148590" cy="367665"/>
          </a:xfrm>
        </p:grpSpPr>
        <p:sp>
          <p:nvSpPr>
            <p:cNvPr id="7" name="object 7"/>
            <p:cNvSpPr/>
            <p:nvPr/>
          </p:nvSpPr>
          <p:spPr>
            <a:xfrm>
              <a:off x="0" y="690372"/>
              <a:ext cx="139065" cy="10795"/>
            </a:xfrm>
            <a:custGeom>
              <a:avLst/>
              <a:gdLst/>
              <a:ahLst/>
              <a:cxnLst/>
              <a:rect l="l" t="t" r="r" b="b"/>
              <a:pathLst>
                <a:path w="139065" h="10795">
                  <a:moveTo>
                    <a:pt x="0" y="10668"/>
                  </a:moveTo>
                  <a:lnTo>
                    <a:pt x="138684" y="10668"/>
                  </a:lnTo>
                  <a:lnTo>
                    <a:pt x="138684" y="0"/>
                  </a:lnTo>
                  <a:lnTo>
                    <a:pt x="0" y="0"/>
                  </a:lnTo>
                  <a:lnTo>
                    <a:pt x="0" y="10668"/>
                  </a:lnTo>
                  <a:close/>
                </a:path>
              </a:pathLst>
            </a:custGeom>
            <a:solidFill>
              <a:srgbClr val="000000"/>
            </a:solidFill>
          </p:spPr>
          <p:txBody>
            <a:bodyPr wrap="square" lIns="0" tIns="0" rIns="0" bIns="0" rtlCol="0"/>
            <a:lstStyle/>
            <a:p>
              <a:endParaRPr/>
            </a:p>
          </p:txBody>
        </p:sp>
        <p:sp>
          <p:nvSpPr>
            <p:cNvPr id="8" name="object 8"/>
            <p:cNvSpPr/>
            <p:nvPr/>
          </p:nvSpPr>
          <p:spPr>
            <a:xfrm>
              <a:off x="0" y="690372"/>
              <a:ext cx="139065" cy="346075"/>
            </a:xfrm>
            <a:custGeom>
              <a:avLst/>
              <a:gdLst/>
              <a:ahLst/>
              <a:cxnLst/>
              <a:rect l="l" t="t" r="r" b="b"/>
              <a:pathLst>
                <a:path w="139065" h="346075">
                  <a:moveTo>
                    <a:pt x="0" y="345948"/>
                  </a:moveTo>
                  <a:lnTo>
                    <a:pt x="138684" y="345948"/>
                  </a:lnTo>
                  <a:lnTo>
                    <a:pt x="138684" y="0"/>
                  </a:lnTo>
                  <a:lnTo>
                    <a:pt x="0" y="0"/>
                  </a:lnTo>
                  <a:lnTo>
                    <a:pt x="0" y="345948"/>
                  </a:lnTo>
                  <a:close/>
                </a:path>
              </a:pathLst>
            </a:custGeom>
            <a:ln w="9525">
              <a:solidFill>
                <a:srgbClr val="000000"/>
              </a:solidFill>
            </a:ln>
          </p:spPr>
          <p:txBody>
            <a:bodyPr wrap="square" lIns="0" tIns="0" rIns="0" bIns="0" rtlCol="0"/>
            <a:lstStyle/>
            <a:p>
              <a:endParaRPr/>
            </a:p>
          </p:txBody>
        </p:sp>
        <p:sp>
          <p:nvSpPr>
            <p:cNvPr id="9" name="object 9"/>
            <p:cNvSpPr/>
            <p:nvPr/>
          </p:nvSpPr>
          <p:spPr>
            <a:xfrm>
              <a:off x="0" y="701040"/>
              <a:ext cx="139065" cy="347980"/>
            </a:xfrm>
            <a:custGeom>
              <a:avLst/>
              <a:gdLst/>
              <a:ahLst/>
              <a:cxnLst/>
              <a:rect l="l" t="t" r="r" b="b"/>
              <a:pathLst>
                <a:path w="139065" h="347980">
                  <a:moveTo>
                    <a:pt x="138684" y="0"/>
                  </a:moveTo>
                  <a:lnTo>
                    <a:pt x="0" y="0"/>
                  </a:lnTo>
                  <a:lnTo>
                    <a:pt x="0" y="347472"/>
                  </a:lnTo>
                  <a:lnTo>
                    <a:pt x="138684" y="347472"/>
                  </a:lnTo>
                  <a:lnTo>
                    <a:pt x="138684" y="0"/>
                  </a:lnTo>
                  <a:close/>
                </a:path>
              </a:pathLst>
            </a:custGeom>
            <a:solidFill>
              <a:srgbClr val="000000"/>
            </a:solidFill>
          </p:spPr>
          <p:txBody>
            <a:bodyPr wrap="square" lIns="0" tIns="0" rIns="0" bIns="0" rtlCol="0"/>
            <a:lstStyle/>
            <a:p>
              <a:endParaRPr/>
            </a:p>
          </p:txBody>
        </p:sp>
        <p:sp>
          <p:nvSpPr>
            <p:cNvPr id="10" name="object 10"/>
            <p:cNvSpPr/>
            <p:nvPr/>
          </p:nvSpPr>
          <p:spPr>
            <a:xfrm>
              <a:off x="0" y="701040"/>
              <a:ext cx="139065" cy="347980"/>
            </a:xfrm>
            <a:custGeom>
              <a:avLst/>
              <a:gdLst/>
              <a:ahLst/>
              <a:cxnLst/>
              <a:rect l="l" t="t" r="r" b="b"/>
              <a:pathLst>
                <a:path w="139065" h="347980">
                  <a:moveTo>
                    <a:pt x="0" y="347472"/>
                  </a:moveTo>
                  <a:lnTo>
                    <a:pt x="138684" y="347472"/>
                  </a:lnTo>
                  <a:lnTo>
                    <a:pt x="138684" y="0"/>
                  </a:lnTo>
                  <a:lnTo>
                    <a:pt x="0" y="0"/>
                  </a:lnTo>
                  <a:lnTo>
                    <a:pt x="0" y="347472"/>
                  </a:lnTo>
                  <a:close/>
                </a:path>
              </a:pathLst>
            </a:custGeom>
            <a:ln w="9525">
              <a:solidFill>
                <a:srgbClr val="000000"/>
              </a:solidFill>
            </a:ln>
          </p:spPr>
          <p:txBody>
            <a:bodyPr wrap="square" lIns="0" tIns="0" rIns="0" bIns="0" rtlCol="0"/>
            <a:lstStyle/>
            <a:p>
              <a:endParaRPr/>
            </a:p>
          </p:txBody>
        </p:sp>
      </p:grpSp>
      <p:sp>
        <p:nvSpPr>
          <p:cNvPr id="3" name="Footer Placeholder 2">
            <a:extLst>
              <a:ext uri="{FF2B5EF4-FFF2-40B4-BE49-F238E27FC236}">
                <a16:creationId xmlns:a16="http://schemas.microsoft.com/office/drawing/2014/main" id="{6DA62169-19A1-2667-AA24-B420BBFF9BB2}"/>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096509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24837" y="1709166"/>
            <a:ext cx="7769225" cy="4064000"/>
          </a:xfrm>
          <a:prstGeom prst="rect">
            <a:avLst/>
          </a:prstGeom>
        </p:spPr>
        <p:txBody>
          <a:bodyPr vert="horz" wrap="square" lIns="0" tIns="12065" rIns="0" bIns="0" rtlCol="0">
            <a:spAutoFit/>
          </a:bodyPr>
          <a:lstStyle/>
          <a:p>
            <a:pPr marL="294640" marR="5080" indent="-290830">
              <a:spcBef>
                <a:spcPts val="95"/>
              </a:spcBef>
              <a:buClr>
                <a:srgbClr val="7D96AC"/>
              </a:buClr>
              <a:buSzPct val="65000"/>
              <a:buFont typeface="Segoe UI Symbol"/>
              <a:buChar char="⚫"/>
              <a:tabLst>
                <a:tab pos="295910" algn="l"/>
              </a:tabLst>
            </a:pPr>
            <a:r>
              <a:rPr sz="4000" b="1" spc="114" dirty="0">
                <a:latin typeface="Trebuchet MS"/>
                <a:cs typeface="Trebuchet MS"/>
              </a:rPr>
              <a:t>Any</a:t>
            </a:r>
            <a:r>
              <a:rPr sz="4000" b="1" spc="-180" dirty="0">
                <a:latin typeface="Trebuchet MS"/>
                <a:cs typeface="Trebuchet MS"/>
              </a:rPr>
              <a:t> </a:t>
            </a:r>
            <a:r>
              <a:rPr sz="4000" b="1" spc="100" dirty="0">
                <a:latin typeface="Trebuchet MS"/>
                <a:cs typeface="Trebuchet MS"/>
              </a:rPr>
              <a:t>sum</a:t>
            </a:r>
            <a:r>
              <a:rPr sz="4000" b="1" spc="-170" dirty="0">
                <a:latin typeface="Trebuchet MS"/>
                <a:cs typeface="Trebuchet MS"/>
              </a:rPr>
              <a:t> </a:t>
            </a:r>
            <a:r>
              <a:rPr sz="4000" b="1" spc="-70" dirty="0">
                <a:latin typeface="Trebuchet MS"/>
                <a:cs typeface="Trebuchet MS"/>
              </a:rPr>
              <a:t>payable</a:t>
            </a:r>
            <a:r>
              <a:rPr sz="4000" b="1" spc="-165" dirty="0">
                <a:latin typeface="Trebuchet MS"/>
                <a:cs typeface="Trebuchet MS"/>
              </a:rPr>
              <a:t> </a:t>
            </a:r>
            <a:r>
              <a:rPr sz="4000" b="1" spc="-10" dirty="0">
                <a:latin typeface="Trebuchet MS"/>
                <a:cs typeface="Trebuchet MS"/>
              </a:rPr>
              <a:t>by</a:t>
            </a:r>
            <a:r>
              <a:rPr sz="4000" b="1" spc="-190" dirty="0">
                <a:latin typeface="Trebuchet MS"/>
                <a:cs typeface="Trebuchet MS"/>
              </a:rPr>
              <a:t> </a:t>
            </a:r>
            <a:r>
              <a:rPr sz="4000" b="1" spc="-35" dirty="0">
                <a:latin typeface="Trebuchet MS"/>
                <a:cs typeface="Trebuchet MS"/>
              </a:rPr>
              <a:t>assessee</a:t>
            </a:r>
            <a:r>
              <a:rPr sz="4000" b="1" spc="-150" dirty="0">
                <a:latin typeface="Trebuchet MS"/>
                <a:cs typeface="Trebuchet MS"/>
              </a:rPr>
              <a:t> </a:t>
            </a:r>
            <a:r>
              <a:rPr sz="4000" b="1" spc="25" dirty="0">
                <a:latin typeface="Trebuchet MS"/>
                <a:cs typeface="Trebuchet MS"/>
              </a:rPr>
              <a:t>to 	</a:t>
            </a:r>
            <a:r>
              <a:rPr sz="4000" b="1" spc="-50" dirty="0">
                <a:latin typeface="Trebuchet MS"/>
                <a:cs typeface="Trebuchet MS"/>
              </a:rPr>
              <a:t>a</a:t>
            </a:r>
            <a:endParaRPr sz="4000">
              <a:latin typeface="Trebuchet MS"/>
              <a:cs typeface="Trebuchet MS"/>
            </a:endParaRPr>
          </a:p>
          <a:p>
            <a:pPr marL="295275" indent="-290830">
              <a:spcBef>
                <a:spcPts val="994"/>
              </a:spcBef>
              <a:buClr>
                <a:srgbClr val="7D96AC"/>
              </a:buClr>
              <a:buSzPct val="65000"/>
              <a:buFont typeface="Segoe UI Symbol"/>
              <a:buChar char="⚫"/>
              <a:tabLst>
                <a:tab pos="295275" algn="l"/>
              </a:tabLst>
            </a:pPr>
            <a:r>
              <a:rPr sz="4000" b="1" spc="90" dirty="0">
                <a:latin typeface="Trebuchet MS"/>
                <a:cs typeface="Trebuchet MS"/>
              </a:rPr>
              <a:t>Micro</a:t>
            </a:r>
            <a:r>
              <a:rPr sz="4000" b="1" spc="-90" dirty="0">
                <a:latin typeface="Trebuchet MS"/>
                <a:cs typeface="Trebuchet MS"/>
              </a:rPr>
              <a:t> </a:t>
            </a:r>
            <a:r>
              <a:rPr sz="4000" b="1" spc="75" dirty="0">
                <a:latin typeface="Trebuchet MS"/>
                <a:cs typeface="Trebuchet MS"/>
              </a:rPr>
              <a:t>or</a:t>
            </a:r>
            <a:r>
              <a:rPr sz="4000" b="1" spc="-85" dirty="0">
                <a:latin typeface="Trebuchet MS"/>
                <a:cs typeface="Trebuchet MS"/>
              </a:rPr>
              <a:t> </a:t>
            </a:r>
            <a:r>
              <a:rPr sz="4000" b="1" spc="95" dirty="0">
                <a:latin typeface="Trebuchet MS"/>
                <a:cs typeface="Trebuchet MS"/>
              </a:rPr>
              <a:t>Small</a:t>
            </a:r>
            <a:r>
              <a:rPr sz="4000" b="1" spc="-65" dirty="0">
                <a:latin typeface="Trebuchet MS"/>
                <a:cs typeface="Trebuchet MS"/>
              </a:rPr>
              <a:t> </a:t>
            </a:r>
            <a:r>
              <a:rPr sz="4000" b="1" spc="-10" dirty="0">
                <a:latin typeface="Trebuchet MS"/>
                <a:cs typeface="Trebuchet MS"/>
              </a:rPr>
              <a:t>enterprise</a:t>
            </a:r>
            <a:endParaRPr sz="4000">
              <a:latin typeface="Trebuchet MS"/>
              <a:cs typeface="Trebuchet MS"/>
            </a:endParaRPr>
          </a:p>
          <a:p>
            <a:pPr marL="295275" indent="-290830">
              <a:spcBef>
                <a:spcPts val="1000"/>
              </a:spcBef>
              <a:buClr>
                <a:srgbClr val="7D96AC"/>
              </a:buClr>
              <a:buSzPct val="65000"/>
              <a:buFont typeface="Segoe UI Symbol"/>
              <a:buChar char="⚫"/>
              <a:tabLst>
                <a:tab pos="295275" algn="l"/>
              </a:tabLst>
            </a:pPr>
            <a:r>
              <a:rPr sz="4000" b="1" spc="-10" dirty="0">
                <a:latin typeface="Trebuchet MS"/>
                <a:cs typeface="Trebuchet MS"/>
              </a:rPr>
              <a:t>beyond</a:t>
            </a:r>
            <a:endParaRPr sz="4000">
              <a:latin typeface="Trebuchet MS"/>
              <a:cs typeface="Trebuchet MS"/>
            </a:endParaRPr>
          </a:p>
          <a:p>
            <a:pPr marL="294640" marR="252095" indent="-290830">
              <a:spcBef>
                <a:spcPts val="1010"/>
              </a:spcBef>
              <a:buClr>
                <a:srgbClr val="7D96AC"/>
              </a:buClr>
              <a:buSzPct val="65000"/>
              <a:buFont typeface="Segoe UI Symbol"/>
              <a:buChar char="⚫"/>
              <a:tabLst>
                <a:tab pos="295910" algn="l"/>
              </a:tabLst>
            </a:pPr>
            <a:r>
              <a:rPr sz="4000" b="1" spc="140" dirty="0">
                <a:latin typeface="Trebuchet MS"/>
                <a:cs typeface="Trebuchet MS"/>
              </a:rPr>
              <a:t>Time</a:t>
            </a:r>
            <a:r>
              <a:rPr sz="4000" b="1" spc="-185" dirty="0">
                <a:latin typeface="Trebuchet MS"/>
                <a:cs typeface="Trebuchet MS"/>
              </a:rPr>
              <a:t> </a:t>
            </a:r>
            <a:r>
              <a:rPr sz="4000" b="1" spc="75" dirty="0">
                <a:latin typeface="Trebuchet MS"/>
                <a:cs typeface="Trebuchet MS"/>
              </a:rPr>
              <a:t>Limit</a:t>
            </a:r>
            <a:r>
              <a:rPr sz="4000" b="1" spc="-140" dirty="0">
                <a:latin typeface="Trebuchet MS"/>
                <a:cs typeface="Trebuchet MS"/>
              </a:rPr>
              <a:t> </a:t>
            </a:r>
            <a:r>
              <a:rPr sz="4000" b="1" spc="-75" dirty="0">
                <a:latin typeface="Trebuchet MS"/>
                <a:cs typeface="Trebuchet MS"/>
              </a:rPr>
              <a:t>specified</a:t>
            </a:r>
            <a:r>
              <a:rPr sz="4000" b="1" spc="-110" dirty="0">
                <a:latin typeface="Trebuchet MS"/>
                <a:cs typeface="Trebuchet MS"/>
              </a:rPr>
              <a:t> </a:t>
            </a:r>
            <a:r>
              <a:rPr sz="4000" b="1" dirty="0">
                <a:latin typeface="Trebuchet MS"/>
                <a:cs typeface="Trebuchet MS"/>
              </a:rPr>
              <a:t>in</a:t>
            </a:r>
            <a:r>
              <a:rPr sz="4000" b="1" spc="-155" dirty="0">
                <a:latin typeface="Trebuchet MS"/>
                <a:cs typeface="Trebuchet MS"/>
              </a:rPr>
              <a:t> </a:t>
            </a:r>
            <a:r>
              <a:rPr sz="4000" b="1" spc="-215" dirty="0">
                <a:latin typeface="Trebuchet MS"/>
                <a:cs typeface="Trebuchet MS"/>
              </a:rPr>
              <a:t>s.</a:t>
            </a:r>
            <a:r>
              <a:rPr sz="4000" b="1" spc="-484" dirty="0">
                <a:latin typeface="Trebuchet MS"/>
                <a:cs typeface="Trebuchet MS"/>
              </a:rPr>
              <a:t> </a:t>
            </a:r>
            <a:r>
              <a:rPr sz="4000" b="1" spc="-125" dirty="0">
                <a:latin typeface="Trebuchet MS"/>
                <a:cs typeface="Trebuchet MS"/>
              </a:rPr>
              <a:t>15</a:t>
            </a:r>
            <a:r>
              <a:rPr sz="4000" b="1" spc="-155" dirty="0">
                <a:latin typeface="Trebuchet MS"/>
                <a:cs typeface="Trebuchet MS"/>
              </a:rPr>
              <a:t> </a:t>
            </a:r>
            <a:r>
              <a:rPr sz="4000" b="1" spc="-25" dirty="0">
                <a:latin typeface="Trebuchet MS"/>
                <a:cs typeface="Trebuchet MS"/>
              </a:rPr>
              <a:t>of 	</a:t>
            </a:r>
            <a:r>
              <a:rPr sz="4000" b="1" spc="459" dirty="0">
                <a:latin typeface="Trebuchet MS"/>
                <a:cs typeface="Trebuchet MS"/>
              </a:rPr>
              <a:t>MSMED</a:t>
            </a:r>
            <a:r>
              <a:rPr sz="4000" b="1" spc="-400" dirty="0">
                <a:latin typeface="Trebuchet MS"/>
                <a:cs typeface="Trebuchet MS"/>
              </a:rPr>
              <a:t> </a:t>
            </a:r>
            <a:r>
              <a:rPr sz="4000" b="1" dirty="0">
                <a:latin typeface="Trebuchet MS"/>
                <a:cs typeface="Trebuchet MS"/>
              </a:rPr>
              <a:t>Act,</a:t>
            </a:r>
            <a:r>
              <a:rPr sz="4000" b="1" spc="-395" dirty="0">
                <a:latin typeface="Trebuchet MS"/>
                <a:cs typeface="Trebuchet MS"/>
              </a:rPr>
              <a:t> </a:t>
            </a:r>
            <a:r>
              <a:rPr sz="4000" b="1" spc="-20" dirty="0">
                <a:latin typeface="Trebuchet MS"/>
                <a:cs typeface="Trebuchet MS"/>
              </a:rPr>
              <a:t>2006</a:t>
            </a:r>
            <a:endParaRPr sz="4000">
              <a:latin typeface="Trebuchet MS"/>
              <a:cs typeface="Trebuchet MS"/>
            </a:endParaRPr>
          </a:p>
        </p:txBody>
      </p:sp>
      <p:sp>
        <p:nvSpPr>
          <p:cNvPr id="4" name="object 4"/>
          <p:cNvSpPr txBox="1">
            <a:spLocks noGrp="1"/>
          </p:cNvSpPr>
          <p:nvPr>
            <p:ph type="title"/>
          </p:nvPr>
        </p:nvSpPr>
        <p:spPr>
          <a:xfrm>
            <a:off x="5104639" y="587755"/>
            <a:ext cx="1983739" cy="848360"/>
          </a:xfrm>
          <a:prstGeom prst="rect">
            <a:avLst/>
          </a:prstGeom>
        </p:spPr>
        <p:txBody>
          <a:bodyPr vert="horz" wrap="square" lIns="0" tIns="12700" rIns="0" bIns="0" rtlCol="0" anchor="t">
            <a:spAutoFit/>
          </a:bodyPr>
          <a:lstStyle/>
          <a:p>
            <a:pPr marL="12700">
              <a:spcBef>
                <a:spcPts val="100"/>
              </a:spcBef>
            </a:pPr>
            <a:r>
              <a:rPr sz="5400" spc="-30" dirty="0"/>
              <a:t>S.</a:t>
            </a:r>
            <a:r>
              <a:rPr sz="5400" spc="-655" dirty="0"/>
              <a:t> </a:t>
            </a:r>
            <a:r>
              <a:rPr sz="5400" spc="30" dirty="0"/>
              <a:t>43B</a:t>
            </a:r>
            <a:endParaRPr sz="5400"/>
          </a:p>
        </p:txBody>
      </p:sp>
      <p:sp>
        <p:nvSpPr>
          <p:cNvPr id="3" name="Footer Placeholder 2">
            <a:extLst>
              <a:ext uri="{FF2B5EF4-FFF2-40B4-BE49-F238E27FC236}">
                <a16:creationId xmlns:a16="http://schemas.microsoft.com/office/drawing/2014/main" id="{83EF1701-5072-A15F-4198-76ADA2CC03ED}"/>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967390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201334" y="609601"/>
            <a:ext cx="8596668" cy="705321"/>
          </a:xfrm>
          <a:prstGeom prst="rect">
            <a:avLst/>
          </a:prstGeom>
        </p:spPr>
        <p:txBody>
          <a:bodyPr vert="horz" wrap="square" lIns="0" tIns="12700" rIns="0" bIns="0" rtlCol="0" anchor="t">
            <a:spAutoFit/>
          </a:bodyPr>
          <a:lstStyle/>
          <a:p>
            <a:pPr marL="12700">
              <a:spcBef>
                <a:spcPts val="100"/>
              </a:spcBef>
            </a:pPr>
            <a:r>
              <a:rPr sz="4500" spc="100" dirty="0"/>
              <a:t>Important</a:t>
            </a:r>
            <a:r>
              <a:rPr sz="4500" spc="-100" dirty="0"/>
              <a:t> </a:t>
            </a:r>
            <a:r>
              <a:rPr sz="4500" spc="-10" dirty="0"/>
              <a:t>Definitions</a:t>
            </a:r>
            <a:endParaRPr sz="4500"/>
          </a:p>
        </p:txBody>
      </p:sp>
      <p:sp>
        <p:nvSpPr>
          <p:cNvPr id="4" name="object 4"/>
          <p:cNvSpPr txBox="1"/>
          <p:nvPr/>
        </p:nvSpPr>
        <p:spPr>
          <a:xfrm>
            <a:off x="2356611" y="1234187"/>
            <a:ext cx="7834630" cy="5391785"/>
          </a:xfrm>
          <a:prstGeom prst="rect">
            <a:avLst/>
          </a:prstGeom>
        </p:spPr>
        <p:txBody>
          <a:bodyPr vert="horz" wrap="square" lIns="0" tIns="13335" rIns="0" bIns="0" rtlCol="0">
            <a:spAutoFit/>
          </a:bodyPr>
          <a:lstStyle/>
          <a:p>
            <a:pPr marL="308610" marR="43180" indent="-286385">
              <a:spcBef>
                <a:spcPts val="105"/>
              </a:spcBef>
              <a:buClr>
                <a:srgbClr val="7D96AC"/>
              </a:buClr>
              <a:buSzPct val="79687"/>
              <a:buFont typeface="Segoe UI Symbol"/>
              <a:buChar char="⚫"/>
              <a:tabLst>
                <a:tab pos="308610" algn="l"/>
              </a:tabLst>
            </a:pPr>
            <a:r>
              <a:rPr sz="3200" b="1" dirty="0">
                <a:solidFill>
                  <a:srgbClr val="C00000"/>
                </a:solidFill>
                <a:latin typeface="Trebuchet MS"/>
                <a:cs typeface="Trebuchet MS"/>
              </a:rPr>
              <a:t>Enterprise</a:t>
            </a:r>
            <a:r>
              <a:rPr sz="3200" b="1" spc="-110" dirty="0">
                <a:solidFill>
                  <a:srgbClr val="C00000"/>
                </a:solidFill>
                <a:latin typeface="Trebuchet MS"/>
                <a:cs typeface="Trebuchet MS"/>
              </a:rPr>
              <a:t> </a:t>
            </a:r>
            <a:r>
              <a:rPr sz="3200" b="1" dirty="0">
                <a:latin typeface="Trebuchet MS"/>
                <a:cs typeface="Trebuchet MS"/>
              </a:rPr>
              <a:t>-</a:t>
            </a:r>
            <a:r>
              <a:rPr sz="3200" b="1" spc="-65" dirty="0">
                <a:latin typeface="Trebuchet MS"/>
                <a:cs typeface="Trebuchet MS"/>
              </a:rPr>
              <a:t> </a:t>
            </a:r>
            <a:r>
              <a:rPr sz="3200" b="1" dirty="0">
                <a:latin typeface="Trebuchet MS"/>
                <a:cs typeface="Trebuchet MS"/>
              </a:rPr>
              <a:t>means</a:t>
            </a:r>
            <a:r>
              <a:rPr sz="3200" b="1" spc="-100" dirty="0">
                <a:latin typeface="Trebuchet MS"/>
                <a:cs typeface="Trebuchet MS"/>
              </a:rPr>
              <a:t> </a:t>
            </a:r>
            <a:r>
              <a:rPr sz="3200" b="1" dirty="0">
                <a:latin typeface="Trebuchet MS"/>
                <a:cs typeface="Trebuchet MS"/>
              </a:rPr>
              <a:t>an</a:t>
            </a:r>
            <a:r>
              <a:rPr sz="3200" b="1" spc="-65" dirty="0">
                <a:latin typeface="Trebuchet MS"/>
                <a:cs typeface="Trebuchet MS"/>
              </a:rPr>
              <a:t> </a:t>
            </a:r>
            <a:r>
              <a:rPr sz="3200" b="1" spc="-10" dirty="0">
                <a:latin typeface="Trebuchet MS"/>
                <a:cs typeface="Trebuchet MS"/>
              </a:rPr>
              <a:t>industrial </a:t>
            </a:r>
            <a:r>
              <a:rPr sz="3200" b="1" dirty="0">
                <a:latin typeface="Trebuchet MS"/>
                <a:cs typeface="Trebuchet MS"/>
              </a:rPr>
              <a:t>undertaking</a:t>
            </a:r>
            <a:r>
              <a:rPr sz="3200" b="1" spc="-145" dirty="0">
                <a:latin typeface="Trebuchet MS"/>
                <a:cs typeface="Trebuchet MS"/>
              </a:rPr>
              <a:t> </a:t>
            </a:r>
            <a:r>
              <a:rPr sz="3200" b="1" spc="75" dirty="0">
                <a:latin typeface="Trebuchet MS"/>
                <a:cs typeface="Trebuchet MS"/>
              </a:rPr>
              <a:t>or</a:t>
            </a:r>
            <a:r>
              <a:rPr sz="3200" b="1" spc="-100" dirty="0">
                <a:latin typeface="Trebuchet MS"/>
                <a:cs typeface="Trebuchet MS"/>
              </a:rPr>
              <a:t> </a:t>
            </a:r>
            <a:r>
              <a:rPr sz="3200" b="1" dirty="0">
                <a:latin typeface="Trebuchet MS"/>
                <a:cs typeface="Trebuchet MS"/>
              </a:rPr>
              <a:t>a</a:t>
            </a:r>
            <a:r>
              <a:rPr sz="3200" b="1" spc="-100" dirty="0">
                <a:latin typeface="Trebuchet MS"/>
                <a:cs typeface="Trebuchet MS"/>
              </a:rPr>
              <a:t> </a:t>
            </a:r>
            <a:r>
              <a:rPr sz="3200" b="1" spc="-25" dirty="0">
                <a:latin typeface="Trebuchet MS"/>
                <a:cs typeface="Trebuchet MS"/>
              </a:rPr>
              <a:t>business</a:t>
            </a:r>
            <a:r>
              <a:rPr sz="3200" b="1" spc="-150" dirty="0">
                <a:latin typeface="Trebuchet MS"/>
                <a:cs typeface="Trebuchet MS"/>
              </a:rPr>
              <a:t> </a:t>
            </a:r>
            <a:r>
              <a:rPr sz="3200" b="1" dirty="0">
                <a:latin typeface="Trebuchet MS"/>
                <a:cs typeface="Trebuchet MS"/>
              </a:rPr>
              <a:t>concern</a:t>
            </a:r>
            <a:r>
              <a:rPr sz="3200" b="1" spc="-150" dirty="0">
                <a:latin typeface="Trebuchet MS"/>
                <a:cs typeface="Trebuchet MS"/>
              </a:rPr>
              <a:t> </a:t>
            </a:r>
            <a:r>
              <a:rPr sz="3200" b="1" spc="45" dirty="0">
                <a:latin typeface="Trebuchet MS"/>
                <a:cs typeface="Trebuchet MS"/>
              </a:rPr>
              <a:t>or </a:t>
            </a:r>
            <a:r>
              <a:rPr sz="3200" b="1" spc="-20" dirty="0">
                <a:latin typeface="Trebuchet MS"/>
                <a:cs typeface="Trebuchet MS"/>
              </a:rPr>
              <a:t>any</a:t>
            </a:r>
            <a:r>
              <a:rPr sz="3200" b="1" spc="-125" dirty="0">
                <a:latin typeface="Trebuchet MS"/>
                <a:cs typeface="Trebuchet MS"/>
              </a:rPr>
              <a:t> </a:t>
            </a:r>
            <a:r>
              <a:rPr sz="3200" b="1" dirty="0">
                <a:latin typeface="Trebuchet MS"/>
                <a:cs typeface="Trebuchet MS"/>
              </a:rPr>
              <a:t>other</a:t>
            </a:r>
            <a:r>
              <a:rPr sz="3200" b="1" spc="-120" dirty="0">
                <a:latin typeface="Trebuchet MS"/>
                <a:cs typeface="Trebuchet MS"/>
              </a:rPr>
              <a:t> </a:t>
            </a:r>
            <a:r>
              <a:rPr sz="3200" b="1" spc="-40" dirty="0">
                <a:latin typeface="Trebuchet MS"/>
                <a:cs typeface="Trebuchet MS"/>
              </a:rPr>
              <a:t>establishment,</a:t>
            </a:r>
            <a:r>
              <a:rPr sz="3200" b="1" spc="-434" dirty="0">
                <a:latin typeface="Trebuchet MS"/>
                <a:cs typeface="Trebuchet MS"/>
              </a:rPr>
              <a:t> </a:t>
            </a:r>
            <a:r>
              <a:rPr sz="3200" b="1" spc="-10" dirty="0">
                <a:latin typeface="Trebuchet MS"/>
                <a:cs typeface="Trebuchet MS"/>
              </a:rPr>
              <a:t>by</a:t>
            </a:r>
            <a:r>
              <a:rPr sz="3200" b="1" spc="-95" dirty="0">
                <a:latin typeface="Trebuchet MS"/>
                <a:cs typeface="Trebuchet MS"/>
              </a:rPr>
              <a:t> </a:t>
            </a:r>
            <a:r>
              <a:rPr sz="3200" b="1" spc="-10" dirty="0">
                <a:latin typeface="Trebuchet MS"/>
                <a:cs typeface="Trebuchet MS"/>
              </a:rPr>
              <a:t>whatever </a:t>
            </a:r>
            <a:r>
              <a:rPr sz="3200" b="1" dirty="0">
                <a:latin typeface="Trebuchet MS"/>
                <a:cs typeface="Trebuchet MS"/>
              </a:rPr>
              <a:t>name</a:t>
            </a:r>
            <a:r>
              <a:rPr sz="3200" b="1" spc="-85" dirty="0">
                <a:latin typeface="Trebuchet MS"/>
                <a:cs typeface="Trebuchet MS"/>
              </a:rPr>
              <a:t> </a:t>
            </a:r>
            <a:r>
              <a:rPr sz="3200" b="1" spc="-95" dirty="0">
                <a:latin typeface="Trebuchet MS"/>
                <a:cs typeface="Trebuchet MS"/>
              </a:rPr>
              <a:t>called,</a:t>
            </a:r>
            <a:r>
              <a:rPr sz="3200" b="1" spc="-415" dirty="0">
                <a:latin typeface="Trebuchet MS"/>
                <a:cs typeface="Trebuchet MS"/>
              </a:rPr>
              <a:t> </a:t>
            </a:r>
            <a:r>
              <a:rPr sz="3200" b="1" dirty="0">
                <a:latin typeface="Trebuchet MS"/>
                <a:cs typeface="Trebuchet MS"/>
              </a:rPr>
              <a:t>engaged</a:t>
            </a:r>
            <a:r>
              <a:rPr sz="3200" b="1" spc="-95" dirty="0">
                <a:latin typeface="Trebuchet MS"/>
                <a:cs typeface="Trebuchet MS"/>
              </a:rPr>
              <a:t> </a:t>
            </a:r>
            <a:r>
              <a:rPr sz="3200" b="1" dirty="0">
                <a:latin typeface="Trebuchet MS"/>
                <a:cs typeface="Trebuchet MS"/>
              </a:rPr>
              <a:t>in</a:t>
            </a:r>
            <a:r>
              <a:rPr sz="3200" b="1" spc="-70" dirty="0">
                <a:latin typeface="Trebuchet MS"/>
                <a:cs typeface="Trebuchet MS"/>
              </a:rPr>
              <a:t> </a:t>
            </a:r>
            <a:r>
              <a:rPr sz="3200" b="1" spc="-25" dirty="0">
                <a:latin typeface="Trebuchet MS"/>
                <a:cs typeface="Trebuchet MS"/>
              </a:rPr>
              <a:t>the </a:t>
            </a:r>
            <a:r>
              <a:rPr sz="3200" b="1" spc="-10" dirty="0">
                <a:latin typeface="Trebuchet MS"/>
                <a:cs typeface="Trebuchet MS"/>
              </a:rPr>
              <a:t>manufacture</a:t>
            </a:r>
            <a:r>
              <a:rPr sz="3200" b="1" spc="-204" dirty="0">
                <a:latin typeface="Trebuchet MS"/>
                <a:cs typeface="Trebuchet MS"/>
              </a:rPr>
              <a:t> </a:t>
            </a:r>
            <a:r>
              <a:rPr sz="3200" b="1" spc="75" dirty="0">
                <a:latin typeface="Trebuchet MS"/>
                <a:cs typeface="Trebuchet MS"/>
              </a:rPr>
              <a:t>or</a:t>
            </a:r>
            <a:r>
              <a:rPr sz="3200" b="1" spc="-130" dirty="0">
                <a:latin typeface="Trebuchet MS"/>
                <a:cs typeface="Trebuchet MS"/>
              </a:rPr>
              <a:t> </a:t>
            </a:r>
            <a:r>
              <a:rPr sz="3200" b="1" dirty="0">
                <a:latin typeface="Trebuchet MS"/>
                <a:cs typeface="Trebuchet MS"/>
              </a:rPr>
              <a:t>production</a:t>
            </a:r>
            <a:r>
              <a:rPr sz="3200" b="1" spc="-170" dirty="0">
                <a:latin typeface="Trebuchet MS"/>
                <a:cs typeface="Trebuchet MS"/>
              </a:rPr>
              <a:t> </a:t>
            </a:r>
            <a:r>
              <a:rPr sz="3200" b="1" dirty="0">
                <a:latin typeface="Trebuchet MS"/>
                <a:cs typeface="Trebuchet MS"/>
              </a:rPr>
              <a:t>of</a:t>
            </a:r>
            <a:r>
              <a:rPr sz="3200" b="1" spc="-140" dirty="0">
                <a:latin typeface="Trebuchet MS"/>
                <a:cs typeface="Trebuchet MS"/>
              </a:rPr>
              <a:t> </a:t>
            </a:r>
            <a:r>
              <a:rPr sz="3200" b="1" spc="-25" dirty="0">
                <a:latin typeface="Trebuchet MS"/>
                <a:cs typeface="Trebuchet MS"/>
              </a:rPr>
              <a:t>goods,</a:t>
            </a:r>
            <a:r>
              <a:rPr sz="3200" b="1" spc="-425" dirty="0">
                <a:latin typeface="Trebuchet MS"/>
                <a:cs typeface="Trebuchet MS"/>
              </a:rPr>
              <a:t> </a:t>
            </a:r>
            <a:r>
              <a:rPr sz="3200" b="1" spc="-25" dirty="0">
                <a:latin typeface="Trebuchet MS"/>
                <a:cs typeface="Trebuchet MS"/>
              </a:rPr>
              <a:t>in </a:t>
            </a:r>
            <a:r>
              <a:rPr sz="3200" b="1" spc="-20" dirty="0">
                <a:latin typeface="Trebuchet MS"/>
                <a:cs typeface="Trebuchet MS"/>
              </a:rPr>
              <a:t>any</a:t>
            </a:r>
            <a:r>
              <a:rPr sz="3200" b="1" spc="-145" dirty="0">
                <a:latin typeface="Trebuchet MS"/>
                <a:cs typeface="Trebuchet MS"/>
              </a:rPr>
              <a:t> </a:t>
            </a:r>
            <a:r>
              <a:rPr sz="3200" b="1" spc="-65" dirty="0">
                <a:latin typeface="Trebuchet MS"/>
                <a:cs typeface="Trebuchet MS"/>
              </a:rPr>
              <a:t>manner,</a:t>
            </a:r>
            <a:r>
              <a:rPr sz="3200" b="1" spc="-445" dirty="0">
                <a:latin typeface="Trebuchet MS"/>
                <a:cs typeface="Trebuchet MS"/>
              </a:rPr>
              <a:t> </a:t>
            </a:r>
            <a:r>
              <a:rPr sz="3200" b="1" dirty="0">
                <a:latin typeface="Trebuchet MS"/>
                <a:cs typeface="Trebuchet MS"/>
              </a:rPr>
              <a:t>pertaining</a:t>
            </a:r>
            <a:r>
              <a:rPr sz="3200" b="1" spc="-135" dirty="0">
                <a:latin typeface="Trebuchet MS"/>
                <a:cs typeface="Trebuchet MS"/>
              </a:rPr>
              <a:t> </a:t>
            </a:r>
            <a:r>
              <a:rPr sz="3200" b="1" dirty="0">
                <a:latin typeface="Trebuchet MS"/>
                <a:cs typeface="Trebuchet MS"/>
              </a:rPr>
              <a:t>to</a:t>
            </a:r>
            <a:r>
              <a:rPr sz="3200" b="1" spc="-105" dirty="0">
                <a:latin typeface="Trebuchet MS"/>
                <a:cs typeface="Trebuchet MS"/>
              </a:rPr>
              <a:t> </a:t>
            </a:r>
            <a:r>
              <a:rPr sz="3200" b="1" spc="-30" dirty="0">
                <a:latin typeface="Trebuchet MS"/>
                <a:cs typeface="Trebuchet MS"/>
              </a:rPr>
              <a:t>any</a:t>
            </a:r>
            <a:r>
              <a:rPr sz="3200" b="1" spc="-125" dirty="0">
                <a:latin typeface="Trebuchet MS"/>
                <a:cs typeface="Trebuchet MS"/>
              </a:rPr>
              <a:t> </a:t>
            </a:r>
            <a:r>
              <a:rPr sz="3200" b="1" spc="-10" dirty="0">
                <a:latin typeface="Trebuchet MS"/>
                <a:cs typeface="Trebuchet MS"/>
              </a:rPr>
              <a:t>industry </a:t>
            </a:r>
            <a:r>
              <a:rPr sz="3200" b="1" spc="-70" dirty="0">
                <a:latin typeface="Trebuchet MS"/>
                <a:cs typeface="Trebuchet MS"/>
              </a:rPr>
              <a:t>specified</a:t>
            </a:r>
            <a:r>
              <a:rPr sz="3200" b="1" spc="-165" dirty="0">
                <a:latin typeface="Trebuchet MS"/>
                <a:cs typeface="Trebuchet MS"/>
              </a:rPr>
              <a:t> </a:t>
            </a:r>
            <a:r>
              <a:rPr sz="3200" b="1" dirty="0">
                <a:latin typeface="Trebuchet MS"/>
                <a:cs typeface="Trebuchet MS"/>
              </a:rPr>
              <a:t>in</a:t>
            </a:r>
            <a:r>
              <a:rPr sz="3200" b="1" spc="-130" dirty="0">
                <a:latin typeface="Trebuchet MS"/>
                <a:cs typeface="Trebuchet MS"/>
              </a:rPr>
              <a:t> </a:t>
            </a:r>
            <a:r>
              <a:rPr sz="3200" b="1" dirty="0">
                <a:latin typeface="Trebuchet MS"/>
                <a:cs typeface="Trebuchet MS"/>
              </a:rPr>
              <a:t>1</a:t>
            </a:r>
            <a:r>
              <a:rPr sz="3150" b="1" baseline="25132" dirty="0">
                <a:latin typeface="Trebuchet MS"/>
                <a:cs typeface="Trebuchet MS"/>
              </a:rPr>
              <a:t>st</a:t>
            </a:r>
            <a:r>
              <a:rPr sz="3150" b="1" spc="315" baseline="25132" dirty="0">
                <a:latin typeface="Trebuchet MS"/>
                <a:cs typeface="Trebuchet MS"/>
              </a:rPr>
              <a:t> </a:t>
            </a:r>
            <a:r>
              <a:rPr sz="3200" b="1" dirty="0">
                <a:latin typeface="Trebuchet MS"/>
                <a:cs typeface="Trebuchet MS"/>
              </a:rPr>
              <a:t>Schedule</a:t>
            </a:r>
            <a:r>
              <a:rPr sz="3200" b="1" spc="-165" dirty="0">
                <a:latin typeface="Trebuchet MS"/>
                <a:cs typeface="Trebuchet MS"/>
              </a:rPr>
              <a:t> </a:t>
            </a:r>
            <a:r>
              <a:rPr sz="3200" b="1" dirty="0">
                <a:latin typeface="Trebuchet MS"/>
                <a:cs typeface="Trebuchet MS"/>
              </a:rPr>
              <a:t>to</a:t>
            </a:r>
            <a:r>
              <a:rPr sz="3200" b="1" spc="-135" dirty="0">
                <a:latin typeface="Trebuchet MS"/>
                <a:cs typeface="Trebuchet MS"/>
              </a:rPr>
              <a:t> </a:t>
            </a:r>
            <a:r>
              <a:rPr sz="3200" b="1" spc="-25" dirty="0">
                <a:latin typeface="Trebuchet MS"/>
                <a:cs typeface="Trebuchet MS"/>
              </a:rPr>
              <a:t>the </a:t>
            </a:r>
            <a:r>
              <a:rPr sz="3200" b="1" dirty="0">
                <a:latin typeface="Trebuchet MS"/>
                <a:cs typeface="Trebuchet MS"/>
              </a:rPr>
              <a:t>Industries</a:t>
            </a:r>
            <a:r>
              <a:rPr sz="3200" b="1" spc="70" dirty="0">
                <a:latin typeface="Trebuchet MS"/>
                <a:cs typeface="Trebuchet MS"/>
              </a:rPr>
              <a:t> </a:t>
            </a:r>
            <a:r>
              <a:rPr sz="3200" b="1" dirty="0">
                <a:latin typeface="Trebuchet MS"/>
                <a:cs typeface="Trebuchet MS"/>
              </a:rPr>
              <a:t>(Development</a:t>
            </a:r>
            <a:r>
              <a:rPr sz="3200" b="1" spc="100" dirty="0">
                <a:latin typeface="Trebuchet MS"/>
                <a:cs typeface="Trebuchet MS"/>
              </a:rPr>
              <a:t> </a:t>
            </a:r>
            <a:r>
              <a:rPr sz="3200" b="1" spc="-25" dirty="0">
                <a:latin typeface="Trebuchet MS"/>
                <a:cs typeface="Trebuchet MS"/>
              </a:rPr>
              <a:t>and </a:t>
            </a:r>
            <a:r>
              <a:rPr sz="3200" b="1" dirty="0">
                <a:latin typeface="Trebuchet MS"/>
                <a:cs typeface="Trebuchet MS"/>
              </a:rPr>
              <a:t>Regulation)</a:t>
            </a:r>
            <a:r>
              <a:rPr sz="3200" b="1" spc="-390" dirty="0">
                <a:latin typeface="Trebuchet MS"/>
                <a:cs typeface="Trebuchet MS"/>
              </a:rPr>
              <a:t> </a:t>
            </a:r>
            <a:r>
              <a:rPr sz="3200" b="1" dirty="0">
                <a:latin typeface="Trebuchet MS"/>
                <a:cs typeface="Trebuchet MS"/>
              </a:rPr>
              <a:t>Act,</a:t>
            </a:r>
            <a:r>
              <a:rPr sz="3200" b="1" spc="-365" dirty="0">
                <a:latin typeface="Trebuchet MS"/>
                <a:cs typeface="Trebuchet MS"/>
              </a:rPr>
              <a:t> </a:t>
            </a:r>
            <a:r>
              <a:rPr sz="3200" b="1" spc="-120" dirty="0">
                <a:latin typeface="Trebuchet MS"/>
                <a:cs typeface="Trebuchet MS"/>
              </a:rPr>
              <a:t>1951</a:t>
            </a:r>
            <a:r>
              <a:rPr sz="3200" b="1" spc="-30" dirty="0">
                <a:latin typeface="Trebuchet MS"/>
                <a:cs typeface="Trebuchet MS"/>
              </a:rPr>
              <a:t> </a:t>
            </a:r>
            <a:r>
              <a:rPr sz="3200" b="1" spc="75" dirty="0">
                <a:latin typeface="Trebuchet MS"/>
                <a:cs typeface="Trebuchet MS"/>
              </a:rPr>
              <a:t>or</a:t>
            </a:r>
            <a:r>
              <a:rPr sz="3200" b="1" spc="-5" dirty="0">
                <a:latin typeface="Trebuchet MS"/>
                <a:cs typeface="Trebuchet MS"/>
              </a:rPr>
              <a:t> </a:t>
            </a:r>
            <a:r>
              <a:rPr sz="3200" b="1" dirty="0">
                <a:latin typeface="Trebuchet MS"/>
                <a:cs typeface="Trebuchet MS"/>
              </a:rPr>
              <a:t>engaged</a:t>
            </a:r>
            <a:r>
              <a:rPr sz="3200" b="1" spc="-35" dirty="0">
                <a:latin typeface="Trebuchet MS"/>
                <a:cs typeface="Trebuchet MS"/>
              </a:rPr>
              <a:t> </a:t>
            </a:r>
            <a:r>
              <a:rPr sz="3200" b="1" spc="-25" dirty="0">
                <a:latin typeface="Trebuchet MS"/>
                <a:cs typeface="Trebuchet MS"/>
              </a:rPr>
              <a:t>in </a:t>
            </a:r>
            <a:r>
              <a:rPr sz="3200" b="1" spc="-20" dirty="0">
                <a:latin typeface="Trebuchet MS"/>
                <a:cs typeface="Trebuchet MS"/>
              </a:rPr>
              <a:t>providing</a:t>
            </a:r>
            <a:r>
              <a:rPr sz="3200" b="1" spc="-200" dirty="0">
                <a:latin typeface="Trebuchet MS"/>
                <a:cs typeface="Trebuchet MS"/>
              </a:rPr>
              <a:t> </a:t>
            </a:r>
            <a:r>
              <a:rPr sz="3200" b="1" spc="75" dirty="0">
                <a:latin typeface="Trebuchet MS"/>
                <a:cs typeface="Trebuchet MS"/>
              </a:rPr>
              <a:t>or</a:t>
            </a:r>
            <a:r>
              <a:rPr sz="3200" b="1" spc="-160" dirty="0">
                <a:latin typeface="Trebuchet MS"/>
                <a:cs typeface="Trebuchet MS"/>
              </a:rPr>
              <a:t> </a:t>
            </a:r>
            <a:r>
              <a:rPr sz="3200" b="1" dirty="0">
                <a:latin typeface="Trebuchet MS"/>
                <a:cs typeface="Trebuchet MS"/>
              </a:rPr>
              <a:t>rendering</a:t>
            </a:r>
            <a:r>
              <a:rPr sz="3200" b="1" spc="-204" dirty="0">
                <a:latin typeface="Trebuchet MS"/>
                <a:cs typeface="Trebuchet MS"/>
              </a:rPr>
              <a:t> </a:t>
            </a:r>
            <a:r>
              <a:rPr sz="3200" b="1" dirty="0">
                <a:latin typeface="Trebuchet MS"/>
                <a:cs typeface="Trebuchet MS"/>
              </a:rPr>
              <a:t>of</a:t>
            </a:r>
            <a:r>
              <a:rPr sz="3200" b="1" spc="-175" dirty="0">
                <a:latin typeface="Trebuchet MS"/>
                <a:cs typeface="Trebuchet MS"/>
              </a:rPr>
              <a:t> </a:t>
            </a:r>
            <a:r>
              <a:rPr sz="3200" b="1" spc="-20" dirty="0">
                <a:latin typeface="Trebuchet MS"/>
                <a:cs typeface="Trebuchet MS"/>
              </a:rPr>
              <a:t>any</a:t>
            </a:r>
            <a:r>
              <a:rPr sz="3200" b="1" spc="-175" dirty="0">
                <a:latin typeface="Trebuchet MS"/>
                <a:cs typeface="Trebuchet MS"/>
              </a:rPr>
              <a:t> </a:t>
            </a:r>
            <a:r>
              <a:rPr sz="3200" b="1" spc="-20" dirty="0">
                <a:latin typeface="Trebuchet MS"/>
                <a:cs typeface="Trebuchet MS"/>
              </a:rPr>
              <a:t>service</a:t>
            </a:r>
            <a:r>
              <a:rPr sz="3200" b="1" spc="-180" dirty="0">
                <a:latin typeface="Trebuchet MS"/>
                <a:cs typeface="Trebuchet MS"/>
              </a:rPr>
              <a:t> </a:t>
            </a:r>
            <a:r>
              <a:rPr sz="3200" b="1" spc="45" dirty="0">
                <a:latin typeface="Trebuchet MS"/>
                <a:cs typeface="Trebuchet MS"/>
              </a:rPr>
              <a:t>or </a:t>
            </a:r>
            <a:r>
              <a:rPr sz="3200" b="1" spc="-10" dirty="0">
                <a:latin typeface="Trebuchet MS"/>
                <a:cs typeface="Trebuchet MS"/>
              </a:rPr>
              <a:t>services</a:t>
            </a:r>
            <a:endParaRPr sz="3200">
              <a:latin typeface="Trebuchet MS"/>
              <a:cs typeface="Trebuchet MS"/>
            </a:endParaRPr>
          </a:p>
        </p:txBody>
      </p:sp>
      <p:sp>
        <p:nvSpPr>
          <p:cNvPr id="5" name="object 5"/>
          <p:cNvSpPr/>
          <p:nvPr/>
        </p:nvSpPr>
        <p:spPr>
          <a:xfrm>
            <a:off x="6025897" y="723900"/>
            <a:ext cx="140335" cy="266700"/>
          </a:xfrm>
          <a:custGeom>
            <a:avLst/>
            <a:gdLst/>
            <a:ahLst/>
            <a:cxnLst/>
            <a:rect l="l" t="t" r="r" b="b"/>
            <a:pathLst>
              <a:path w="140335" h="266700">
                <a:moveTo>
                  <a:pt x="140208" y="0"/>
                </a:moveTo>
                <a:lnTo>
                  <a:pt x="0" y="0"/>
                </a:lnTo>
                <a:lnTo>
                  <a:pt x="0" y="266700"/>
                </a:lnTo>
                <a:lnTo>
                  <a:pt x="140208" y="266700"/>
                </a:lnTo>
                <a:lnTo>
                  <a:pt x="140208" y="0"/>
                </a:lnTo>
                <a:close/>
              </a:path>
            </a:pathLst>
          </a:custGeom>
          <a:solidFill>
            <a:srgbClr val="FFFFFF"/>
          </a:solidFill>
        </p:spPr>
        <p:txBody>
          <a:bodyPr wrap="square" lIns="0" tIns="0" rIns="0" bIns="0" rtlCol="0"/>
          <a:lstStyle/>
          <a:p>
            <a:endParaRPr/>
          </a:p>
        </p:txBody>
      </p:sp>
      <p:grpSp>
        <p:nvGrpSpPr>
          <p:cNvPr id="6" name="object 6"/>
          <p:cNvGrpSpPr/>
          <p:nvPr/>
        </p:nvGrpSpPr>
        <p:grpSpPr>
          <a:xfrm>
            <a:off x="1519238" y="685610"/>
            <a:ext cx="148590" cy="367665"/>
            <a:chOff x="-4762" y="685609"/>
            <a:chExt cx="148590" cy="367665"/>
          </a:xfrm>
        </p:grpSpPr>
        <p:sp>
          <p:nvSpPr>
            <p:cNvPr id="7" name="object 7"/>
            <p:cNvSpPr/>
            <p:nvPr/>
          </p:nvSpPr>
          <p:spPr>
            <a:xfrm>
              <a:off x="0" y="690372"/>
              <a:ext cx="139065" cy="10795"/>
            </a:xfrm>
            <a:custGeom>
              <a:avLst/>
              <a:gdLst/>
              <a:ahLst/>
              <a:cxnLst/>
              <a:rect l="l" t="t" r="r" b="b"/>
              <a:pathLst>
                <a:path w="139065" h="10795">
                  <a:moveTo>
                    <a:pt x="0" y="10668"/>
                  </a:moveTo>
                  <a:lnTo>
                    <a:pt x="138684" y="10668"/>
                  </a:lnTo>
                  <a:lnTo>
                    <a:pt x="138684" y="0"/>
                  </a:lnTo>
                  <a:lnTo>
                    <a:pt x="0" y="0"/>
                  </a:lnTo>
                  <a:lnTo>
                    <a:pt x="0" y="10668"/>
                  </a:lnTo>
                  <a:close/>
                </a:path>
              </a:pathLst>
            </a:custGeom>
            <a:solidFill>
              <a:srgbClr val="000000"/>
            </a:solidFill>
          </p:spPr>
          <p:txBody>
            <a:bodyPr wrap="square" lIns="0" tIns="0" rIns="0" bIns="0" rtlCol="0"/>
            <a:lstStyle/>
            <a:p>
              <a:endParaRPr/>
            </a:p>
          </p:txBody>
        </p:sp>
        <p:sp>
          <p:nvSpPr>
            <p:cNvPr id="8" name="object 8"/>
            <p:cNvSpPr/>
            <p:nvPr/>
          </p:nvSpPr>
          <p:spPr>
            <a:xfrm>
              <a:off x="0" y="690372"/>
              <a:ext cx="139065" cy="346075"/>
            </a:xfrm>
            <a:custGeom>
              <a:avLst/>
              <a:gdLst/>
              <a:ahLst/>
              <a:cxnLst/>
              <a:rect l="l" t="t" r="r" b="b"/>
              <a:pathLst>
                <a:path w="139065" h="346075">
                  <a:moveTo>
                    <a:pt x="0" y="345948"/>
                  </a:moveTo>
                  <a:lnTo>
                    <a:pt x="138684" y="345948"/>
                  </a:lnTo>
                  <a:lnTo>
                    <a:pt x="138684" y="0"/>
                  </a:lnTo>
                  <a:lnTo>
                    <a:pt x="0" y="0"/>
                  </a:lnTo>
                  <a:lnTo>
                    <a:pt x="0" y="345948"/>
                  </a:lnTo>
                  <a:close/>
                </a:path>
              </a:pathLst>
            </a:custGeom>
            <a:ln w="9525">
              <a:solidFill>
                <a:srgbClr val="000000"/>
              </a:solidFill>
            </a:ln>
          </p:spPr>
          <p:txBody>
            <a:bodyPr wrap="square" lIns="0" tIns="0" rIns="0" bIns="0" rtlCol="0"/>
            <a:lstStyle/>
            <a:p>
              <a:endParaRPr/>
            </a:p>
          </p:txBody>
        </p:sp>
        <p:sp>
          <p:nvSpPr>
            <p:cNvPr id="9" name="object 9"/>
            <p:cNvSpPr/>
            <p:nvPr/>
          </p:nvSpPr>
          <p:spPr>
            <a:xfrm>
              <a:off x="0" y="701040"/>
              <a:ext cx="139065" cy="347980"/>
            </a:xfrm>
            <a:custGeom>
              <a:avLst/>
              <a:gdLst/>
              <a:ahLst/>
              <a:cxnLst/>
              <a:rect l="l" t="t" r="r" b="b"/>
              <a:pathLst>
                <a:path w="139065" h="347980">
                  <a:moveTo>
                    <a:pt x="138684" y="0"/>
                  </a:moveTo>
                  <a:lnTo>
                    <a:pt x="0" y="0"/>
                  </a:lnTo>
                  <a:lnTo>
                    <a:pt x="0" y="347472"/>
                  </a:lnTo>
                  <a:lnTo>
                    <a:pt x="138684" y="347472"/>
                  </a:lnTo>
                  <a:lnTo>
                    <a:pt x="138684" y="0"/>
                  </a:lnTo>
                  <a:close/>
                </a:path>
              </a:pathLst>
            </a:custGeom>
            <a:solidFill>
              <a:srgbClr val="000000"/>
            </a:solidFill>
          </p:spPr>
          <p:txBody>
            <a:bodyPr wrap="square" lIns="0" tIns="0" rIns="0" bIns="0" rtlCol="0"/>
            <a:lstStyle/>
            <a:p>
              <a:endParaRPr/>
            </a:p>
          </p:txBody>
        </p:sp>
        <p:sp>
          <p:nvSpPr>
            <p:cNvPr id="10" name="object 10"/>
            <p:cNvSpPr/>
            <p:nvPr/>
          </p:nvSpPr>
          <p:spPr>
            <a:xfrm>
              <a:off x="0" y="701040"/>
              <a:ext cx="139065" cy="347980"/>
            </a:xfrm>
            <a:custGeom>
              <a:avLst/>
              <a:gdLst/>
              <a:ahLst/>
              <a:cxnLst/>
              <a:rect l="l" t="t" r="r" b="b"/>
              <a:pathLst>
                <a:path w="139065" h="347980">
                  <a:moveTo>
                    <a:pt x="0" y="347472"/>
                  </a:moveTo>
                  <a:lnTo>
                    <a:pt x="138684" y="347472"/>
                  </a:lnTo>
                  <a:lnTo>
                    <a:pt x="138684" y="0"/>
                  </a:lnTo>
                  <a:lnTo>
                    <a:pt x="0" y="0"/>
                  </a:lnTo>
                  <a:lnTo>
                    <a:pt x="0" y="347472"/>
                  </a:lnTo>
                  <a:close/>
                </a:path>
              </a:pathLst>
            </a:custGeom>
            <a:ln w="9525">
              <a:solidFill>
                <a:srgbClr val="000000"/>
              </a:solidFill>
            </a:ln>
          </p:spPr>
          <p:txBody>
            <a:bodyPr wrap="square" lIns="0" tIns="0" rIns="0" bIns="0" rtlCol="0"/>
            <a:lstStyle/>
            <a:p>
              <a:endParaRPr/>
            </a:p>
          </p:txBody>
        </p:sp>
      </p:grpSp>
      <p:sp>
        <p:nvSpPr>
          <p:cNvPr id="2" name="Footer Placeholder 1">
            <a:extLst>
              <a:ext uri="{FF2B5EF4-FFF2-40B4-BE49-F238E27FC236}">
                <a16:creationId xmlns:a16="http://schemas.microsoft.com/office/drawing/2014/main" id="{E31C342E-1118-050C-45BA-47398DABE57E}"/>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702845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868168" y="326136"/>
            <a:ext cx="6592061" cy="1273302"/>
          </a:xfrm>
          <a:prstGeom prst="rect">
            <a:avLst/>
          </a:prstGeom>
        </p:spPr>
      </p:pic>
      <p:sp>
        <p:nvSpPr>
          <p:cNvPr id="4" name="object 4"/>
          <p:cNvSpPr txBox="1"/>
          <p:nvPr/>
        </p:nvSpPr>
        <p:spPr>
          <a:xfrm>
            <a:off x="629265" y="1189484"/>
            <a:ext cx="9602159" cy="4982774"/>
          </a:xfrm>
          <a:prstGeom prst="rect">
            <a:avLst/>
          </a:prstGeom>
        </p:spPr>
        <p:txBody>
          <a:bodyPr vert="horz" wrap="square" lIns="0" tIns="12065" rIns="0" bIns="0" rtlCol="0">
            <a:spAutoFit/>
          </a:bodyPr>
          <a:lstStyle/>
          <a:p>
            <a:pPr marL="294005" marR="72390" indent="-281940">
              <a:spcBef>
                <a:spcPts val="95"/>
              </a:spcBef>
              <a:buClr>
                <a:srgbClr val="7D96AC"/>
              </a:buClr>
              <a:buSzPct val="80357"/>
              <a:buFont typeface="Segoe UI Symbol"/>
              <a:buChar char="⚫"/>
              <a:tabLst>
                <a:tab pos="295910" algn="l"/>
              </a:tabLst>
            </a:pPr>
            <a:r>
              <a:rPr sz="2800" b="1" dirty="0">
                <a:solidFill>
                  <a:srgbClr val="C00000"/>
                </a:solidFill>
                <a:latin typeface="Trebuchet MS"/>
                <a:cs typeface="Trebuchet MS"/>
              </a:rPr>
              <a:t>Supplier</a:t>
            </a:r>
            <a:r>
              <a:rPr sz="2800" b="1" spc="-5" dirty="0">
                <a:solidFill>
                  <a:srgbClr val="C00000"/>
                </a:solidFill>
                <a:latin typeface="Trebuchet MS"/>
                <a:cs typeface="Trebuchet MS"/>
              </a:rPr>
              <a:t> </a:t>
            </a:r>
            <a:r>
              <a:rPr sz="2800" b="1" dirty="0">
                <a:latin typeface="Trebuchet MS"/>
                <a:cs typeface="Trebuchet MS"/>
              </a:rPr>
              <a:t>-</a:t>
            </a:r>
            <a:r>
              <a:rPr sz="2800" b="1" spc="-20" dirty="0">
                <a:latin typeface="Trebuchet MS"/>
                <a:cs typeface="Trebuchet MS"/>
              </a:rPr>
              <a:t> </a:t>
            </a:r>
            <a:r>
              <a:rPr sz="2800" b="1" dirty="0">
                <a:latin typeface="Trebuchet MS"/>
                <a:cs typeface="Trebuchet MS"/>
              </a:rPr>
              <a:t>means</a:t>
            </a:r>
            <a:r>
              <a:rPr sz="2800" b="1" spc="-15" dirty="0">
                <a:latin typeface="Trebuchet MS"/>
                <a:cs typeface="Trebuchet MS"/>
              </a:rPr>
              <a:t> </a:t>
            </a:r>
            <a:r>
              <a:rPr sz="2800" b="1" dirty="0">
                <a:latin typeface="Trebuchet MS"/>
                <a:cs typeface="Trebuchet MS"/>
              </a:rPr>
              <a:t>a</a:t>
            </a:r>
            <a:r>
              <a:rPr sz="2800" b="1" spc="-30" dirty="0">
                <a:latin typeface="Trebuchet MS"/>
                <a:cs typeface="Trebuchet MS"/>
              </a:rPr>
              <a:t> </a:t>
            </a:r>
            <a:r>
              <a:rPr sz="2800" b="1" dirty="0">
                <a:latin typeface="Trebuchet MS"/>
                <a:cs typeface="Trebuchet MS"/>
              </a:rPr>
              <a:t>micro</a:t>
            </a:r>
            <a:r>
              <a:rPr sz="2800" b="1" spc="-10" dirty="0">
                <a:latin typeface="Trebuchet MS"/>
                <a:cs typeface="Trebuchet MS"/>
              </a:rPr>
              <a:t> </a:t>
            </a:r>
            <a:r>
              <a:rPr sz="2800" b="1" spc="50" dirty="0">
                <a:latin typeface="Trebuchet MS"/>
                <a:cs typeface="Trebuchet MS"/>
              </a:rPr>
              <a:t>or</a:t>
            </a:r>
            <a:r>
              <a:rPr sz="2800" b="1" spc="-45" dirty="0">
                <a:latin typeface="Trebuchet MS"/>
                <a:cs typeface="Trebuchet MS"/>
              </a:rPr>
              <a:t> </a:t>
            </a:r>
            <a:r>
              <a:rPr sz="2800" b="1" dirty="0">
                <a:latin typeface="Trebuchet MS"/>
                <a:cs typeface="Trebuchet MS"/>
              </a:rPr>
              <a:t>small</a:t>
            </a:r>
            <a:r>
              <a:rPr sz="2800" b="1" spc="5" dirty="0">
                <a:latin typeface="Trebuchet MS"/>
                <a:cs typeface="Trebuchet MS"/>
              </a:rPr>
              <a:t> </a:t>
            </a:r>
            <a:r>
              <a:rPr sz="2800" b="1" spc="-10" dirty="0">
                <a:latin typeface="Trebuchet MS"/>
                <a:cs typeface="Trebuchet MS"/>
              </a:rPr>
              <a:t>enterprise, 	</a:t>
            </a:r>
            <a:r>
              <a:rPr sz="2800" b="1" spc="-20" dirty="0">
                <a:latin typeface="Trebuchet MS"/>
                <a:cs typeface="Trebuchet MS"/>
              </a:rPr>
              <a:t>which</a:t>
            </a:r>
            <a:r>
              <a:rPr sz="2800" b="1" spc="-110" dirty="0">
                <a:latin typeface="Trebuchet MS"/>
                <a:cs typeface="Trebuchet MS"/>
              </a:rPr>
              <a:t> </a:t>
            </a:r>
            <a:r>
              <a:rPr sz="2800" b="1" dirty="0">
                <a:latin typeface="Trebuchet MS"/>
                <a:cs typeface="Trebuchet MS"/>
              </a:rPr>
              <a:t>has</a:t>
            </a:r>
            <a:r>
              <a:rPr sz="2800" b="1" spc="-105" dirty="0">
                <a:latin typeface="Trebuchet MS"/>
                <a:cs typeface="Trebuchet MS"/>
              </a:rPr>
              <a:t> </a:t>
            </a:r>
            <a:r>
              <a:rPr sz="2800" b="1" spc="-70" dirty="0">
                <a:solidFill>
                  <a:srgbClr val="C00000"/>
                </a:solidFill>
                <a:latin typeface="Trebuchet MS"/>
                <a:cs typeface="Trebuchet MS"/>
              </a:rPr>
              <a:t>filed</a:t>
            </a:r>
            <a:r>
              <a:rPr sz="2800" b="1" spc="-105" dirty="0">
                <a:solidFill>
                  <a:srgbClr val="C00000"/>
                </a:solidFill>
                <a:latin typeface="Trebuchet MS"/>
                <a:cs typeface="Trebuchet MS"/>
              </a:rPr>
              <a:t> </a:t>
            </a:r>
            <a:r>
              <a:rPr sz="2800" b="1" dirty="0">
                <a:solidFill>
                  <a:srgbClr val="C00000"/>
                </a:solidFill>
                <a:latin typeface="Trebuchet MS"/>
                <a:cs typeface="Trebuchet MS"/>
              </a:rPr>
              <a:t>a</a:t>
            </a:r>
            <a:r>
              <a:rPr sz="2800" b="1" spc="-125" dirty="0">
                <a:solidFill>
                  <a:srgbClr val="C00000"/>
                </a:solidFill>
                <a:latin typeface="Trebuchet MS"/>
                <a:cs typeface="Trebuchet MS"/>
              </a:rPr>
              <a:t> </a:t>
            </a:r>
            <a:r>
              <a:rPr sz="2800" b="1" spc="70" dirty="0">
                <a:solidFill>
                  <a:srgbClr val="C00000"/>
                </a:solidFill>
                <a:latin typeface="Trebuchet MS"/>
                <a:cs typeface="Trebuchet MS"/>
              </a:rPr>
              <a:t>memorandum</a:t>
            </a:r>
            <a:r>
              <a:rPr sz="2800" b="1" spc="-70" dirty="0">
                <a:solidFill>
                  <a:srgbClr val="C00000"/>
                </a:solidFill>
                <a:latin typeface="Trebuchet MS"/>
                <a:cs typeface="Trebuchet MS"/>
              </a:rPr>
              <a:t> </a:t>
            </a:r>
            <a:r>
              <a:rPr sz="2800" b="1" dirty="0">
                <a:latin typeface="Trebuchet MS"/>
                <a:cs typeface="Trebuchet MS"/>
              </a:rPr>
              <a:t>with</a:t>
            </a:r>
            <a:r>
              <a:rPr sz="2800" b="1" spc="-110" dirty="0">
                <a:latin typeface="Trebuchet MS"/>
                <a:cs typeface="Trebuchet MS"/>
              </a:rPr>
              <a:t> </a:t>
            </a:r>
            <a:r>
              <a:rPr sz="2800" b="1" spc="-10" dirty="0">
                <a:latin typeface="Trebuchet MS"/>
                <a:cs typeface="Trebuchet MS"/>
              </a:rPr>
              <a:t>authority 	</a:t>
            </a:r>
            <a:r>
              <a:rPr sz="2800" b="1" spc="-45" dirty="0">
                <a:latin typeface="Trebuchet MS"/>
                <a:cs typeface="Trebuchet MS"/>
              </a:rPr>
              <a:t>referred</a:t>
            </a:r>
            <a:r>
              <a:rPr sz="2800" b="1" spc="-114" dirty="0">
                <a:latin typeface="Trebuchet MS"/>
                <a:cs typeface="Trebuchet MS"/>
              </a:rPr>
              <a:t> </a:t>
            </a:r>
            <a:r>
              <a:rPr sz="2800" b="1" dirty="0">
                <a:latin typeface="Trebuchet MS"/>
                <a:cs typeface="Trebuchet MS"/>
              </a:rPr>
              <a:t>to</a:t>
            </a:r>
            <a:r>
              <a:rPr sz="2800" b="1" spc="-114" dirty="0">
                <a:latin typeface="Trebuchet MS"/>
                <a:cs typeface="Trebuchet MS"/>
              </a:rPr>
              <a:t> </a:t>
            </a:r>
            <a:r>
              <a:rPr sz="2800" b="1" dirty="0">
                <a:latin typeface="Trebuchet MS"/>
                <a:cs typeface="Trebuchet MS"/>
              </a:rPr>
              <a:t>in</a:t>
            </a:r>
            <a:r>
              <a:rPr sz="2800" b="1" spc="-114" dirty="0">
                <a:latin typeface="Trebuchet MS"/>
                <a:cs typeface="Trebuchet MS"/>
              </a:rPr>
              <a:t> </a:t>
            </a:r>
            <a:r>
              <a:rPr sz="2800" b="1" spc="-10" dirty="0">
                <a:latin typeface="Trebuchet MS"/>
                <a:cs typeface="Trebuchet MS"/>
              </a:rPr>
              <a:t>section</a:t>
            </a:r>
            <a:r>
              <a:rPr sz="2800" b="1" spc="-90" dirty="0">
                <a:latin typeface="Trebuchet MS"/>
                <a:cs typeface="Trebuchet MS"/>
              </a:rPr>
              <a:t> </a:t>
            </a:r>
            <a:r>
              <a:rPr sz="2800" b="1" spc="-85" dirty="0">
                <a:latin typeface="Trebuchet MS"/>
                <a:cs typeface="Trebuchet MS"/>
              </a:rPr>
              <a:t>8(1),</a:t>
            </a:r>
            <a:r>
              <a:rPr sz="2800" b="1" spc="-350" dirty="0">
                <a:latin typeface="Trebuchet MS"/>
                <a:cs typeface="Trebuchet MS"/>
              </a:rPr>
              <a:t> </a:t>
            </a:r>
            <a:r>
              <a:rPr sz="2800" b="1" dirty="0">
                <a:latin typeface="Trebuchet MS"/>
                <a:cs typeface="Trebuchet MS"/>
              </a:rPr>
              <a:t>and</a:t>
            </a:r>
            <a:r>
              <a:rPr sz="2800" b="1" spc="-95" dirty="0">
                <a:latin typeface="Trebuchet MS"/>
                <a:cs typeface="Trebuchet MS"/>
              </a:rPr>
              <a:t> </a:t>
            </a:r>
            <a:r>
              <a:rPr sz="2800" b="1" spc="-10" dirty="0">
                <a:latin typeface="Trebuchet MS"/>
                <a:cs typeface="Trebuchet MS"/>
              </a:rPr>
              <a:t>includes</a:t>
            </a:r>
            <a:endParaRPr sz="2800" dirty="0">
              <a:latin typeface="Trebuchet MS"/>
              <a:cs typeface="Trebuchet MS"/>
            </a:endParaRPr>
          </a:p>
          <a:p>
            <a:pPr marL="569595" lvl="1" indent="-235585">
              <a:spcBef>
                <a:spcPts val="605"/>
              </a:spcBef>
              <a:buClr>
                <a:srgbClr val="7D96AC"/>
              </a:buClr>
              <a:buFont typeface="Verdana"/>
              <a:buChar char="◦"/>
              <a:tabLst>
                <a:tab pos="569595" algn="l"/>
              </a:tabLst>
            </a:pPr>
            <a:r>
              <a:rPr sz="2800" b="1" spc="325" dirty="0">
                <a:latin typeface="Trebuchet MS"/>
                <a:cs typeface="Trebuchet MS"/>
              </a:rPr>
              <a:t>NSCI</a:t>
            </a:r>
            <a:r>
              <a:rPr sz="2800" b="1" spc="-100" dirty="0">
                <a:latin typeface="Trebuchet MS"/>
                <a:cs typeface="Trebuchet MS"/>
              </a:rPr>
              <a:t> </a:t>
            </a:r>
            <a:r>
              <a:rPr sz="2800" b="1" spc="-20" dirty="0">
                <a:latin typeface="Trebuchet MS"/>
                <a:cs typeface="Trebuchet MS"/>
              </a:rPr>
              <a:t>registered</a:t>
            </a:r>
            <a:r>
              <a:rPr sz="2800" b="1" spc="-50" dirty="0">
                <a:latin typeface="Trebuchet MS"/>
                <a:cs typeface="Trebuchet MS"/>
              </a:rPr>
              <a:t> </a:t>
            </a:r>
            <a:r>
              <a:rPr sz="2800" b="1" dirty="0">
                <a:latin typeface="Trebuchet MS"/>
                <a:cs typeface="Trebuchet MS"/>
              </a:rPr>
              <a:t>as</a:t>
            </a:r>
            <a:r>
              <a:rPr sz="2800" b="1" spc="-85" dirty="0">
                <a:latin typeface="Trebuchet MS"/>
                <a:cs typeface="Trebuchet MS"/>
              </a:rPr>
              <a:t> </a:t>
            </a:r>
            <a:r>
              <a:rPr sz="2800" b="1" dirty="0">
                <a:latin typeface="Trebuchet MS"/>
                <a:cs typeface="Trebuchet MS"/>
              </a:rPr>
              <a:t>a</a:t>
            </a:r>
            <a:r>
              <a:rPr sz="2800" b="1" spc="-95" dirty="0">
                <a:latin typeface="Trebuchet MS"/>
                <a:cs typeface="Trebuchet MS"/>
              </a:rPr>
              <a:t> </a:t>
            </a:r>
            <a:r>
              <a:rPr sz="2800" b="1" spc="-10" dirty="0">
                <a:latin typeface="Trebuchet MS"/>
                <a:cs typeface="Trebuchet MS"/>
              </a:rPr>
              <a:t>company</a:t>
            </a:r>
            <a:endParaRPr sz="2800" dirty="0">
              <a:latin typeface="Trebuchet MS"/>
              <a:cs typeface="Trebuchet MS"/>
            </a:endParaRPr>
          </a:p>
          <a:p>
            <a:pPr marL="569595" lvl="1" indent="-235585">
              <a:spcBef>
                <a:spcPts val="600"/>
              </a:spcBef>
              <a:buClr>
                <a:srgbClr val="7D96AC"/>
              </a:buClr>
              <a:buFont typeface="Verdana"/>
              <a:buChar char="◦"/>
              <a:tabLst>
                <a:tab pos="569595" algn="l"/>
              </a:tabLst>
            </a:pPr>
            <a:r>
              <a:rPr sz="2800" b="1" spc="315" dirty="0">
                <a:latin typeface="Trebuchet MS"/>
                <a:cs typeface="Trebuchet MS"/>
              </a:rPr>
              <a:t>SIDC</a:t>
            </a:r>
            <a:r>
              <a:rPr sz="2800" b="1" spc="-120" dirty="0">
                <a:latin typeface="Trebuchet MS"/>
                <a:cs typeface="Trebuchet MS"/>
              </a:rPr>
              <a:t> </a:t>
            </a:r>
            <a:r>
              <a:rPr sz="2800" b="1" dirty="0">
                <a:latin typeface="Trebuchet MS"/>
                <a:cs typeface="Trebuchet MS"/>
              </a:rPr>
              <a:t>of</a:t>
            </a:r>
            <a:r>
              <a:rPr sz="2800" b="1" spc="-110" dirty="0">
                <a:latin typeface="Trebuchet MS"/>
                <a:cs typeface="Trebuchet MS"/>
              </a:rPr>
              <a:t> </a:t>
            </a:r>
            <a:r>
              <a:rPr sz="2800" b="1" dirty="0">
                <a:latin typeface="Trebuchet MS"/>
                <a:cs typeface="Trebuchet MS"/>
              </a:rPr>
              <a:t>a</a:t>
            </a:r>
            <a:r>
              <a:rPr sz="2800" b="1" spc="-114" dirty="0">
                <a:latin typeface="Trebuchet MS"/>
                <a:cs typeface="Trebuchet MS"/>
              </a:rPr>
              <a:t> </a:t>
            </a:r>
            <a:r>
              <a:rPr sz="2800" b="1" dirty="0">
                <a:latin typeface="Trebuchet MS"/>
                <a:cs typeface="Trebuchet MS"/>
              </a:rPr>
              <a:t>state</a:t>
            </a:r>
            <a:r>
              <a:rPr sz="2800" b="1" spc="-120" dirty="0">
                <a:latin typeface="Trebuchet MS"/>
                <a:cs typeface="Trebuchet MS"/>
              </a:rPr>
              <a:t> </a:t>
            </a:r>
            <a:r>
              <a:rPr sz="2800" b="1" spc="50" dirty="0">
                <a:latin typeface="Trebuchet MS"/>
                <a:cs typeface="Trebuchet MS"/>
              </a:rPr>
              <a:t>or</a:t>
            </a:r>
            <a:r>
              <a:rPr sz="2800" b="1" spc="-114" dirty="0">
                <a:latin typeface="Trebuchet MS"/>
                <a:cs typeface="Trebuchet MS"/>
              </a:rPr>
              <a:t> </a:t>
            </a:r>
            <a:r>
              <a:rPr sz="2800" b="1" spc="340" dirty="0">
                <a:latin typeface="Trebuchet MS"/>
                <a:cs typeface="Trebuchet MS"/>
              </a:rPr>
              <a:t>UT</a:t>
            </a:r>
            <a:r>
              <a:rPr sz="2800" b="1" spc="-120" dirty="0">
                <a:latin typeface="Trebuchet MS"/>
                <a:cs typeface="Trebuchet MS"/>
              </a:rPr>
              <a:t> </a:t>
            </a:r>
            <a:r>
              <a:rPr sz="2800" b="1" spc="-10" dirty="0">
                <a:latin typeface="Trebuchet MS"/>
                <a:cs typeface="Trebuchet MS"/>
              </a:rPr>
              <a:t>registered</a:t>
            </a:r>
            <a:r>
              <a:rPr sz="2800" b="1" spc="-75" dirty="0">
                <a:latin typeface="Trebuchet MS"/>
                <a:cs typeface="Trebuchet MS"/>
              </a:rPr>
              <a:t> </a:t>
            </a:r>
            <a:r>
              <a:rPr sz="2800" b="1" dirty="0">
                <a:latin typeface="Trebuchet MS"/>
                <a:cs typeface="Trebuchet MS"/>
              </a:rPr>
              <a:t>as</a:t>
            </a:r>
            <a:r>
              <a:rPr sz="2800" b="1" spc="-110" dirty="0">
                <a:latin typeface="Trebuchet MS"/>
                <a:cs typeface="Trebuchet MS"/>
              </a:rPr>
              <a:t> </a:t>
            </a:r>
            <a:r>
              <a:rPr sz="2800" b="1" spc="-10" dirty="0">
                <a:latin typeface="Trebuchet MS"/>
                <a:cs typeface="Trebuchet MS"/>
              </a:rPr>
              <a:t>company</a:t>
            </a:r>
            <a:endParaRPr sz="2800" dirty="0">
              <a:latin typeface="Trebuchet MS"/>
              <a:cs typeface="Trebuchet MS"/>
            </a:endParaRPr>
          </a:p>
          <a:p>
            <a:pPr marL="570230" marR="87630" lvl="1" indent="-236220">
              <a:spcBef>
                <a:spcPts val="600"/>
              </a:spcBef>
              <a:buClr>
                <a:srgbClr val="7D96AC"/>
              </a:buClr>
              <a:buFont typeface="Verdana"/>
              <a:buChar char="◦"/>
              <a:tabLst>
                <a:tab pos="570230" algn="l"/>
              </a:tabLst>
            </a:pPr>
            <a:r>
              <a:rPr sz="2800" b="1" spc="-20" dirty="0">
                <a:latin typeface="Trebuchet MS"/>
                <a:cs typeface="Trebuchet MS"/>
              </a:rPr>
              <a:t>any</a:t>
            </a:r>
            <a:r>
              <a:rPr sz="2800" b="1" spc="-105" dirty="0">
                <a:latin typeface="Trebuchet MS"/>
                <a:cs typeface="Trebuchet MS"/>
              </a:rPr>
              <a:t> </a:t>
            </a:r>
            <a:r>
              <a:rPr sz="2800" b="1" spc="-60" dirty="0">
                <a:latin typeface="Trebuchet MS"/>
                <a:cs typeface="Trebuchet MS"/>
              </a:rPr>
              <a:t>company,</a:t>
            </a:r>
            <a:r>
              <a:rPr sz="2800" b="1" spc="-320" dirty="0">
                <a:latin typeface="Trebuchet MS"/>
                <a:cs typeface="Trebuchet MS"/>
              </a:rPr>
              <a:t> </a:t>
            </a:r>
            <a:r>
              <a:rPr sz="2800" b="1" spc="-30" dirty="0">
                <a:latin typeface="Trebuchet MS"/>
                <a:cs typeface="Trebuchet MS"/>
              </a:rPr>
              <a:t>co-</a:t>
            </a:r>
            <a:r>
              <a:rPr sz="2800" b="1" spc="-10" dirty="0">
                <a:latin typeface="Trebuchet MS"/>
                <a:cs typeface="Trebuchet MS"/>
              </a:rPr>
              <a:t>operative</a:t>
            </a:r>
            <a:r>
              <a:rPr sz="2800" b="1" spc="-50" dirty="0">
                <a:latin typeface="Trebuchet MS"/>
                <a:cs typeface="Trebuchet MS"/>
              </a:rPr>
              <a:t> </a:t>
            </a:r>
            <a:r>
              <a:rPr sz="2800" b="1" spc="-95" dirty="0">
                <a:latin typeface="Trebuchet MS"/>
                <a:cs typeface="Trebuchet MS"/>
              </a:rPr>
              <a:t>society,</a:t>
            </a:r>
            <a:r>
              <a:rPr sz="2800" b="1" spc="-320" dirty="0">
                <a:latin typeface="Trebuchet MS"/>
                <a:cs typeface="Trebuchet MS"/>
              </a:rPr>
              <a:t> </a:t>
            </a:r>
            <a:r>
              <a:rPr sz="2800" b="1" dirty="0">
                <a:latin typeface="Trebuchet MS"/>
                <a:cs typeface="Trebuchet MS"/>
              </a:rPr>
              <a:t>trust</a:t>
            </a:r>
            <a:r>
              <a:rPr sz="2800" b="1" spc="-85" dirty="0">
                <a:latin typeface="Trebuchet MS"/>
                <a:cs typeface="Trebuchet MS"/>
              </a:rPr>
              <a:t> </a:t>
            </a:r>
            <a:r>
              <a:rPr sz="2800" b="1" spc="50" dirty="0">
                <a:latin typeface="Trebuchet MS"/>
                <a:cs typeface="Trebuchet MS"/>
              </a:rPr>
              <a:t>or</a:t>
            </a:r>
            <a:r>
              <a:rPr sz="2800" b="1" spc="-80" dirty="0">
                <a:latin typeface="Trebuchet MS"/>
                <a:cs typeface="Trebuchet MS"/>
              </a:rPr>
              <a:t> </a:t>
            </a:r>
            <a:r>
              <a:rPr sz="2800" b="1" spc="-50" dirty="0">
                <a:latin typeface="Trebuchet MS"/>
                <a:cs typeface="Trebuchet MS"/>
              </a:rPr>
              <a:t>a </a:t>
            </a:r>
            <a:r>
              <a:rPr sz="2800" b="1" spc="-114" dirty="0">
                <a:latin typeface="Trebuchet MS"/>
                <a:cs typeface="Trebuchet MS"/>
              </a:rPr>
              <a:t>body,</a:t>
            </a:r>
            <a:r>
              <a:rPr sz="2800" b="1" spc="-335" dirty="0">
                <a:latin typeface="Trebuchet MS"/>
                <a:cs typeface="Trebuchet MS"/>
              </a:rPr>
              <a:t> </a:t>
            </a:r>
            <a:r>
              <a:rPr sz="2800" b="1" spc="-10" dirty="0">
                <a:latin typeface="Trebuchet MS"/>
                <a:cs typeface="Trebuchet MS"/>
              </a:rPr>
              <a:t>by</a:t>
            </a:r>
            <a:r>
              <a:rPr sz="2800" b="1" spc="-125" dirty="0">
                <a:latin typeface="Trebuchet MS"/>
                <a:cs typeface="Trebuchet MS"/>
              </a:rPr>
              <a:t> </a:t>
            </a:r>
            <a:r>
              <a:rPr sz="2800" b="1" spc="-30" dirty="0">
                <a:latin typeface="Trebuchet MS"/>
                <a:cs typeface="Trebuchet MS"/>
              </a:rPr>
              <a:t>whatever</a:t>
            </a:r>
            <a:r>
              <a:rPr sz="2800" b="1" spc="-85" dirty="0">
                <a:latin typeface="Trebuchet MS"/>
                <a:cs typeface="Trebuchet MS"/>
              </a:rPr>
              <a:t> </a:t>
            </a:r>
            <a:r>
              <a:rPr sz="2800" b="1" dirty="0">
                <a:latin typeface="Trebuchet MS"/>
                <a:cs typeface="Trebuchet MS"/>
              </a:rPr>
              <a:t>name</a:t>
            </a:r>
            <a:r>
              <a:rPr sz="2800" b="1" spc="-75" dirty="0">
                <a:latin typeface="Trebuchet MS"/>
                <a:cs typeface="Trebuchet MS"/>
              </a:rPr>
              <a:t> </a:t>
            </a:r>
            <a:r>
              <a:rPr sz="2800" b="1" spc="-85" dirty="0">
                <a:latin typeface="Trebuchet MS"/>
                <a:cs typeface="Trebuchet MS"/>
              </a:rPr>
              <a:t>called,</a:t>
            </a:r>
            <a:r>
              <a:rPr sz="2800" b="1" spc="-330" dirty="0">
                <a:latin typeface="Trebuchet MS"/>
                <a:cs typeface="Trebuchet MS"/>
              </a:rPr>
              <a:t> </a:t>
            </a:r>
            <a:r>
              <a:rPr sz="2800" b="1" spc="-10" dirty="0">
                <a:latin typeface="Trebuchet MS"/>
                <a:cs typeface="Trebuchet MS"/>
              </a:rPr>
              <a:t>registered</a:t>
            </a:r>
            <a:r>
              <a:rPr sz="2800" b="1" spc="-50" dirty="0">
                <a:latin typeface="Trebuchet MS"/>
                <a:cs typeface="Trebuchet MS"/>
              </a:rPr>
              <a:t> </a:t>
            </a:r>
            <a:r>
              <a:rPr sz="2800" b="1" spc="25" dirty="0">
                <a:latin typeface="Trebuchet MS"/>
                <a:cs typeface="Trebuchet MS"/>
              </a:rPr>
              <a:t>or </a:t>
            </a:r>
            <a:r>
              <a:rPr sz="2800" b="1" dirty="0">
                <a:latin typeface="Trebuchet MS"/>
                <a:cs typeface="Trebuchet MS"/>
              </a:rPr>
              <a:t>constituted</a:t>
            </a:r>
            <a:r>
              <a:rPr sz="2800" b="1" spc="-120" dirty="0">
                <a:latin typeface="Trebuchet MS"/>
                <a:cs typeface="Trebuchet MS"/>
              </a:rPr>
              <a:t> </a:t>
            </a:r>
            <a:r>
              <a:rPr sz="2800" b="1" dirty="0">
                <a:latin typeface="Trebuchet MS"/>
                <a:cs typeface="Trebuchet MS"/>
              </a:rPr>
              <a:t>under</a:t>
            </a:r>
            <a:r>
              <a:rPr sz="2800" b="1" spc="-125" dirty="0">
                <a:latin typeface="Trebuchet MS"/>
                <a:cs typeface="Trebuchet MS"/>
              </a:rPr>
              <a:t> </a:t>
            </a:r>
            <a:r>
              <a:rPr sz="2800" b="1" spc="-20" dirty="0">
                <a:latin typeface="Trebuchet MS"/>
                <a:cs typeface="Trebuchet MS"/>
              </a:rPr>
              <a:t>any</a:t>
            </a:r>
            <a:r>
              <a:rPr sz="2800" b="1" spc="-140" dirty="0">
                <a:latin typeface="Trebuchet MS"/>
                <a:cs typeface="Trebuchet MS"/>
              </a:rPr>
              <a:t> </a:t>
            </a:r>
            <a:r>
              <a:rPr sz="2800" b="1" spc="-30" dirty="0">
                <a:latin typeface="Trebuchet MS"/>
                <a:cs typeface="Trebuchet MS"/>
              </a:rPr>
              <a:t>law</a:t>
            </a:r>
            <a:r>
              <a:rPr sz="2800" b="1" spc="-140" dirty="0">
                <a:latin typeface="Trebuchet MS"/>
                <a:cs typeface="Trebuchet MS"/>
              </a:rPr>
              <a:t> </a:t>
            </a:r>
            <a:r>
              <a:rPr sz="2800" b="1" dirty="0">
                <a:latin typeface="Trebuchet MS"/>
                <a:cs typeface="Trebuchet MS"/>
              </a:rPr>
              <a:t>for</a:t>
            </a:r>
            <a:r>
              <a:rPr sz="2800" b="1" spc="-145" dirty="0">
                <a:latin typeface="Trebuchet MS"/>
                <a:cs typeface="Trebuchet MS"/>
              </a:rPr>
              <a:t> </a:t>
            </a:r>
            <a:r>
              <a:rPr sz="2800" b="1" dirty="0">
                <a:latin typeface="Trebuchet MS"/>
                <a:cs typeface="Trebuchet MS"/>
              </a:rPr>
              <a:t>the</a:t>
            </a:r>
            <a:r>
              <a:rPr sz="2800" b="1" spc="-140" dirty="0">
                <a:latin typeface="Trebuchet MS"/>
                <a:cs typeface="Trebuchet MS"/>
              </a:rPr>
              <a:t> </a:t>
            </a:r>
            <a:r>
              <a:rPr sz="2800" b="1" dirty="0">
                <a:latin typeface="Trebuchet MS"/>
                <a:cs typeface="Trebuchet MS"/>
              </a:rPr>
              <a:t>time</a:t>
            </a:r>
            <a:r>
              <a:rPr sz="2800" b="1" spc="-130" dirty="0">
                <a:latin typeface="Trebuchet MS"/>
                <a:cs typeface="Trebuchet MS"/>
              </a:rPr>
              <a:t> </a:t>
            </a:r>
            <a:r>
              <a:rPr sz="2800" b="1" spc="-10" dirty="0">
                <a:latin typeface="Trebuchet MS"/>
                <a:cs typeface="Trebuchet MS"/>
              </a:rPr>
              <a:t>being </a:t>
            </a:r>
            <a:r>
              <a:rPr sz="2800" b="1" dirty="0">
                <a:latin typeface="Trebuchet MS"/>
                <a:cs typeface="Trebuchet MS"/>
              </a:rPr>
              <a:t>in</a:t>
            </a:r>
            <a:r>
              <a:rPr sz="2800" b="1" spc="-155" dirty="0">
                <a:latin typeface="Trebuchet MS"/>
                <a:cs typeface="Trebuchet MS"/>
              </a:rPr>
              <a:t> </a:t>
            </a:r>
            <a:r>
              <a:rPr sz="2800" b="1" spc="-45" dirty="0">
                <a:latin typeface="Trebuchet MS"/>
                <a:cs typeface="Trebuchet MS"/>
              </a:rPr>
              <a:t>force</a:t>
            </a:r>
            <a:r>
              <a:rPr sz="2800" b="1" spc="-150" dirty="0">
                <a:latin typeface="Trebuchet MS"/>
                <a:cs typeface="Trebuchet MS"/>
              </a:rPr>
              <a:t> </a:t>
            </a:r>
            <a:r>
              <a:rPr sz="2800" b="1" dirty="0">
                <a:latin typeface="Trebuchet MS"/>
                <a:cs typeface="Trebuchet MS"/>
              </a:rPr>
              <a:t>and</a:t>
            </a:r>
            <a:r>
              <a:rPr sz="2800" b="1" spc="-145" dirty="0">
                <a:latin typeface="Trebuchet MS"/>
                <a:cs typeface="Trebuchet MS"/>
              </a:rPr>
              <a:t> </a:t>
            </a:r>
            <a:r>
              <a:rPr sz="2800" b="1" dirty="0">
                <a:latin typeface="Trebuchet MS"/>
                <a:cs typeface="Trebuchet MS"/>
              </a:rPr>
              <a:t>engaged</a:t>
            </a:r>
            <a:r>
              <a:rPr sz="2800" b="1" spc="-135" dirty="0">
                <a:latin typeface="Trebuchet MS"/>
                <a:cs typeface="Trebuchet MS"/>
              </a:rPr>
              <a:t> </a:t>
            </a:r>
            <a:r>
              <a:rPr sz="2800" b="1" dirty="0">
                <a:latin typeface="Trebuchet MS"/>
                <a:cs typeface="Trebuchet MS"/>
              </a:rPr>
              <a:t>in</a:t>
            </a:r>
            <a:r>
              <a:rPr sz="2800" b="1" spc="-145" dirty="0">
                <a:latin typeface="Trebuchet MS"/>
                <a:cs typeface="Trebuchet MS"/>
              </a:rPr>
              <a:t> </a:t>
            </a:r>
            <a:r>
              <a:rPr sz="2800" b="1" spc="-20" dirty="0">
                <a:solidFill>
                  <a:srgbClr val="C00000"/>
                </a:solidFill>
                <a:latin typeface="Trebuchet MS"/>
                <a:cs typeface="Trebuchet MS"/>
              </a:rPr>
              <a:t>selling</a:t>
            </a:r>
            <a:r>
              <a:rPr sz="2800" b="1" spc="-135" dirty="0">
                <a:solidFill>
                  <a:srgbClr val="C00000"/>
                </a:solidFill>
                <a:latin typeface="Trebuchet MS"/>
                <a:cs typeface="Trebuchet MS"/>
              </a:rPr>
              <a:t> </a:t>
            </a:r>
            <a:r>
              <a:rPr sz="2800" b="1" spc="-10" dirty="0">
                <a:solidFill>
                  <a:srgbClr val="C00000"/>
                </a:solidFill>
                <a:latin typeface="Trebuchet MS"/>
                <a:cs typeface="Trebuchet MS"/>
              </a:rPr>
              <a:t>goods </a:t>
            </a:r>
            <a:r>
              <a:rPr sz="2800" b="1" dirty="0">
                <a:solidFill>
                  <a:srgbClr val="C00000"/>
                </a:solidFill>
                <a:latin typeface="Trebuchet MS"/>
                <a:cs typeface="Trebuchet MS"/>
              </a:rPr>
              <a:t>produced</a:t>
            </a:r>
            <a:r>
              <a:rPr sz="2800" b="1" spc="-75" dirty="0">
                <a:solidFill>
                  <a:srgbClr val="C00000"/>
                </a:solidFill>
                <a:latin typeface="Trebuchet MS"/>
                <a:cs typeface="Trebuchet MS"/>
              </a:rPr>
              <a:t> </a:t>
            </a:r>
            <a:r>
              <a:rPr sz="2800" b="1" dirty="0">
                <a:solidFill>
                  <a:srgbClr val="C00000"/>
                </a:solidFill>
                <a:latin typeface="Trebuchet MS"/>
                <a:cs typeface="Trebuchet MS"/>
              </a:rPr>
              <a:t>by</a:t>
            </a:r>
            <a:r>
              <a:rPr sz="2800" b="1" spc="-85" dirty="0">
                <a:solidFill>
                  <a:srgbClr val="C00000"/>
                </a:solidFill>
                <a:latin typeface="Trebuchet MS"/>
                <a:cs typeface="Trebuchet MS"/>
              </a:rPr>
              <a:t> </a:t>
            </a:r>
            <a:r>
              <a:rPr sz="2800" b="1" dirty="0">
                <a:latin typeface="Trebuchet MS"/>
                <a:cs typeface="Trebuchet MS"/>
              </a:rPr>
              <a:t>micro</a:t>
            </a:r>
            <a:r>
              <a:rPr sz="2800" b="1" spc="-80" dirty="0">
                <a:latin typeface="Trebuchet MS"/>
                <a:cs typeface="Trebuchet MS"/>
              </a:rPr>
              <a:t> </a:t>
            </a:r>
            <a:r>
              <a:rPr sz="2800" b="1" spc="50" dirty="0">
                <a:latin typeface="Trebuchet MS"/>
                <a:cs typeface="Trebuchet MS"/>
              </a:rPr>
              <a:t>or</a:t>
            </a:r>
            <a:r>
              <a:rPr sz="2800" b="1" spc="-110" dirty="0">
                <a:latin typeface="Trebuchet MS"/>
                <a:cs typeface="Trebuchet MS"/>
              </a:rPr>
              <a:t> </a:t>
            </a:r>
            <a:r>
              <a:rPr sz="2800" b="1" dirty="0">
                <a:latin typeface="Trebuchet MS"/>
                <a:cs typeface="Trebuchet MS"/>
              </a:rPr>
              <a:t>small</a:t>
            </a:r>
            <a:r>
              <a:rPr sz="2800" b="1" spc="-70" dirty="0">
                <a:latin typeface="Trebuchet MS"/>
                <a:cs typeface="Trebuchet MS"/>
              </a:rPr>
              <a:t> </a:t>
            </a:r>
            <a:r>
              <a:rPr sz="2800" b="1" spc="-10" dirty="0">
                <a:latin typeface="Trebuchet MS"/>
                <a:cs typeface="Trebuchet MS"/>
              </a:rPr>
              <a:t>enterprises</a:t>
            </a:r>
            <a:r>
              <a:rPr sz="2800" b="1" spc="-65" dirty="0">
                <a:latin typeface="Trebuchet MS"/>
                <a:cs typeface="Trebuchet MS"/>
              </a:rPr>
              <a:t> </a:t>
            </a:r>
            <a:r>
              <a:rPr sz="2800" b="1" spc="-25" dirty="0">
                <a:latin typeface="Trebuchet MS"/>
                <a:cs typeface="Trebuchet MS"/>
              </a:rPr>
              <a:t>and </a:t>
            </a:r>
            <a:r>
              <a:rPr sz="2800" b="1" spc="-10" dirty="0">
                <a:latin typeface="Trebuchet MS"/>
                <a:cs typeface="Trebuchet MS"/>
              </a:rPr>
              <a:t>rendering</a:t>
            </a:r>
            <a:r>
              <a:rPr sz="2800" b="1" spc="-145" dirty="0">
                <a:latin typeface="Trebuchet MS"/>
                <a:cs typeface="Trebuchet MS"/>
              </a:rPr>
              <a:t> </a:t>
            </a:r>
            <a:r>
              <a:rPr sz="2800" b="1" spc="-20" dirty="0">
                <a:latin typeface="Trebuchet MS"/>
                <a:cs typeface="Trebuchet MS"/>
              </a:rPr>
              <a:t>services</a:t>
            </a:r>
            <a:r>
              <a:rPr sz="2800" b="1" spc="-160" dirty="0">
                <a:latin typeface="Trebuchet MS"/>
                <a:cs typeface="Trebuchet MS"/>
              </a:rPr>
              <a:t> </a:t>
            </a:r>
            <a:r>
              <a:rPr sz="2800" b="1" spc="-20" dirty="0">
                <a:latin typeface="Trebuchet MS"/>
                <a:cs typeface="Trebuchet MS"/>
              </a:rPr>
              <a:t>which</a:t>
            </a:r>
            <a:r>
              <a:rPr sz="2800" b="1" spc="-155" dirty="0">
                <a:latin typeface="Trebuchet MS"/>
                <a:cs typeface="Trebuchet MS"/>
              </a:rPr>
              <a:t> </a:t>
            </a:r>
            <a:r>
              <a:rPr sz="2800" b="1" dirty="0">
                <a:latin typeface="Trebuchet MS"/>
                <a:cs typeface="Trebuchet MS"/>
              </a:rPr>
              <a:t>are</a:t>
            </a:r>
            <a:r>
              <a:rPr sz="2800" b="1" spc="-175" dirty="0">
                <a:latin typeface="Trebuchet MS"/>
                <a:cs typeface="Trebuchet MS"/>
              </a:rPr>
              <a:t> </a:t>
            </a:r>
            <a:r>
              <a:rPr sz="2800" b="1" spc="-25" dirty="0">
                <a:latin typeface="Trebuchet MS"/>
                <a:cs typeface="Trebuchet MS"/>
              </a:rPr>
              <a:t>provided</a:t>
            </a:r>
            <a:r>
              <a:rPr sz="2800" b="1" spc="-145" dirty="0">
                <a:latin typeface="Trebuchet MS"/>
                <a:cs typeface="Trebuchet MS"/>
              </a:rPr>
              <a:t> </a:t>
            </a:r>
            <a:r>
              <a:rPr sz="2800" b="1" spc="-25" dirty="0">
                <a:latin typeface="Trebuchet MS"/>
                <a:cs typeface="Trebuchet MS"/>
              </a:rPr>
              <a:t>by </a:t>
            </a:r>
            <a:r>
              <a:rPr sz="2800" b="1" dirty="0">
                <a:latin typeface="Trebuchet MS"/>
                <a:cs typeface="Trebuchet MS"/>
              </a:rPr>
              <a:t>such</a:t>
            </a:r>
            <a:r>
              <a:rPr sz="2800" b="1" spc="-175" dirty="0">
                <a:latin typeface="Trebuchet MS"/>
                <a:cs typeface="Trebuchet MS"/>
              </a:rPr>
              <a:t> </a:t>
            </a:r>
            <a:r>
              <a:rPr sz="2800" b="1" spc="-10" dirty="0">
                <a:latin typeface="Trebuchet MS"/>
                <a:cs typeface="Trebuchet MS"/>
              </a:rPr>
              <a:t>enterprises</a:t>
            </a:r>
            <a:endParaRPr sz="2800" dirty="0">
              <a:latin typeface="Trebuchet MS"/>
              <a:cs typeface="Trebuchet MS"/>
            </a:endParaRPr>
          </a:p>
        </p:txBody>
      </p:sp>
      <p:sp>
        <p:nvSpPr>
          <p:cNvPr id="5" name="object 5"/>
          <p:cNvSpPr/>
          <p:nvPr/>
        </p:nvSpPr>
        <p:spPr>
          <a:xfrm>
            <a:off x="6025897" y="723900"/>
            <a:ext cx="140335" cy="266700"/>
          </a:xfrm>
          <a:custGeom>
            <a:avLst/>
            <a:gdLst/>
            <a:ahLst/>
            <a:cxnLst/>
            <a:rect l="l" t="t" r="r" b="b"/>
            <a:pathLst>
              <a:path w="140335" h="266700">
                <a:moveTo>
                  <a:pt x="140208" y="0"/>
                </a:moveTo>
                <a:lnTo>
                  <a:pt x="0" y="0"/>
                </a:lnTo>
                <a:lnTo>
                  <a:pt x="0" y="266700"/>
                </a:lnTo>
                <a:lnTo>
                  <a:pt x="140208" y="266700"/>
                </a:lnTo>
                <a:lnTo>
                  <a:pt x="140208" y="0"/>
                </a:lnTo>
                <a:close/>
              </a:path>
            </a:pathLst>
          </a:custGeom>
          <a:solidFill>
            <a:srgbClr val="FFFFFF"/>
          </a:solidFill>
        </p:spPr>
        <p:txBody>
          <a:bodyPr wrap="square" lIns="0" tIns="0" rIns="0" bIns="0" rtlCol="0"/>
          <a:lstStyle/>
          <a:p>
            <a:endParaRPr/>
          </a:p>
        </p:txBody>
      </p:sp>
      <p:grpSp>
        <p:nvGrpSpPr>
          <p:cNvPr id="6" name="object 6"/>
          <p:cNvGrpSpPr/>
          <p:nvPr/>
        </p:nvGrpSpPr>
        <p:grpSpPr>
          <a:xfrm>
            <a:off x="1519238" y="685610"/>
            <a:ext cx="148590" cy="367665"/>
            <a:chOff x="-4762" y="685609"/>
            <a:chExt cx="148590" cy="367665"/>
          </a:xfrm>
        </p:grpSpPr>
        <p:sp>
          <p:nvSpPr>
            <p:cNvPr id="7" name="object 7"/>
            <p:cNvSpPr/>
            <p:nvPr/>
          </p:nvSpPr>
          <p:spPr>
            <a:xfrm>
              <a:off x="0" y="690372"/>
              <a:ext cx="139065" cy="10795"/>
            </a:xfrm>
            <a:custGeom>
              <a:avLst/>
              <a:gdLst/>
              <a:ahLst/>
              <a:cxnLst/>
              <a:rect l="l" t="t" r="r" b="b"/>
              <a:pathLst>
                <a:path w="139065" h="10795">
                  <a:moveTo>
                    <a:pt x="0" y="10668"/>
                  </a:moveTo>
                  <a:lnTo>
                    <a:pt x="138684" y="10668"/>
                  </a:lnTo>
                  <a:lnTo>
                    <a:pt x="138684" y="0"/>
                  </a:lnTo>
                  <a:lnTo>
                    <a:pt x="0" y="0"/>
                  </a:lnTo>
                  <a:lnTo>
                    <a:pt x="0" y="10668"/>
                  </a:lnTo>
                  <a:close/>
                </a:path>
              </a:pathLst>
            </a:custGeom>
            <a:solidFill>
              <a:srgbClr val="000000"/>
            </a:solidFill>
          </p:spPr>
          <p:txBody>
            <a:bodyPr wrap="square" lIns="0" tIns="0" rIns="0" bIns="0" rtlCol="0"/>
            <a:lstStyle/>
            <a:p>
              <a:endParaRPr/>
            </a:p>
          </p:txBody>
        </p:sp>
        <p:sp>
          <p:nvSpPr>
            <p:cNvPr id="8" name="object 8"/>
            <p:cNvSpPr/>
            <p:nvPr/>
          </p:nvSpPr>
          <p:spPr>
            <a:xfrm>
              <a:off x="0" y="690372"/>
              <a:ext cx="139065" cy="346075"/>
            </a:xfrm>
            <a:custGeom>
              <a:avLst/>
              <a:gdLst/>
              <a:ahLst/>
              <a:cxnLst/>
              <a:rect l="l" t="t" r="r" b="b"/>
              <a:pathLst>
                <a:path w="139065" h="346075">
                  <a:moveTo>
                    <a:pt x="0" y="345948"/>
                  </a:moveTo>
                  <a:lnTo>
                    <a:pt x="138684" y="345948"/>
                  </a:lnTo>
                  <a:lnTo>
                    <a:pt x="138684" y="0"/>
                  </a:lnTo>
                  <a:lnTo>
                    <a:pt x="0" y="0"/>
                  </a:lnTo>
                  <a:lnTo>
                    <a:pt x="0" y="345948"/>
                  </a:lnTo>
                  <a:close/>
                </a:path>
              </a:pathLst>
            </a:custGeom>
            <a:ln w="9525">
              <a:solidFill>
                <a:srgbClr val="000000"/>
              </a:solidFill>
            </a:ln>
          </p:spPr>
          <p:txBody>
            <a:bodyPr wrap="square" lIns="0" tIns="0" rIns="0" bIns="0" rtlCol="0"/>
            <a:lstStyle/>
            <a:p>
              <a:endParaRPr/>
            </a:p>
          </p:txBody>
        </p:sp>
        <p:sp>
          <p:nvSpPr>
            <p:cNvPr id="9" name="object 9"/>
            <p:cNvSpPr/>
            <p:nvPr/>
          </p:nvSpPr>
          <p:spPr>
            <a:xfrm>
              <a:off x="0" y="701040"/>
              <a:ext cx="139065" cy="347980"/>
            </a:xfrm>
            <a:custGeom>
              <a:avLst/>
              <a:gdLst/>
              <a:ahLst/>
              <a:cxnLst/>
              <a:rect l="l" t="t" r="r" b="b"/>
              <a:pathLst>
                <a:path w="139065" h="347980">
                  <a:moveTo>
                    <a:pt x="138684" y="0"/>
                  </a:moveTo>
                  <a:lnTo>
                    <a:pt x="0" y="0"/>
                  </a:lnTo>
                  <a:lnTo>
                    <a:pt x="0" y="347472"/>
                  </a:lnTo>
                  <a:lnTo>
                    <a:pt x="138684" y="347472"/>
                  </a:lnTo>
                  <a:lnTo>
                    <a:pt x="138684" y="0"/>
                  </a:lnTo>
                  <a:close/>
                </a:path>
              </a:pathLst>
            </a:custGeom>
            <a:solidFill>
              <a:srgbClr val="000000"/>
            </a:solidFill>
          </p:spPr>
          <p:txBody>
            <a:bodyPr wrap="square" lIns="0" tIns="0" rIns="0" bIns="0" rtlCol="0"/>
            <a:lstStyle/>
            <a:p>
              <a:endParaRPr/>
            </a:p>
          </p:txBody>
        </p:sp>
        <p:sp>
          <p:nvSpPr>
            <p:cNvPr id="10" name="object 10"/>
            <p:cNvSpPr/>
            <p:nvPr/>
          </p:nvSpPr>
          <p:spPr>
            <a:xfrm>
              <a:off x="0" y="701040"/>
              <a:ext cx="139065" cy="347980"/>
            </a:xfrm>
            <a:custGeom>
              <a:avLst/>
              <a:gdLst/>
              <a:ahLst/>
              <a:cxnLst/>
              <a:rect l="l" t="t" r="r" b="b"/>
              <a:pathLst>
                <a:path w="139065" h="347980">
                  <a:moveTo>
                    <a:pt x="0" y="347472"/>
                  </a:moveTo>
                  <a:lnTo>
                    <a:pt x="138684" y="347472"/>
                  </a:lnTo>
                  <a:lnTo>
                    <a:pt x="138684" y="0"/>
                  </a:lnTo>
                  <a:lnTo>
                    <a:pt x="0" y="0"/>
                  </a:lnTo>
                  <a:lnTo>
                    <a:pt x="0" y="347472"/>
                  </a:lnTo>
                  <a:close/>
                </a:path>
              </a:pathLst>
            </a:custGeom>
            <a:ln w="9525">
              <a:solidFill>
                <a:srgbClr val="000000"/>
              </a:solidFill>
            </a:ln>
          </p:spPr>
          <p:txBody>
            <a:bodyPr wrap="square" lIns="0" tIns="0" rIns="0" bIns="0" rtlCol="0"/>
            <a:lstStyle/>
            <a:p>
              <a:endParaRPr/>
            </a:p>
          </p:txBody>
        </p:sp>
      </p:grpSp>
      <p:sp>
        <p:nvSpPr>
          <p:cNvPr id="3" name="Footer Placeholder 2">
            <a:extLst>
              <a:ext uri="{FF2B5EF4-FFF2-40B4-BE49-F238E27FC236}">
                <a16:creationId xmlns:a16="http://schemas.microsoft.com/office/drawing/2014/main" id="{6731498F-89B2-56EF-1BC2-C1100C3AC3A6}"/>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3014107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15611" y="871727"/>
            <a:ext cx="3156966" cy="599694"/>
          </a:xfrm>
          <a:prstGeom prst="rect">
            <a:avLst/>
          </a:prstGeom>
        </p:spPr>
      </p:pic>
      <p:sp>
        <p:nvSpPr>
          <p:cNvPr id="3" name="object 3"/>
          <p:cNvSpPr txBox="1"/>
          <p:nvPr/>
        </p:nvSpPr>
        <p:spPr>
          <a:xfrm>
            <a:off x="4822698" y="354026"/>
            <a:ext cx="2548255" cy="644525"/>
          </a:xfrm>
          <a:prstGeom prst="rect">
            <a:avLst/>
          </a:prstGeom>
        </p:spPr>
        <p:txBody>
          <a:bodyPr vert="horz" wrap="square" lIns="0" tIns="13335" rIns="0" bIns="0" rtlCol="0">
            <a:spAutoFit/>
          </a:bodyPr>
          <a:lstStyle/>
          <a:p>
            <a:pPr marL="12700">
              <a:spcBef>
                <a:spcPts val="105"/>
              </a:spcBef>
            </a:pPr>
            <a:r>
              <a:rPr sz="4050" b="1" spc="400" dirty="0">
                <a:solidFill>
                  <a:srgbClr val="C00000"/>
                </a:solidFill>
                <a:latin typeface="Trebuchet MS"/>
                <a:cs typeface="Trebuchet MS"/>
              </a:rPr>
              <a:t>TRADERS</a:t>
            </a:r>
            <a:endParaRPr sz="4050" dirty="0">
              <a:latin typeface="Trebuchet MS"/>
              <a:cs typeface="Trebuchet MS"/>
            </a:endParaRPr>
          </a:p>
        </p:txBody>
      </p:sp>
      <p:pic>
        <p:nvPicPr>
          <p:cNvPr id="4" name="object 4"/>
          <p:cNvPicPr/>
          <p:nvPr/>
        </p:nvPicPr>
        <p:blipFill>
          <a:blip r:embed="rId3" cstate="print"/>
          <a:stretch>
            <a:fillRect/>
          </a:stretch>
        </p:blipFill>
        <p:spPr>
          <a:xfrm>
            <a:off x="1848611" y="1010411"/>
            <a:ext cx="8660892" cy="5586984"/>
          </a:xfrm>
          <a:prstGeom prst="rect">
            <a:avLst/>
          </a:prstGeom>
        </p:spPr>
      </p:pic>
      <p:sp>
        <p:nvSpPr>
          <p:cNvPr id="5" name="Footer Placeholder 4">
            <a:extLst>
              <a:ext uri="{FF2B5EF4-FFF2-40B4-BE49-F238E27FC236}">
                <a16:creationId xmlns:a16="http://schemas.microsoft.com/office/drawing/2014/main" id="{9C8A9934-7425-37F7-76BA-A027DE9E9C3E}"/>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321243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65240" y="1263752"/>
            <a:ext cx="8691715" cy="3762375"/>
          </a:xfrm>
          <a:prstGeom prst="rect">
            <a:avLst/>
          </a:prstGeom>
        </p:spPr>
        <p:txBody>
          <a:bodyPr vert="horz" wrap="square" lIns="0" tIns="183515" rIns="0" bIns="0" rtlCol="0">
            <a:spAutoFit/>
          </a:bodyPr>
          <a:lstStyle/>
          <a:p>
            <a:pPr marL="295275" indent="-290830">
              <a:spcBef>
                <a:spcPts val="1445"/>
              </a:spcBef>
              <a:buClr>
                <a:srgbClr val="7D96AC"/>
              </a:buClr>
              <a:buSzPct val="72222"/>
              <a:buFont typeface="Segoe UI Symbol"/>
              <a:buChar char="⚫"/>
              <a:tabLst>
                <a:tab pos="295275" algn="l"/>
              </a:tabLst>
            </a:pPr>
            <a:r>
              <a:rPr sz="3600" b="1" dirty="0">
                <a:latin typeface="Trebuchet MS"/>
                <a:cs typeface="Trebuchet MS"/>
              </a:rPr>
              <a:t>Purchase</a:t>
            </a:r>
            <a:r>
              <a:rPr sz="3600" b="1" spc="-110" dirty="0">
                <a:latin typeface="Trebuchet MS"/>
                <a:cs typeface="Trebuchet MS"/>
              </a:rPr>
              <a:t> </a:t>
            </a:r>
            <a:r>
              <a:rPr sz="3600" b="1" spc="-215" dirty="0">
                <a:latin typeface="Trebuchet MS"/>
                <a:cs typeface="Trebuchet MS"/>
              </a:rPr>
              <a:t>10.5.2023,</a:t>
            </a:r>
            <a:r>
              <a:rPr sz="3600" b="1" spc="-455" dirty="0">
                <a:latin typeface="Trebuchet MS"/>
                <a:cs typeface="Trebuchet MS"/>
              </a:rPr>
              <a:t> </a:t>
            </a:r>
            <a:r>
              <a:rPr sz="3600" b="1" dirty="0">
                <a:latin typeface="Trebuchet MS"/>
                <a:cs typeface="Trebuchet MS"/>
              </a:rPr>
              <a:t>paid</a:t>
            </a:r>
            <a:r>
              <a:rPr sz="3600" b="1" spc="-85" dirty="0">
                <a:latin typeface="Trebuchet MS"/>
                <a:cs typeface="Trebuchet MS"/>
              </a:rPr>
              <a:t> </a:t>
            </a:r>
            <a:r>
              <a:rPr sz="3600" b="1" spc="459" dirty="0">
                <a:latin typeface="Trebuchet MS"/>
                <a:cs typeface="Trebuchet MS"/>
              </a:rPr>
              <a:t>–</a:t>
            </a:r>
            <a:r>
              <a:rPr sz="3600" b="1" spc="-105" dirty="0">
                <a:latin typeface="Trebuchet MS"/>
                <a:cs typeface="Trebuchet MS"/>
              </a:rPr>
              <a:t> </a:t>
            </a:r>
            <a:r>
              <a:rPr sz="3600" b="1" spc="-55" dirty="0">
                <a:latin typeface="Trebuchet MS"/>
                <a:cs typeface="Trebuchet MS"/>
              </a:rPr>
              <a:t>10.9.2023</a:t>
            </a:r>
            <a:endParaRPr sz="3600" dirty="0">
              <a:latin typeface="Trebuchet MS"/>
              <a:cs typeface="Trebuchet MS"/>
            </a:endParaRPr>
          </a:p>
          <a:p>
            <a:pPr marL="281940" marR="5080" lvl="1" indent="-281940" algn="r">
              <a:spcBef>
                <a:spcPts val="1040"/>
              </a:spcBef>
              <a:buClr>
                <a:srgbClr val="7D96AC"/>
              </a:buClr>
              <a:buSzPct val="80357"/>
              <a:buFont typeface="Segoe UI Symbol"/>
              <a:buChar char="⚫"/>
              <a:tabLst>
                <a:tab pos="281940" algn="l"/>
              </a:tabLst>
            </a:pPr>
            <a:r>
              <a:rPr sz="2800" b="1" spc="270" dirty="0">
                <a:latin typeface="Trebuchet MS"/>
                <a:cs typeface="Trebuchet MS"/>
              </a:rPr>
              <a:t>No</a:t>
            </a:r>
            <a:r>
              <a:rPr sz="2800" b="1" spc="-45" dirty="0">
                <a:latin typeface="Trebuchet MS"/>
                <a:cs typeface="Trebuchet MS"/>
              </a:rPr>
              <a:t> </a:t>
            </a:r>
            <a:r>
              <a:rPr sz="2800" b="1" spc="-25" dirty="0">
                <a:latin typeface="Trebuchet MS"/>
                <a:cs typeface="Trebuchet MS"/>
              </a:rPr>
              <a:t>43B(h),</a:t>
            </a:r>
            <a:r>
              <a:rPr sz="2800" b="1" spc="-330" dirty="0">
                <a:latin typeface="Trebuchet MS"/>
                <a:cs typeface="Trebuchet MS"/>
              </a:rPr>
              <a:t> </a:t>
            </a:r>
            <a:r>
              <a:rPr sz="2800" b="1" dirty="0">
                <a:latin typeface="Trebuchet MS"/>
                <a:cs typeface="Trebuchet MS"/>
              </a:rPr>
              <a:t>but</a:t>
            </a:r>
            <a:r>
              <a:rPr sz="2800" b="1" spc="-20" dirty="0">
                <a:latin typeface="Trebuchet MS"/>
                <a:cs typeface="Trebuchet MS"/>
              </a:rPr>
              <a:t> </a:t>
            </a:r>
            <a:r>
              <a:rPr sz="2800" b="1" spc="-10" dirty="0">
                <a:latin typeface="Trebuchet MS"/>
                <a:cs typeface="Trebuchet MS"/>
              </a:rPr>
              <a:t>interest</a:t>
            </a:r>
            <a:endParaRPr sz="2800" dirty="0">
              <a:latin typeface="Trebuchet MS"/>
              <a:cs typeface="Trebuchet MS"/>
            </a:endParaRPr>
          </a:p>
          <a:p>
            <a:pPr marL="295275" indent="-290830">
              <a:spcBef>
                <a:spcPts val="960"/>
              </a:spcBef>
              <a:buClr>
                <a:srgbClr val="7D96AC"/>
              </a:buClr>
              <a:buSzPct val="72222"/>
              <a:buFont typeface="Segoe UI Symbol"/>
              <a:buChar char="⚫"/>
              <a:tabLst>
                <a:tab pos="295275" algn="l"/>
              </a:tabLst>
            </a:pPr>
            <a:r>
              <a:rPr sz="3600" b="1" dirty="0">
                <a:latin typeface="Trebuchet MS"/>
                <a:cs typeface="Trebuchet MS"/>
              </a:rPr>
              <a:t>Purchase</a:t>
            </a:r>
            <a:r>
              <a:rPr sz="3600" b="1" spc="-114" dirty="0">
                <a:latin typeface="Trebuchet MS"/>
                <a:cs typeface="Trebuchet MS"/>
              </a:rPr>
              <a:t> </a:t>
            </a:r>
            <a:r>
              <a:rPr sz="3600" b="1" spc="-215" dirty="0">
                <a:latin typeface="Trebuchet MS"/>
                <a:cs typeface="Trebuchet MS"/>
              </a:rPr>
              <a:t>15.3.2024,</a:t>
            </a:r>
            <a:r>
              <a:rPr sz="3600" b="1" spc="-465" dirty="0">
                <a:latin typeface="Trebuchet MS"/>
                <a:cs typeface="Trebuchet MS"/>
              </a:rPr>
              <a:t> </a:t>
            </a:r>
            <a:r>
              <a:rPr sz="3600" b="1" dirty="0">
                <a:latin typeface="Trebuchet MS"/>
                <a:cs typeface="Trebuchet MS"/>
              </a:rPr>
              <a:t>paid</a:t>
            </a:r>
            <a:r>
              <a:rPr sz="3600" b="1" spc="-90" dirty="0">
                <a:latin typeface="Trebuchet MS"/>
                <a:cs typeface="Trebuchet MS"/>
              </a:rPr>
              <a:t> </a:t>
            </a:r>
            <a:r>
              <a:rPr sz="3600" b="1" spc="459" dirty="0">
                <a:latin typeface="Trebuchet MS"/>
                <a:cs typeface="Trebuchet MS"/>
              </a:rPr>
              <a:t>–</a:t>
            </a:r>
            <a:r>
              <a:rPr sz="3600" b="1" spc="-110" dirty="0">
                <a:latin typeface="Trebuchet MS"/>
                <a:cs typeface="Trebuchet MS"/>
              </a:rPr>
              <a:t> </a:t>
            </a:r>
            <a:r>
              <a:rPr sz="3600" b="1" spc="-50" dirty="0">
                <a:latin typeface="Trebuchet MS"/>
                <a:cs typeface="Trebuchet MS"/>
              </a:rPr>
              <a:t>15.4.2024</a:t>
            </a:r>
            <a:endParaRPr sz="3600" dirty="0">
              <a:latin typeface="Trebuchet MS"/>
              <a:cs typeface="Trebuchet MS"/>
            </a:endParaRPr>
          </a:p>
          <a:p>
            <a:pPr marL="281940" marR="5080" lvl="1" indent="-281940" algn="r">
              <a:spcBef>
                <a:spcPts val="1035"/>
              </a:spcBef>
              <a:buClr>
                <a:srgbClr val="7D96AC"/>
              </a:buClr>
              <a:buSzPct val="80357"/>
              <a:buFont typeface="Segoe UI Symbol"/>
              <a:buChar char="⚫"/>
              <a:tabLst>
                <a:tab pos="281940" algn="l"/>
              </a:tabLst>
            </a:pPr>
            <a:r>
              <a:rPr sz="2800" b="1" spc="270" dirty="0">
                <a:latin typeface="Trebuchet MS"/>
                <a:cs typeface="Trebuchet MS"/>
              </a:rPr>
              <a:t>No</a:t>
            </a:r>
            <a:r>
              <a:rPr sz="2800" b="1" spc="-35" dirty="0">
                <a:latin typeface="Trebuchet MS"/>
                <a:cs typeface="Trebuchet MS"/>
              </a:rPr>
              <a:t> </a:t>
            </a:r>
            <a:r>
              <a:rPr sz="2800" b="1" spc="-25" dirty="0">
                <a:latin typeface="Trebuchet MS"/>
                <a:cs typeface="Trebuchet MS"/>
              </a:rPr>
              <a:t>43B(h),</a:t>
            </a:r>
            <a:r>
              <a:rPr sz="2800" b="1" spc="-325" dirty="0">
                <a:latin typeface="Trebuchet MS"/>
                <a:cs typeface="Trebuchet MS"/>
              </a:rPr>
              <a:t> </a:t>
            </a:r>
            <a:r>
              <a:rPr sz="2800" b="1" dirty="0">
                <a:latin typeface="Trebuchet MS"/>
                <a:cs typeface="Trebuchet MS"/>
              </a:rPr>
              <a:t>no</a:t>
            </a:r>
            <a:r>
              <a:rPr sz="2800" b="1" spc="-20" dirty="0">
                <a:latin typeface="Trebuchet MS"/>
                <a:cs typeface="Trebuchet MS"/>
              </a:rPr>
              <a:t> </a:t>
            </a:r>
            <a:r>
              <a:rPr sz="2800" b="1" spc="-10" dirty="0">
                <a:latin typeface="Trebuchet MS"/>
                <a:cs typeface="Trebuchet MS"/>
              </a:rPr>
              <a:t>interest</a:t>
            </a:r>
            <a:endParaRPr sz="2800" dirty="0">
              <a:latin typeface="Trebuchet MS"/>
              <a:cs typeface="Trebuchet MS"/>
            </a:endParaRPr>
          </a:p>
          <a:p>
            <a:pPr marL="295275" indent="-290830">
              <a:spcBef>
                <a:spcPts val="975"/>
              </a:spcBef>
              <a:buClr>
                <a:srgbClr val="7D96AC"/>
              </a:buClr>
              <a:buSzPct val="72222"/>
              <a:buFont typeface="Segoe UI Symbol"/>
              <a:buChar char="⚫"/>
              <a:tabLst>
                <a:tab pos="295275" algn="l"/>
              </a:tabLst>
            </a:pPr>
            <a:r>
              <a:rPr sz="3600" b="1" dirty="0">
                <a:latin typeface="Trebuchet MS"/>
                <a:cs typeface="Trebuchet MS"/>
              </a:rPr>
              <a:t>Purchase</a:t>
            </a:r>
            <a:r>
              <a:rPr sz="3600" b="1" spc="-110" dirty="0">
                <a:latin typeface="Trebuchet MS"/>
                <a:cs typeface="Trebuchet MS"/>
              </a:rPr>
              <a:t> </a:t>
            </a:r>
            <a:r>
              <a:rPr sz="3600" b="1" spc="-215" dirty="0">
                <a:latin typeface="Trebuchet MS"/>
                <a:cs typeface="Trebuchet MS"/>
              </a:rPr>
              <a:t>15.3.2024,</a:t>
            </a:r>
            <a:r>
              <a:rPr sz="3600" b="1" spc="-455" dirty="0">
                <a:latin typeface="Trebuchet MS"/>
                <a:cs typeface="Trebuchet MS"/>
              </a:rPr>
              <a:t> </a:t>
            </a:r>
            <a:r>
              <a:rPr sz="3600" b="1" dirty="0">
                <a:latin typeface="Trebuchet MS"/>
                <a:cs typeface="Trebuchet MS"/>
              </a:rPr>
              <a:t>paid</a:t>
            </a:r>
            <a:r>
              <a:rPr sz="3600" b="1" spc="-85" dirty="0">
                <a:latin typeface="Trebuchet MS"/>
                <a:cs typeface="Trebuchet MS"/>
              </a:rPr>
              <a:t> </a:t>
            </a:r>
            <a:r>
              <a:rPr sz="3600" b="1" spc="459" dirty="0">
                <a:latin typeface="Trebuchet MS"/>
                <a:cs typeface="Trebuchet MS"/>
              </a:rPr>
              <a:t>–</a:t>
            </a:r>
            <a:r>
              <a:rPr sz="3600" b="1" spc="-105" dirty="0">
                <a:latin typeface="Trebuchet MS"/>
                <a:cs typeface="Trebuchet MS"/>
              </a:rPr>
              <a:t> </a:t>
            </a:r>
            <a:r>
              <a:rPr sz="3600" b="1" spc="-55" dirty="0">
                <a:latin typeface="Trebuchet MS"/>
                <a:cs typeface="Trebuchet MS"/>
              </a:rPr>
              <a:t>15.5.2024</a:t>
            </a:r>
            <a:endParaRPr sz="3600" dirty="0">
              <a:latin typeface="Trebuchet MS"/>
              <a:cs typeface="Trebuchet MS"/>
            </a:endParaRPr>
          </a:p>
          <a:p>
            <a:pPr marL="281940" marR="5080" lvl="1" indent="-281940" algn="r">
              <a:spcBef>
                <a:spcPts val="1025"/>
              </a:spcBef>
              <a:buClr>
                <a:srgbClr val="7D96AC"/>
              </a:buClr>
              <a:buSzPct val="80357"/>
              <a:buFont typeface="Segoe UI Symbol"/>
              <a:buChar char="⚫"/>
              <a:tabLst>
                <a:tab pos="281940" algn="l"/>
              </a:tabLst>
            </a:pPr>
            <a:r>
              <a:rPr sz="2800" b="1" dirty="0">
                <a:latin typeface="Trebuchet MS"/>
                <a:cs typeface="Trebuchet MS"/>
              </a:rPr>
              <a:t>43B(h)</a:t>
            </a:r>
            <a:r>
              <a:rPr sz="2800" b="1" spc="-5" dirty="0">
                <a:latin typeface="Trebuchet MS"/>
                <a:cs typeface="Trebuchet MS"/>
              </a:rPr>
              <a:t> </a:t>
            </a:r>
            <a:r>
              <a:rPr sz="2800" b="1" spc="114" dirty="0">
                <a:latin typeface="Trebuchet MS"/>
                <a:cs typeface="Trebuchet MS"/>
              </a:rPr>
              <a:t>&amp;</a:t>
            </a:r>
            <a:r>
              <a:rPr sz="2800" b="1" spc="-5" dirty="0">
                <a:latin typeface="Trebuchet MS"/>
                <a:cs typeface="Trebuchet MS"/>
              </a:rPr>
              <a:t> </a:t>
            </a:r>
            <a:r>
              <a:rPr sz="2800" b="1" spc="-10" dirty="0">
                <a:latin typeface="Trebuchet MS"/>
                <a:cs typeface="Trebuchet MS"/>
              </a:rPr>
              <a:t>interest</a:t>
            </a:r>
            <a:endParaRPr sz="2800" dirty="0">
              <a:latin typeface="Trebuchet MS"/>
              <a:cs typeface="Trebuchet MS"/>
            </a:endParaRPr>
          </a:p>
        </p:txBody>
      </p:sp>
      <p:sp>
        <p:nvSpPr>
          <p:cNvPr id="4" name="object 4"/>
          <p:cNvSpPr txBox="1">
            <a:spLocks noGrp="1"/>
          </p:cNvSpPr>
          <p:nvPr>
            <p:ph type="title"/>
          </p:nvPr>
        </p:nvSpPr>
        <p:spPr>
          <a:xfrm>
            <a:off x="2201334" y="609601"/>
            <a:ext cx="8596668" cy="646843"/>
          </a:xfrm>
          <a:prstGeom prst="rect">
            <a:avLst/>
          </a:prstGeom>
        </p:spPr>
        <p:txBody>
          <a:bodyPr vert="horz" wrap="square" lIns="0" tIns="91947" rIns="0" bIns="0" rtlCol="0" anchor="t">
            <a:spAutoFit/>
          </a:bodyPr>
          <a:lstStyle/>
          <a:p>
            <a:pPr marL="1330325">
              <a:spcBef>
                <a:spcPts val="105"/>
              </a:spcBef>
            </a:pPr>
            <a:r>
              <a:rPr spc="470" dirty="0"/>
              <a:t>CASE</a:t>
            </a:r>
            <a:r>
              <a:rPr spc="-120" dirty="0"/>
              <a:t> </a:t>
            </a:r>
            <a:r>
              <a:rPr spc="385" dirty="0"/>
              <a:t>STUDY</a:t>
            </a:r>
          </a:p>
        </p:txBody>
      </p:sp>
      <p:sp>
        <p:nvSpPr>
          <p:cNvPr id="3" name="Footer Placeholder 2">
            <a:extLst>
              <a:ext uri="{FF2B5EF4-FFF2-40B4-BE49-F238E27FC236}">
                <a16:creationId xmlns:a16="http://schemas.microsoft.com/office/drawing/2014/main" id="{E16057C4-6F47-096B-9A3D-C39E0C80EC77}"/>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842903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24836" y="1256818"/>
            <a:ext cx="7583170" cy="5053965"/>
          </a:xfrm>
          <a:prstGeom prst="rect">
            <a:avLst/>
          </a:prstGeom>
        </p:spPr>
        <p:txBody>
          <a:bodyPr vert="horz" wrap="square" lIns="0" tIns="138430" rIns="0" bIns="0" rtlCol="0">
            <a:spAutoFit/>
          </a:bodyPr>
          <a:lstStyle/>
          <a:p>
            <a:pPr marL="295275" indent="-290830">
              <a:spcBef>
                <a:spcPts val="1090"/>
              </a:spcBef>
              <a:buClr>
                <a:srgbClr val="7D96AC"/>
              </a:buClr>
              <a:buSzPct val="65000"/>
              <a:buFont typeface="Segoe UI Symbol"/>
              <a:buChar char="⚫"/>
              <a:tabLst>
                <a:tab pos="295275" algn="l"/>
              </a:tabLst>
            </a:pPr>
            <a:r>
              <a:rPr sz="4000" b="1" dirty="0">
                <a:latin typeface="Trebuchet MS"/>
                <a:cs typeface="Trebuchet MS"/>
              </a:rPr>
              <a:t>Registered</a:t>
            </a:r>
            <a:r>
              <a:rPr sz="4000" b="1" spc="-45" dirty="0">
                <a:latin typeface="Trebuchet MS"/>
                <a:cs typeface="Trebuchet MS"/>
              </a:rPr>
              <a:t> </a:t>
            </a:r>
            <a:r>
              <a:rPr sz="4000" b="1" spc="75" dirty="0">
                <a:latin typeface="Trebuchet MS"/>
                <a:cs typeface="Trebuchet MS"/>
              </a:rPr>
              <a:t>or</a:t>
            </a:r>
            <a:r>
              <a:rPr sz="4000" b="1" spc="-105" dirty="0">
                <a:latin typeface="Trebuchet MS"/>
                <a:cs typeface="Trebuchet MS"/>
              </a:rPr>
              <a:t> </a:t>
            </a:r>
            <a:r>
              <a:rPr sz="4000" b="1" spc="235" dirty="0">
                <a:latin typeface="Trebuchet MS"/>
                <a:cs typeface="Trebuchet MS"/>
              </a:rPr>
              <a:t>Not</a:t>
            </a:r>
            <a:endParaRPr sz="4000">
              <a:latin typeface="Trebuchet MS"/>
              <a:cs typeface="Trebuchet MS"/>
            </a:endParaRPr>
          </a:p>
          <a:p>
            <a:pPr marL="295275" indent="-290830">
              <a:spcBef>
                <a:spcPts val="1000"/>
              </a:spcBef>
              <a:buClr>
                <a:srgbClr val="7D96AC"/>
              </a:buClr>
              <a:buSzPct val="65000"/>
              <a:buFont typeface="Segoe UI Symbol"/>
              <a:buChar char="⚫"/>
              <a:tabLst>
                <a:tab pos="295275" algn="l"/>
              </a:tabLst>
            </a:pPr>
            <a:r>
              <a:rPr sz="4000" b="1" dirty="0">
                <a:latin typeface="Trebuchet MS"/>
                <a:cs typeface="Trebuchet MS"/>
              </a:rPr>
              <a:t>Traders</a:t>
            </a:r>
            <a:r>
              <a:rPr sz="4000" b="1" spc="-175" dirty="0">
                <a:latin typeface="Trebuchet MS"/>
                <a:cs typeface="Trebuchet MS"/>
              </a:rPr>
              <a:t> </a:t>
            </a:r>
            <a:r>
              <a:rPr sz="4000" b="1" spc="-425" dirty="0">
                <a:latin typeface="Trebuchet MS"/>
                <a:cs typeface="Trebuchet MS"/>
              </a:rPr>
              <a:t>!!</a:t>
            </a:r>
            <a:endParaRPr sz="4000">
              <a:latin typeface="Trebuchet MS"/>
              <a:cs typeface="Trebuchet MS"/>
            </a:endParaRPr>
          </a:p>
          <a:p>
            <a:pPr marL="295275" indent="-290830">
              <a:spcBef>
                <a:spcPts val="994"/>
              </a:spcBef>
              <a:buClr>
                <a:srgbClr val="7D96AC"/>
              </a:buClr>
              <a:buSzPct val="65000"/>
              <a:buFont typeface="Segoe UI Symbol"/>
              <a:buChar char="⚫"/>
              <a:tabLst>
                <a:tab pos="295275" algn="l"/>
              </a:tabLst>
            </a:pPr>
            <a:r>
              <a:rPr sz="4000" b="1" spc="65" dirty="0">
                <a:latin typeface="Trebuchet MS"/>
                <a:cs typeface="Trebuchet MS"/>
              </a:rPr>
              <a:t>Opening</a:t>
            </a:r>
            <a:r>
              <a:rPr sz="4000" b="1" spc="-55" dirty="0">
                <a:latin typeface="Trebuchet MS"/>
                <a:cs typeface="Trebuchet MS"/>
              </a:rPr>
              <a:t> </a:t>
            </a:r>
            <a:r>
              <a:rPr sz="4000" b="1" spc="-10" dirty="0">
                <a:latin typeface="Trebuchet MS"/>
                <a:cs typeface="Trebuchet MS"/>
              </a:rPr>
              <a:t>Balance</a:t>
            </a:r>
            <a:endParaRPr sz="4000">
              <a:latin typeface="Trebuchet MS"/>
              <a:cs typeface="Trebuchet MS"/>
            </a:endParaRPr>
          </a:p>
          <a:p>
            <a:pPr marL="295275" indent="-290830">
              <a:spcBef>
                <a:spcPts val="1010"/>
              </a:spcBef>
              <a:buClr>
                <a:srgbClr val="7D96AC"/>
              </a:buClr>
              <a:buSzPct val="65000"/>
              <a:buFont typeface="Segoe UI Symbol"/>
              <a:buChar char="⚫"/>
              <a:tabLst>
                <a:tab pos="295275" algn="l"/>
              </a:tabLst>
            </a:pPr>
            <a:r>
              <a:rPr sz="4000" b="1" spc="55" dirty="0">
                <a:latin typeface="Trebuchet MS"/>
                <a:cs typeface="Trebuchet MS"/>
              </a:rPr>
              <a:t>Capital</a:t>
            </a:r>
            <a:r>
              <a:rPr sz="4000" b="1" spc="-470" dirty="0">
                <a:latin typeface="Trebuchet MS"/>
                <a:cs typeface="Trebuchet MS"/>
              </a:rPr>
              <a:t> </a:t>
            </a:r>
            <a:r>
              <a:rPr sz="4000" b="1" spc="65" dirty="0">
                <a:latin typeface="Trebuchet MS"/>
                <a:cs typeface="Trebuchet MS"/>
              </a:rPr>
              <a:t>Asset</a:t>
            </a:r>
            <a:endParaRPr sz="4000">
              <a:latin typeface="Trebuchet MS"/>
              <a:cs typeface="Trebuchet MS"/>
            </a:endParaRPr>
          </a:p>
          <a:p>
            <a:pPr marL="295275" indent="-290830">
              <a:spcBef>
                <a:spcPts val="1000"/>
              </a:spcBef>
              <a:buClr>
                <a:srgbClr val="7D96AC"/>
              </a:buClr>
              <a:buSzPct val="65000"/>
              <a:buFont typeface="Segoe UI Symbol"/>
              <a:buChar char="⚫"/>
              <a:tabLst>
                <a:tab pos="295275" algn="l"/>
              </a:tabLst>
            </a:pPr>
            <a:r>
              <a:rPr sz="4000" b="1" dirty="0">
                <a:latin typeface="Trebuchet MS"/>
                <a:cs typeface="Trebuchet MS"/>
              </a:rPr>
              <a:t>Purchases</a:t>
            </a:r>
            <a:r>
              <a:rPr sz="4000" b="1" spc="-55" dirty="0">
                <a:latin typeface="Trebuchet MS"/>
                <a:cs typeface="Trebuchet MS"/>
              </a:rPr>
              <a:t> </a:t>
            </a:r>
            <a:r>
              <a:rPr sz="4000" b="1" dirty="0">
                <a:latin typeface="Trebuchet MS"/>
                <a:cs typeface="Trebuchet MS"/>
              </a:rPr>
              <a:t>not</a:t>
            </a:r>
            <a:r>
              <a:rPr sz="4000" b="1" spc="-80" dirty="0">
                <a:latin typeface="Trebuchet MS"/>
                <a:cs typeface="Trebuchet MS"/>
              </a:rPr>
              <a:t> </a:t>
            </a:r>
            <a:r>
              <a:rPr sz="4000" b="1" spc="-10" dirty="0">
                <a:latin typeface="Trebuchet MS"/>
                <a:cs typeface="Trebuchet MS"/>
              </a:rPr>
              <a:t>consumed</a:t>
            </a:r>
            <a:endParaRPr sz="4000">
              <a:latin typeface="Trebuchet MS"/>
              <a:cs typeface="Trebuchet MS"/>
            </a:endParaRPr>
          </a:p>
          <a:p>
            <a:pPr marL="294640" marR="5080" indent="-290830">
              <a:spcBef>
                <a:spcPts val="994"/>
              </a:spcBef>
              <a:buClr>
                <a:srgbClr val="7D96AC"/>
              </a:buClr>
              <a:buSzPct val="65000"/>
              <a:buFont typeface="Segoe UI Symbol"/>
              <a:buChar char="⚫"/>
              <a:tabLst>
                <a:tab pos="295910" algn="l"/>
              </a:tabLst>
            </a:pPr>
            <a:r>
              <a:rPr sz="4000" b="1" spc="85" dirty="0">
                <a:latin typeface="Trebuchet MS"/>
                <a:cs typeface="Trebuchet MS"/>
              </a:rPr>
              <a:t>Only</a:t>
            </a:r>
            <a:r>
              <a:rPr sz="4000" b="1" spc="-200" dirty="0">
                <a:latin typeface="Trebuchet MS"/>
                <a:cs typeface="Trebuchet MS"/>
              </a:rPr>
              <a:t> </a:t>
            </a:r>
            <a:r>
              <a:rPr sz="4000" b="1" dirty="0">
                <a:latin typeface="Trebuchet MS"/>
                <a:cs typeface="Trebuchet MS"/>
              </a:rPr>
              <a:t>for</a:t>
            </a:r>
            <a:r>
              <a:rPr sz="4000" b="1" spc="-195" dirty="0">
                <a:latin typeface="Trebuchet MS"/>
                <a:cs typeface="Trebuchet MS"/>
              </a:rPr>
              <a:t> </a:t>
            </a:r>
            <a:r>
              <a:rPr sz="4000" b="1" spc="-35" dirty="0">
                <a:latin typeface="Trebuchet MS"/>
                <a:cs typeface="Trebuchet MS"/>
              </a:rPr>
              <a:t>entities</a:t>
            </a:r>
            <a:r>
              <a:rPr sz="4000" b="1" spc="-165" dirty="0">
                <a:latin typeface="Trebuchet MS"/>
                <a:cs typeface="Trebuchet MS"/>
              </a:rPr>
              <a:t> </a:t>
            </a:r>
            <a:r>
              <a:rPr sz="4000" b="1" spc="-10" dirty="0">
                <a:latin typeface="Trebuchet MS"/>
                <a:cs typeface="Trebuchet MS"/>
              </a:rPr>
              <a:t>audited</a:t>
            </a:r>
            <a:r>
              <a:rPr sz="4000" b="1" spc="-175" dirty="0">
                <a:latin typeface="Trebuchet MS"/>
                <a:cs typeface="Trebuchet MS"/>
              </a:rPr>
              <a:t> </a:t>
            </a:r>
            <a:r>
              <a:rPr sz="4000" b="1" spc="75" dirty="0">
                <a:latin typeface="Trebuchet MS"/>
                <a:cs typeface="Trebuchet MS"/>
              </a:rPr>
              <a:t>or</a:t>
            </a:r>
            <a:r>
              <a:rPr sz="4000" b="1" spc="-204" dirty="0">
                <a:latin typeface="Trebuchet MS"/>
                <a:cs typeface="Trebuchet MS"/>
              </a:rPr>
              <a:t> </a:t>
            </a:r>
            <a:r>
              <a:rPr sz="4000" b="1" spc="-25" dirty="0">
                <a:latin typeface="Trebuchet MS"/>
                <a:cs typeface="Trebuchet MS"/>
              </a:rPr>
              <a:t>for 	all</a:t>
            </a:r>
            <a:endParaRPr sz="4000">
              <a:latin typeface="Trebuchet MS"/>
              <a:cs typeface="Trebuchet MS"/>
            </a:endParaRPr>
          </a:p>
        </p:txBody>
      </p:sp>
      <p:sp>
        <p:nvSpPr>
          <p:cNvPr id="4" name="object 4"/>
          <p:cNvSpPr txBox="1">
            <a:spLocks noGrp="1"/>
          </p:cNvSpPr>
          <p:nvPr>
            <p:ph type="title"/>
          </p:nvPr>
        </p:nvSpPr>
        <p:spPr>
          <a:xfrm>
            <a:off x="2201334" y="609601"/>
            <a:ext cx="8596668" cy="567463"/>
          </a:xfrm>
          <a:prstGeom prst="rect">
            <a:avLst/>
          </a:prstGeom>
        </p:spPr>
        <p:txBody>
          <a:bodyPr vert="horz" wrap="square" lIns="0" tIns="13335" rIns="0" bIns="0" rtlCol="0" anchor="t">
            <a:spAutoFit/>
          </a:bodyPr>
          <a:lstStyle/>
          <a:p>
            <a:pPr marL="1931035">
              <a:spcBef>
                <a:spcPts val="105"/>
              </a:spcBef>
            </a:pPr>
            <a:r>
              <a:rPr spc="340" dirty="0"/>
              <a:t>ISSUES</a:t>
            </a:r>
          </a:p>
        </p:txBody>
      </p:sp>
      <p:sp>
        <p:nvSpPr>
          <p:cNvPr id="3" name="Footer Placeholder 2">
            <a:extLst>
              <a:ext uri="{FF2B5EF4-FFF2-40B4-BE49-F238E27FC236}">
                <a16:creationId xmlns:a16="http://schemas.microsoft.com/office/drawing/2014/main" id="{4A524515-2A96-1366-A080-1248DA7DE74D}"/>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3611854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2201334" y="2160590"/>
            <a:ext cx="8596668" cy="2445541"/>
          </a:xfrm>
          <a:prstGeom prst="rect">
            <a:avLst/>
          </a:prstGeom>
        </p:spPr>
        <p:txBody>
          <a:bodyPr vert="horz" wrap="square" lIns="0" tIns="140970" rIns="0" bIns="0" rtlCol="0">
            <a:spAutoFit/>
          </a:bodyPr>
          <a:lstStyle/>
          <a:p>
            <a:pPr marL="295275" indent="-290830">
              <a:spcBef>
                <a:spcPts val="1110"/>
              </a:spcBef>
              <a:buClr>
                <a:srgbClr val="7D96AC"/>
              </a:buClr>
              <a:buSzPct val="72222"/>
              <a:buFont typeface="Segoe UI Symbol"/>
              <a:buChar char="⚫"/>
              <a:tabLst>
                <a:tab pos="295275" algn="l"/>
              </a:tabLst>
            </a:pPr>
            <a:r>
              <a:rPr spc="125" dirty="0"/>
              <a:t>Written</a:t>
            </a:r>
            <a:r>
              <a:rPr spc="-60" dirty="0"/>
              <a:t> </a:t>
            </a:r>
            <a:r>
              <a:rPr dirty="0"/>
              <a:t>agreement</a:t>
            </a:r>
            <a:r>
              <a:rPr spc="-45" dirty="0"/>
              <a:t> </a:t>
            </a:r>
            <a:r>
              <a:rPr spc="-385" dirty="0"/>
              <a:t>!!</a:t>
            </a:r>
          </a:p>
          <a:p>
            <a:pPr marL="295275" indent="-290830">
              <a:spcBef>
                <a:spcPts val="1010"/>
              </a:spcBef>
              <a:buClr>
                <a:srgbClr val="7D96AC"/>
              </a:buClr>
              <a:buSzPct val="72222"/>
              <a:buFont typeface="Segoe UI Symbol"/>
              <a:buChar char="⚫"/>
              <a:tabLst>
                <a:tab pos="295275" algn="l"/>
              </a:tabLst>
            </a:pPr>
            <a:r>
              <a:rPr spc="114" dirty="0"/>
              <a:t>Date</a:t>
            </a:r>
            <a:r>
              <a:rPr spc="-175" dirty="0"/>
              <a:t> </a:t>
            </a:r>
            <a:r>
              <a:rPr dirty="0"/>
              <a:t>of</a:t>
            </a:r>
            <a:r>
              <a:rPr spc="-170" dirty="0"/>
              <a:t> </a:t>
            </a:r>
            <a:r>
              <a:rPr spc="-50" dirty="0"/>
              <a:t>delivery</a:t>
            </a:r>
            <a:r>
              <a:rPr spc="-175" dirty="0"/>
              <a:t> </a:t>
            </a:r>
            <a:r>
              <a:rPr spc="65" dirty="0"/>
              <a:t>or</a:t>
            </a:r>
            <a:r>
              <a:rPr spc="-170" dirty="0"/>
              <a:t> </a:t>
            </a:r>
            <a:r>
              <a:rPr dirty="0"/>
              <a:t>date</a:t>
            </a:r>
            <a:r>
              <a:rPr spc="-175" dirty="0"/>
              <a:t> </a:t>
            </a:r>
            <a:r>
              <a:rPr dirty="0"/>
              <a:t>of</a:t>
            </a:r>
            <a:r>
              <a:rPr spc="-170" dirty="0"/>
              <a:t> </a:t>
            </a:r>
            <a:r>
              <a:rPr spc="-10" dirty="0"/>
              <a:t>invoice</a:t>
            </a:r>
          </a:p>
          <a:p>
            <a:pPr marL="294640" marR="845819" indent="-290830">
              <a:spcBef>
                <a:spcPts val="994"/>
              </a:spcBef>
              <a:buClr>
                <a:srgbClr val="7D96AC"/>
              </a:buClr>
              <a:buSzPct val="72222"/>
              <a:buFont typeface="Segoe UI Symbol"/>
              <a:buChar char="⚫"/>
              <a:tabLst>
                <a:tab pos="295910" algn="l"/>
              </a:tabLst>
            </a:pPr>
            <a:r>
              <a:rPr dirty="0"/>
              <a:t>Advance</a:t>
            </a:r>
            <a:r>
              <a:rPr spc="-80" dirty="0"/>
              <a:t> </a:t>
            </a:r>
            <a:r>
              <a:rPr spc="-60" dirty="0"/>
              <a:t>received</a:t>
            </a:r>
            <a:r>
              <a:rPr spc="-80" dirty="0"/>
              <a:t> </a:t>
            </a:r>
            <a:r>
              <a:rPr spc="459" dirty="0"/>
              <a:t>–</a:t>
            </a:r>
            <a:r>
              <a:rPr spc="-85" dirty="0"/>
              <a:t> </a:t>
            </a:r>
            <a:r>
              <a:rPr spc="-45" dirty="0"/>
              <a:t>allowed</a:t>
            </a:r>
            <a:r>
              <a:rPr spc="-60" dirty="0"/>
              <a:t> </a:t>
            </a:r>
            <a:r>
              <a:rPr spc="-25" dirty="0"/>
              <a:t>on 	</a:t>
            </a:r>
            <a:r>
              <a:rPr dirty="0"/>
              <a:t>payment</a:t>
            </a:r>
            <a:r>
              <a:rPr spc="-150" dirty="0"/>
              <a:t> </a:t>
            </a:r>
            <a:r>
              <a:rPr spc="-10" dirty="0"/>
              <a:t>basis!!</a:t>
            </a:r>
          </a:p>
          <a:p>
            <a:pPr marL="295275" indent="-290830">
              <a:buClr>
                <a:srgbClr val="7D96AC"/>
              </a:buClr>
              <a:buSzPct val="72222"/>
              <a:buFont typeface="Segoe UI Symbol"/>
              <a:buChar char="⚫"/>
              <a:tabLst>
                <a:tab pos="295275" algn="l"/>
              </a:tabLst>
            </a:pPr>
            <a:r>
              <a:rPr dirty="0"/>
              <a:t>Purchase</a:t>
            </a:r>
            <a:r>
              <a:rPr spc="-125" dirty="0"/>
              <a:t> </a:t>
            </a:r>
            <a:r>
              <a:rPr dirty="0"/>
              <a:t>and</a:t>
            </a:r>
            <a:r>
              <a:rPr spc="-125" dirty="0"/>
              <a:t> </a:t>
            </a:r>
            <a:r>
              <a:rPr spc="-10" dirty="0"/>
              <a:t>sale</a:t>
            </a:r>
            <a:r>
              <a:rPr spc="-125" dirty="0"/>
              <a:t> </a:t>
            </a:r>
            <a:r>
              <a:rPr dirty="0"/>
              <a:t>with</a:t>
            </a:r>
            <a:r>
              <a:rPr spc="-125" dirty="0"/>
              <a:t> </a:t>
            </a:r>
            <a:r>
              <a:rPr dirty="0"/>
              <a:t>same</a:t>
            </a:r>
            <a:r>
              <a:rPr spc="-125" dirty="0"/>
              <a:t> </a:t>
            </a:r>
            <a:r>
              <a:rPr spc="-10" dirty="0"/>
              <a:t>party</a:t>
            </a:r>
          </a:p>
          <a:p>
            <a:pPr marL="295275" indent="-290830">
              <a:spcBef>
                <a:spcPts val="1010"/>
              </a:spcBef>
              <a:buClr>
                <a:srgbClr val="7D96AC"/>
              </a:buClr>
              <a:buSzPct val="72222"/>
              <a:buFont typeface="Segoe UI Symbol"/>
              <a:buChar char="⚫"/>
              <a:tabLst>
                <a:tab pos="295275" algn="l"/>
              </a:tabLst>
            </a:pPr>
            <a:r>
              <a:rPr spc="85" dirty="0"/>
              <a:t>Is</a:t>
            </a:r>
            <a:r>
              <a:rPr spc="-615" dirty="0"/>
              <a:t> </a:t>
            </a:r>
            <a:r>
              <a:rPr spc="420" dirty="0"/>
              <a:t>TDS</a:t>
            </a:r>
            <a:r>
              <a:rPr spc="-45" dirty="0"/>
              <a:t> </a:t>
            </a:r>
            <a:r>
              <a:rPr spc="80" dirty="0"/>
              <a:t>deducted…</a:t>
            </a:r>
            <a:r>
              <a:rPr spc="-45" dirty="0"/>
              <a:t> </a:t>
            </a:r>
            <a:r>
              <a:rPr dirty="0"/>
              <a:t>money</a:t>
            </a:r>
            <a:r>
              <a:rPr spc="-45" dirty="0"/>
              <a:t> </a:t>
            </a:r>
            <a:r>
              <a:rPr spc="-10" dirty="0"/>
              <a:t>paid!!</a:t>
            </a:r>
          </a:p>
          <a:p>
            <a:pPr marL="295275" indent="-290830">
              <a:spcBef>
                <a:spcPts val="994"/>
              </a:spcBef>
              <a:buClr>
                <a:srgbClr val="7D96AC"/>
              </a:buClr>
              <a:buSzPct val="72222"/>
              <a:buFont typeface="Segoe UI Symbol"/>
              <a:buChar char="⚫"/>
              <a:tabLst>
                <a:tab pos="295275" algn="l"/>
              </a:tabLst>
            </a:pPr>
            <a:r>
              <a:rPr spc="405" dirty="0"/>
              <a:t>GST</a:t>
            </a:r>
            <a:r>
              <a:rPr spc="-125" dirty="0"/>
              <a:t> </a:t>
            </a:r>
            <a:r>
              <a:rPr spc="60" dirty="0"/>
              <a:t>amount</a:t>
            </a:r>
            <a:r>
              <a:rPr spc="-125" dirty="0"/>
              <a:t> </a:t>
            </a:r>
            <a:r>
              <a:rPr dirty="0"/>
              <a:t>due</a:t>
            </a:r>
            <a:r>
              <a:rPr spc="-125" dirty="0"/>
              <a:t> </a:t>
            </a:r>
            <a:r>
              <a:rPr spc="-385" dirty="0"/>
              <a:t>!!</a:t>
            </a:r>
          </a:p>
        </p:txBody>
      </p:sp>
      <p:sp>
        <p:nvSpPr>
          <p:cNvPr id="4" name="object 4"/>
          <p:cNvSpPr txBox="1">
            <a:spLocks noGrp="1"/>
          </p:cNvSpPr>
          <p:nvPr>
            <p:ph type="title"/>
          </p:nvPr>
        </p:nvSpPr>
        <p:spPr>
          <a:xfrm>
            <a:off x="5329810" y="381458"/>
            <a:ext cx="1882775" cy="567463"/>
          </a:xfrm>
          <a:prstGeom prst="rect">
            <a:avLst/>
          </a:prstGeom>
        </p:spPr>
        <p:txBody>
          <a:bodyPr vert="horz" wrap="square" lIns="0" tIns="13335" rIns="0" bIns="0" rtlCol="0" anchor="t">
            <a:spAutoFit/>
          </a:bodyPr>
          <a:lstStyle/>
          <a:p>
            <a:pPr marL="12700">
              <a:spcBef>
                <a:spcPts val="105"/>
              </a:spcBef>
            </a:pPr>
            <a:r>
              <a:rPr spc="340" dirty="0"/>
              <a:t>ISSUES</a:t>
            </a:r>
          </a:p>
        </p:txBody>
      </p:sp>
      <p:sp>
        <p:nvSpPr>
          <p:cNvPr id="3" name="Footer Placeholder 2">
            <a:extLst>
              <a:ext uri="{FF2B5EF4-FFF2-40B4-BE49-F238E27FC236}">
                <a16:creationId xmlns:a16="http://schemas.microsoft.com/office/drawing/2014/main" id="{2A4018D5-D094-373A-1CBA-E3AA190DB2F3}"/>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4148692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53540" y="1307364"/>
            <a:ext cx="7894955" cy="5053965"/>
          </a:xfrm>
          <a:prstGeom prst="rect">
            <a:avLst/>
          </a:prstGeom>
        </p:spPr>
        <p:txBody>
          <a:bodyPr vert="horz" wrap="square" lIns="0" tIns="139065" rIns="0" bIns="0" rtlCol="0">
            <a:spAutoFit/>
          </a:bodyPr>
          <a:lstStyle/>
          <a:p>
            <a:pPr marL="295275" indent="-290830">
              <a:spcBef>
                <a:spcPts val="1095"/>
              </a:spcBef>
              <a:buClr>
                <a:srgbClr val="7D96AC"/>
              </a:buClr>
              <a:buSzPct val="65000"/>
              <a:buFont typeface="Segoe UI Symbol"/>
              <a:buChar char="⚫"/>
              <a:tabLst>
                <a:tab pos="295275" algn="l"/>
              </a:tabLst>
            </a:pPr>
            <a:r>
              <a:rPr sz="4000" b="1" spc="-25" dirty="0">
                <a:latin typeface="Trebuchet MS"/>
                <a:cs typeface="Trebuchet MS"/>
              </a:rPr>
              <a:t>S.</a:t>
            </a:r>
            <a:r>
              <a:rPr sz="4000" b="1" spc="-495" dirty="0">
                <a:latin typeface="Trebuchet MS"/>
                <a:cs typeface="Trebuchet MS"/>
              </a:rPr>
              <a:t> </a:t>
            </a:r>
            <a:r>
              <a:rPr sz="4000" b="1" spc="220" dirty="0">
                <a:latin typeface="Trebuchet MS"/>
                <a:cs typeface="Trebuchet MS"/>
              </a:rPr>
              <a:t>44AD</a:t>
            </a:r>
            <a:r>
              <a:rPr sz="4000" b="1" spc="-60" dirty="0">
                <a:latin typeface="Trebuchet MS"/>
                <a:cs typeface="Trebuchet MS"/>
              </a:rPr>
              <a:t> </a:t>
            </a:r>
            <a:r>
              <a:rPr sz="4000" b="1" spc="-455" dirty="0">
                <a:latin typeface="Trebuchet MS"/>
                <a:cs typeface="Trebuchet MS"/>
              </a:rPr>
              <a:t>/</a:t>
            </a:r>
            <a:r>
              <a:rPr sz="4000" b="1" spc="-90" dirty="0">
                <a:latin typeface="Trebuchet MS"/>
                <a:cs typeface="Trebuchet MS"/>
              </a:rPr>
              <a:t> </a:t>
            </a:r>
            <a:r>
              <a:rPr sz="4000" b="1" spc="250" dirty="0">
                <a:latin typeface="Trebuchet MS"/>
                <a:cs typeface="Trebuchet MS"/>
              </a:rPr>
              <a:t>44ADA</a:t>
            </a:r>
            <a:r>
              <a:rPr sz="4000" b="1" spc="-65" dirty="0">
                <a:latin typeface="Trebuchet MS"/>
                <a:cs typeface="Trebuchet MS"/>
              </a:rPr>
              <a:t> </a:t>
            </a:r>
            <a:r>
              <a:rPr sz="4000" b="1" spc="-455" dirty="0">
                <a:latin typeface="Trebuchet MS"/>
                <a:cs typeface="Trebuchet MS"/>
              </a:rPr>
              <a:t>/</a:t>
            </a:r>
            <a:r>
              <a:rPr sz="4000" b="1" spc="-90" dirty="0">
                <a:latin typeface="Trebuchet MS"/>
                <a:cs typeface="Trebuchet MS"/>
              </a:rPr>
              <a:t> </a:t>
            </a:r>
            <a:r>
              <a:rPr sz="4000" b="1" spc="95" dirty="0">
                <a:latin typeface="Trebuchet MS"/>
                <a:cs typeface="Trebuchet MS"/>
              </a:rPr>
              <a:t>44AE</a:t>
            </a:r>
            <a:endParaRPr sz="4000">
              <a:latin typeface="Trebuchet MS"/>
              <a:cs typeface="Trebuchet MS"/>
            </a:endParaRPr>
          </a:p>
          <a:p>
            <a:pPr marL="294640" marR="413384" indent="-290830">
              <a:spcBef>
                <a:spcPts val="994"/>
              </a:spcBef>
              <a:buClr>
                <a:srgbClr val="7D96AC"/>
              </a:buClr>
              <a:buSzPct val="65000"/>
              <a:buFont typeface="Segoe UI Symbol"/>
              <a:buChar char="⚫"/>
              <a:tabLst>
                <a:tab pos="295910" algn="l"/>
                <a:tab pos="2453640" algn="l"/>
              </a:tabLst>
            </a:pPr>
            <a:r>
              <a:rPr sz="4000" b="1" spc="-10" dirty="0">
                <a:latin typeface="Trebuchet MS"/>
                <a:cs typeface="Trebuchet MS"/>
              </a:rPr>
              <a:t>Interest</a:t>
            </a:r>
            <a:r>
              <a:rPr sz="4000" b="1" dirty="0">
                <a:latin typeface="Trebuchet MS"/>
                <a:cs typeface="Trebuchet MS"/>
              </a:rPr>
              <a:t>	not</a:t>
            </a:r>
            <a:r>
              <a:rPr sz="4000" b="1" spc="-185" dirty="0">
                <a:latin typeface="Trebuchet MS"/>
                <a:cs typeface="Trebuchet MS"/>
              </a:rPr>
              <a:t> </a:t>
            </a:r>
            <a:r>
              <a:rPr sz="4000" b="1" spc="-50" dirty="0">
                <a:latin typeface="Trebuchet MS"/>
                <a:cs typeface="Trebuchet MS"/>
              </a:rPr>
              <a:t>receivable</a:t>
            </a:r>
            <a:r>
              <a:rPr sz="4000" b="1" spc="-145" dirty="0">
                <a:latin typeface="Trebuchet MS"/>
                <a:cs typeface="Trebuchet MS"/>
              </a:rPr>
              <a:t> </a:t>
            </a:r>
            <a:r>
              <a:rPr sz="4000" b="1" dirty="0">
                <a:latin typeface="Trebuchet MS"/>
                <a:cs typeface="Trebuchet MS"/>
              </a:rPr>
              <a:t>due</a:t>
            </a:r>
            <a:r>
              <a:rPr sz="4000" b="1" spc="-170" dirty="0">
                <a:latin typeface="Trebuchet MS"/>
                <a:cs typeface="Trebuchet MS"/>
              </a:rPr>
              <a:t> </a:t>
            </a:r>
            <a:r>
              <a:rPr sz="4000" b="1" spc="25" dirty="0">
                <a:latin typeface="Trebuchet MS"/>
                <a:cs typeface="Trebuchet MS"/>
              </a:rPr>
              <a:t>to 	</a:t>
            </a:r>
            <a:r>
              <a:rPr sz="4000" b="1" dirty="0">
                <a:latin typeface="Trebuchet MS"/>
                <a:cs typeface="Trebuchet MS"/>
              </a:rPr>
              <a:t>agreement</a:t>
            </a:r>
            <a:r>
              <a:rPr sz="4000" b="1" spc="-45" dirty="0">
                <a:latin typeface="Trebuchet MS"/>
                <a:cs typeface="Trebuchet MS"/>
              </a:rPr>
              <a:t> </a:t>
            </a:r>
            <a:r>
              <a:rPr sz="4000" b="1" spc="75" dirty="0">
                <a:latin typeface="Trebuchet MS"/>
                <a:cs typeface="Trebuchet MS"/>
              </a:rPr>
              <a:t>or</a:t>
            </a:r>
            <a:r>
              <a:rPr sz="4000" b="1" spc="-75" dirty="0">
                <a:latin typeface="Trebuchet MS"/>
                <a:cs typeface="Trebuchet MS"/>
              </a:rPr>
              <a:t> </a:t>
            </a:r>
            <a:r>
              <a:rPr sz="4000" b="1" spc="-10" dirty="0">
                <a:latin typeface="Trebuchet MS"/>
                <a:cs typeface="Trebuchet MS"/>
              </a:rPr>
              <a:t>waiver</a:t>
            </a:r>
            <a:endParaRPr sz="4000">
              <a:latin typeface="Trebuchet MS"/>
              <a:cs typeface="Trebuchet MS"/>
            </a:endParaRPr>
          </a:p>
          <a:p>
            <a:pPr marL="295275" indent="-290830">
              <a:spcBef>
                <a:spcPts val="1000"/>
              </a:spcBef>
              <a:buClr>
                <a:srgbClr val="7D96AC"/>
              </a:buClr>
              <a:buSzPct val="65000"/>
              <a:buFont typeface="Segoe UI Symbol"/>
              <a:buChar char="⚫"/>
              <a:tabLst>
                <a:tab pos="295275" algn="l"/>
              </a:tabLst>
            </a:pPr>
            <a:r>
              <a:rPr sz="4000" b="1" spc="470" dirty="0">
                <a:latin typeface="Trebuchet MS"/>
                <a:cs typeface="Trebuchet MS"/>
              </a:rPr>
              <a:t>TDS</a:t>
            </a:r>
            <a:r>
              <a:rPr sz="4000" b="1" spc="-70" dirty="0">
                <a:latin typeface="Trebuchet MS"/>
                <a:cs typeface="Trebuchet MS"/>
              </a:rPr>
              <a:t> </a:t>
            </a:r>
            <a:r>
              <a:rPr sz="4000" b="1" dirty="0">
                <a:latin typeface="Trebuchet MS"/>
                <a:cs typeface="Trebuchet MS"/>
              </a:rPr>
              <a:t>on</a:t>
            </a:r>
            <a:r>
              <a:rPr sz="4000" b="1" spc="-70" dirty="0">
                <a:latin typeface="Trebuchet MS"/>
                <a:cs typeface="Trebuchet MS"/>
              </a:rPr>
              <a:t> </a:t>
            </a:r>
            <a:r>
              <a:rPr sz="4000" b="1" spc="-10" dirty="0">
                <a:latin typeface="Trebuchet MS"/>
                <a:cs typeface="Trebuchet MS"/>
              </a:rPr>
              <a:t>interest</a:t>
            </a:r>
            <a:endParaRPr sz="4000">
              <a:latin typeface="Trebuchet MS"/>
              <a:cs typeface="Trebuchet MS"/>
            </a:endParaRPr>
          </a:p>
          <a:p>
            <a:pPr marL="295275" indent="-290830">
              <a:spcBef>
                <a:spcPts val="1010"/>
              </a:spcBef>
              <a:buClr>
                <a:srgbClr val="7D96AC"/>
              </a:buClr>
              <a:buSzPct val="65000"/>
              <a:buFont typeface="Segoe UI Symbol"/>
              <a:buChar char="⚫"/>
              <a:tabLst>
                <a:tab pos="295275" algn="l"/>
              </a:tabLst>
            </a:pPr>
            <a:r>
              <a:rPr sz="4000" b="1" spc="385" dirty="0">
                <a:latin typeface="Trebuchet MS"/>
                <a:cs typeface="Trebuchet MS"/>
              </a:rPr>
              <a:t>MSE</a:t>
            </a:r>
            <a:r>
              <a:rPr sz="4000" b="1" spc="-130" dirty="0">
                <a:latin typeface="Trebuchet MS"/>
                <a:cs typeface="Trebuchet MS"/>
              </a:rPr>
              <a:t> </a:t>
            </a:r>
            <a:r>
              <a:rPr sz="4000" b="1" dirty="0">
                <a:latin typeface="Trebuchet MS"/>
                <a:cs typeface="Trebuchet MS"/>
              </a:rPr>
              <a:t>registration</a:t>
            </a:r>
            <a:r>
              <a:rPr sz="4000" b="1" spc="-85" dirty="0">
                <a:latin typeface="Trebuchet MS"/>
                <a:cs typeface="Trebuchet MS"/>
              </a:rPr>
              <a:t> </a:t>
            </a:r>
            <a:r>
              <a:rPr sz="4000" b="1" spc="-10" dirty="0">
                <a:latin typeface="Trebuchet MS"/>
                <a:cs typeface="Trebuchet MS"/>
              </a:rPr>
              <a:t>surrendered</a:t>
            </a:r>
            <a:endParaRPr sz="4000">
              <a:latin typeface="Trebuchet MS"/>
              <a:cs typeface="Trebuchet MS"/>
            </a:endParaRPr>
          </a:p>
          <a:p>
            <a:pPr marL="295275" indent="-290830">
              <a:spcBef>
                <a:spcPts val="994"/>
              </a:spcBef>
              <a:buClr>
                <a:srgbClr val="7D96AC"/>
              </a:buClr>
              <a:buSzPct val="65000"/>
              <a:buFont typeface="Segoe UI Symbol"/>
              <a:buChar char="⚫"/>
              <a:tabLst>
                <a:tab pos="295275" algn="l"/>
              </a:tabLst>
            </a:pPr>
            <a:r>
              <a:rPr sz="4000" b="1" dirty="0">
                <a:latin typeface="Trebuchet MS"/>
                <a:cs typeface="Trebuchet MS"/>
              </a:rPr>
              <a:t>Payment</a:t>
            </a:r>
            <a:r>
              <a:rPr sz="4000" b="1" spc="-30" dirty="0">
                <a:latin typeface="Trebuchet MS"/>
                <a:cs typeface="Trebuchet MS"/>
              </a:rPr>
              <a:t> </a:t>
            </a:r>
            <a:r>
              <a:rPr sz="4000" b="1" dirty="0">
                <a:latin typeface="Trebuchet MS"/>
                <a:cs typeface="Trebuchet MS"/>
              </a:rPr>
              <a:t>on</a:t>
            </a:r>
            <a:r>
              <a:rPr sz="4000" b="1" spc="-40" dirty="0">
                <a:latin typeface="Trebuchet MS"/>
                <a:cs typeface="Trebuchet MS"/>
              </a:rPr>
              <a:t> </a:t>
            </a:r>
            <a:r>
              <a:rPr sz="4000" b="1" spc="295" dirty="0">
                <a:latin typeface="Trebuchet MS"/>
                <a:cs typeface="Trebuchet MS"/>
              </a:rPr>
              <a:t>LIFO</a:t>
            </a:r>
            <a:r>
              <a:rPr sz="4000" b="1" spc="-45" dirty="0">
                <a:latin typeface="Trebuchet MS"/>
                <a:cs typeface="Trebuchet MS"/>
              </a:rPr>
              <a:t> </a:t>
            </a:r>
            <a:r>
              <a:rPr sz="4000" b="1" spc="-10" dirty="0">
                <a:latin typeface="Trebuchet MS"/>
                <a:cs typeface="Trebuchet MS"/>
              </a:rPr>
              <a:t>basis</a:t>
            </a:r>
            <a:endParaRPr sz="4000">
              <a:latin typeface="Trebuchet MS"/>
              <a:cs typeface="Trebuchet MS"/>
            </a:endParaRPr>
          </a:p>
          <a:p>
            <a:pPr marL="295275" indent="-290830">
              <a:spcBef>
                <a:spcPts val="994"/>
              </a:spcBef>
              <a:buClr>
                <a:srgbClr val="7D96AC"/>
              </a:buClr>
              <a:buSzPct val="65000"/>
              <a:buFont typeface="Segoe UI Symbol"/>
              <a:buChar char="⚫"/>
              <a:tabLst>
                <a:tab pos="295275" algn="l"/>
              </a:tabLst>
            </a:pPr>
            <a:r>
              <a:rPr sz="4000" b="1" dirty="0">
                <a:latin typeface="Trebuchet MS"/>
                <a:cs typeface="Trebuchet MS"/>
              </a:rPr>
              <a:t>Buyer</a:t>
            </a:r>
            <a:r>
              <a:rPr sz="4000" b="1" spc="-130" dirty="0">
                <a:latin typeface="Trebuchet MS"/>
                <a:cs typeface="Trebuchet MS"/>
              </a:rPr>
              <a:t> </a:t>
            </a:r>
            <a:r>
              <a:rPr sz="4000" b="1" dirty="0">
                <a:latin typeface="Trebuchet MS"/>
                <a:cs typeface="Trebuchet MS"/>
              </a:rPr>
              <a:t>is</a:t>
            </a:r>
            <a:r>
              <a:rPr sz="4000" b="1" spc="-114" dirty="0">
                <a:latin typeface="Trebuchet MS"/>
                <a:cs typeface="Trebuchet MS"/>
              </a:rPr>
              <a:t> </a:t>
            </a:r>
            <a:r>
              <a:rPr sz="4000" b="1" dirty="0">
                <a:latin typeface="Trebuchet MS"/>
                <a:cs typeface="Trebuchet MS"/>
              </a:rPr>
              <a:t>not</a:t>
            </a:r>
            <a:r>
              <a:rPr sz="4000" b="1" spc="-100" dirty="0">
                <a:latin typeface="Trebuchet MS"/>
                <a:cs typeface="Trebuchet MS"/>
              </a:rPr>
              <a:t> </a:t>
            </a:r>
            <a:r>
              <a:rPr sz="4000" b="1" spc="195" dirty="0">
                <a:latin typeface="Trebuchet MS"/>
                <a:cs typeface="Trebuchet MS"/>
              </a:rPr>
              <a:t>MSE.</a:t>
            </a:r>
            <a:r>
              <a:rPr sz="4000" b="1" spc="-505" dirty="0">
                <a:latin typeface="Trebuchet MS"/>
                <a:cs typeface="Trebuchet MS"/>
              </a:rPr>
              <a:t> </a:t>
            </a:r>
            <a:r>
              <a:rPr sz="4000" b="1" spc="95" dirty="0">
                <a:latin typeface="Trebuchet MS"/>
                <a:cs typeface="Trebuchet MS"/>
              </a:rPr>
              <a:t>Is</a:t>
            </a:r>
            <a:r>
              <a:rPr sz="4000" b="1" spc="-100" dirty="0">
                <a:latin typeface="Trebuchet MS"/>
                <a:cs typeface="Trebuchet MS"/>
              </a:rPr>
              <a:t> </a:t>
            </a:r>
            <a:r>
              <a:rPr sz="4000" b="1" dirty="0">
                <a:latin typeface="Trebuchet MS"/>
                <a:cs typeface="Trebuchet MS"/>
              </a:rPr>
              <a:t>he</a:t>
            </a:r>
            <a:r>
              <a:rPr sz="4000" b="1" spc="-105" dirty="0">
                <a:latin typeface="Trebuchet MS"/>
                <a:cs typeface="Trebuchet MS"/>
              </a:rPr>
              <a:t> </a:t>
            </a:r>
            <a:r>
              <a:rPr sz="4000" b="1" spc="-60" dirty="0">
                <a:latin typeface="Trebuchet MS"/>
                <a:cs typeface="Trebuchet MS"/>
              </a:rPr>
              <a:t>covered?</a:t>
            </a:r>
            <a:endParaRPr sz="4000">
              <a:latin typeface="Trebuchet MS"/>
              <a:cs typeface="Trebuchet MS"/>
            </a:endParaRPr>
          </a:p>
        </p:txBody>
      </p:sp>
      <p:sp>
        <p:nvSpPr>
          <p:cNvPr id="4" name="object 4"/>
          <p:cNvSpPr txBox="1">
            <a:spLocks noGrp="1"/>
          </p:cNvSpPr>
          <p:nvPr>
            <p:ph type="title"/>
          </p:nvPr>
        </p:nvSpPr>
        <p:spPr>
          <a:xfrm>
            <a:off x="2201334" y="609601"/>
            <a:ext cx="8596668" cy="646843"/>
          </a:xfrm>
          <a:prstGeom prst="rect">
            <a:avLst/>
          </a:prstGeom>
        </p:spPr>
        <p:txBody>
          <a:bodyPr vert="horz" wrap="square" lIns="0" tIns="91947" rIns="0" bIns="0" rtlCol="0" anchor="t">
            <a:spAutoFit/>
          </a:bodyPr>
          <a:lstStyle/>
          <a:p>
            <a:pPr marL="1931035">
              <a:spcBef>
                <a:spcPts val="105"/>
              </a:spcBef>
            </a:pPr>
            <a:r>
              <a:rPr spc="340" dirty="0"/>
              <a:t>ISSUES</a:t>
            </a:r>
          </a:p>
        </p:txBody>
      </p:sp>
      <p:sp>
        <p:nvSpPr>
          <p:cNvPr id="3" name="Footer Placeholder 2">
            <a:extLst>
              <a:ext uri="{FF2B5EF4-FFF2-40B4-BE49-F238E27FC236}">
                <a16:creationId xmlns:a16="http://schemas.microsoft.com/office/drawing/2014/main" id="{8C4E6294-D100-33EA-7626-7FF4D87E7784}"/>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3252252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279434"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5" name="object 5"/>
          <p:cNvSpPr/>
          <p:nvPr/>
        </p:nvSpPr>
        <p:spPr>
          <a:xfrm>
            <a:off x="3215513"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6" name="object 6"/>
          <p:cNvSpPr/>
          <p:nvPr/>
        </p:nvSpPr>
        <p:spPr>
          <a:xfrm>
            <a:off x="4118864"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7" name="object 7"/>
          <p:cNvSpPr/>
          <p:nvPr/>
        </p:nvSpPr>
        <p:spPr>
          <a:xfrm>
            <a:off x="4924044"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8" name="object 8"/>
          <p:cNvSpPr/>
          <p:nvPr/>
        </p:nvSpPr>
        <p:spPr>
          <a:xfrm>
            <a:off x="5729096"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9" name="object 9"/>
          <p:cNvSpPr/>
          <p:nvPr/>
        </p:nvSpPr>
        <p:spPr>
          <a:xfrm>
            <a:off x="6534277"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10" name="object 10"/>
          <p:cNvSpPr/>
          <p:nvPr/>
        </p:nvSpPr>
        <p:spPr>
          <a:xfrm>
            <a:off x="7339457"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11" name="object 11"/>
          <p:cNvSpPr/>
          <p:nvPr/>
        </p:nvSpPr>
        <p:spPr>
          <a:xfrm>
            <a:off x="8144636"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12" name="object 12"/>
          <p:cNvSpPr/>
          <p:nvPr/>
        </p:nvSpPr>
        <p:spPr>
          <a:xfrm>
            <a:off x="8949690"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13" name="object 13"/>
          <p:cNvSpPr/>
          <p:nvPr/>
        </p:nvSpPr>
        <p:spPr>
          <a:xfrm>
            <a:off x="9754869"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14" name="object 14"/>
          <p:cNvSpPr/>
          <p:nvPr/>
        </p:nvSpPr>
        <p:spPr>
          <a:xfrm>
            <a:off x="1703387"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sp>
        <p:nvSpPr>
          <p:cNvPr id="15" name="object 15"/>
          <p:cNvSpPr/>
          <p:nvPr/>
        </p:nvSpPr>
        <p:spPr>
          <a:xfrm>
            <a:off x="10560050" y="1384300"/>
            <a:ext cx="0" cy="3411854"/>
          </a:xfrm>
          <a:custGeom>
            <a:avLst/>
            <a:gdLst/>
            <a:ahLst/>
            <a:cxnLst/>
            <a:rect l="l" t="t" r="r" b="b"/>
            <a:pathLst>
              <a:path h="3411854">
                <a:moveTo>
                  <a:pt x="0" y="0"/>
                </a:moveTo>
                <a:lnTo>
                  <a:pt x="0" y="3411474"/>
                </a:lnTo>
              </a:path>
            </a:pathLst>
          </a:custGeom>
          <a:ln w="12700">
            <a:solidFill>
              <a:srgbClr val="000000"/>
            </a:solidFill>
          </a:ln>
        </p:spPr>
        <p:txBody>
          <a:bodyPr wrap="square" lIns="0" tIns="0" rIns="0" bIns="0" rtlCol="0"/>
          <a:lstStyle/>
          <a:p>
            <a:endParaRPr/>
          </a:p>
        </p:txBody>
      </p:sp>
      <p:graphicFrame>
        <p:nvGraphicFramePr>
          <p:cNvPr id="16" name="object 16"/>
          <p:cNvGraphicFramePr>
            <a:graphicFrameLocks noGrp="1"/>
          </p:cNvGraphicFramePr>
          <p:nvPr>
            <p:extLst>
              <p:ext uri="{D42A27DB-BD31-4B8C-83A1-F6EECF244321}">
                <p14:modId xmlns:p14="http://schemas.microsoft.com/office/powerpoint/2010/main" val="3955627658"/>
              </p:ext>
            </p:extLst>
          </p:nvPr>
        </p:nvGraphicFramePr>
        <p:xfrm>
          <a:off x="1705143" y="2340076"/>
          <a:ext cx="8846817" cy="3519949"/>
        </p:xfrm>
        <a:graphic>
          <a:graphicData uri="http://schemas.openxmlformats.org/drawingml/2006/table">
            <a:tbl>
              <a:tblPr firstRow="1" bandRow="1">
                <a:tableStyleId>{2D5ABB26-0587-4C30-8999-92F81FD0307C}</a:tableStyleId>
              </a:tblPr>
              <a:tblGrid>
                <a:gridCol w="570230">
                  <a:extLst>
                    <a:ext uri="{9D8B030D-6E8A-4147-A177-3AD203B41FA5}">
                      <a16:colId xmlns:a16="http://schemas.microsoft.com/office/drawing/2014/main" val="20000"/>
                    </a:ext>
                  </a:extLst>
                </a:gridCol>
                <a:gridCol w="936625">
                  <a:extLst>
                    <a:ext uri="{9D8B030D-6E8A-4147-A177-3AD203B41FA5}">
                      <a16:colId xmlns:a16="http://schemas.microsoft.com/office/drawing/2014/main" val="20001"/>
                    </a:ext>
                  </a:extLst>
                </a:gridCol>
                <a:gridCol w="890905">
                  <a:extLst>
                    <a:ext uri="{9D8B030D-6E8A-4147-A177-3AD203B41FA5}">
                      <a16:colId xmlns:a16="http://schemas.microsoft.com/office/drawing/2014/main" val="20002"/>
                    </a:ext>
                  </a:extLst>
                </a:gridCol>
                <a:gridCol w="792480">
                  <a:extLst>
                    <a:ext uri="{9D8B030D-6E8A-4147-A177-3AD203B41FA5}">
                      <a16:colId xmlns:a16="http://schemas.microsoft.com/office/drawing/2014/main" val="20003"/>
                    </a:ext>
                  </a:extLst>
                </a:gridCol>
                <a:gridCol w="804544">
                  <a:extLst>
                    <a:ext uri="{9D8B030D-6E8A-4147-A177-3AD203B41FA5}">
                      <a16:colId xmlns:a16="http://schemas.microsoft.com/office/drawing/2014/main" val="20004"/>
                    </a:ext>
                  </a:extLst>
                </a:gridCol>
                <a:gridCol w="803275">
                  <a:extLst>
                    <a:ext uri="{9D8B030D-6E8A-4147-A177-3AD203B41FA5}">
                      <a16:colId xmlns:a16="http://schemas.microsoft.com/office/drawing/2014/main" val="20005"/>
                    </a:ext>
                  </a:extLst>
                </a:gridCol>
                <a:gridCol w="824864">
                  <a:extLst>
                    <a:ext uri="{9D8B030D-6E8A-4147-A177-3AD203B41FA5}">
                      <a16:colId xmlns:a16="http://schemas.microsoft.com/office/drawing/2014/main" val="20006"/>
                    </a:ext>
                  </a:extLst>
                </a:gridCol>
                <a:gridCol w="799464">
                  <a:extLst>
                    <a:ext uri="{9D8B030D-6E8A-4147-A177-3AD203B41FA5}">
                      <a16:colId xmlns:a16="http://schemas.microsoft.com/office/drawing/2014/main" val="20007"/>
                    </a:ext>
                  </a:extLst>
                </a:gridCol>
                <a:gridCol w="803910">
                  <a:extLst>
                    <a:ext uri="{9D8B030D-6E8A-4147-A177-3AD203B41FA5}">
                      <a16:colId xmlns:a16="http://schemas.microsoft.com/office/drawing/2014/main" val="20008"/>
                    </a:ext>
                  </a:extLst>
                </a:gridCol>
                <a:gridCol w="781050">
                  <a:extLst>
                    <a:ext uri="{9D8B030D-6E8A-4147-A177-3AD203B41FA5}">
                      <a16:colId xmlns:a16="http://schemas.microsoft.com/office/drawing/2014/main" val="20009"/>
                    </a:ext>
                  </a:extLst>
                </a:gridCol>
                <a:gridCol w="839470">
                  <a:extLst>
                    <a:ext uri="{9D8B030D-6E8A-4147-A177-3AD203B41FA5}">
                      <a16:colId xmlns:a16="http://schemas.microsoft.com/office/drawing/2014/main" val="20010"/>
                    </a:ext>
                  </a:extLst>
                </a:gridCol>
              </a:tblGrid>
              <a:tr h="2368563">
                <a:tc>
                  <a:txBody>
                    <a:bodyPr/>
                    <a:lstStyle/>
                    <a:p>
                      <a:pPr marL="89535">
                        <a:lnSpc>
                          <a:spcPct val="100000"/>
                        </a:lnSpc>
                        <a:spcBef>
                          <a:spcPts val="290"/>
                        </a:spcBef>
                      </a:pPr>
                      <a:r>
                        <a:rPr sz="1800" b="1" spc="-25" dirty="0">
                          <a:solidFill>
                            <a:srgbClr val="FFFFFF"/>
                          </a:solidFill>
                          <a:latin typeface="Trebuchet MS"/>
                          <a:cs typeface="Trebuchet MS"/>
                        </a:rPr>
                        <a:t>S.</a:t>
                      </a:r>
                      <a:endParaRPr sz="1800">
                        <a:latin typeface="Trebuchet MS"/>
                        <a:cs typeface="Trebuchet MS"/>
                      </a:endParaRPr>
                    </a:p>
                    <a:p>
                      <a:pPr marL="89535">
                        <a:lnSpc>
                          <a:spcPct val="100000"/>
                        </a:lnSpc>
                      </a:pPr>
                      <a:r>
                        <a:rPr sz="1800" b="1" spc="-25" dirty="0">
                          <a:solidFill>
                            <a:srgbClr val="FFFFFF"/>
                          </a:solidFill>
                          <a:latin typeface="Trebuchet MS"/>
                          <a:cs typeface="Trebuchet MS"/>
                        </a:rPr>
                        <a:t>No.</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95250" marR="86995">
                        <a:lnSpc>
                          <a:spcPct val="100000"/>
                        </a:lnSpc>
                        <a:spcBef>
                          <a:spcPts val="290"/>
                        </a:spcBef>
                      </a:pPr>
                      <a:r>
                        <a:rPr sz="1800" b="1" spc="85" dirty="0">
                          <a:solidFill>
                            <a:srgbClr val="FFFFFF"/>
                          </a:solidFill>
                          <a:latin typeface="Trebuchet MS"/>
                          <a:cs typeface="Trebuchet MS"/>
                        </a:rPr>
                        <a:t>Name </a:t>
                      </a:r>
                      <a:r>
                        <a:rPr sz="1800" b="1" spc="-25" dirty="0">
                          <a:solidFill>
                            <a:srgbClr val="FFFFFF"/>
                          </a:solidFill>
                          <a:latin typeface="Trebuchet MS"/>
                          <a:cs typeface="Trebuchet MS"/>
                        </a:rPr>
                        <a:t>of </a:t>
                      </a:r>
                      <a:r>
                        <a:rPr sz="1800" b="1" spc="-35" dirty="0">
                          <a:solidFill>
                            <a:srgbClr val="FFFFFF"/>
                          </a:solidFill>
                          <a:latin typeface="Trebuchet MS"/>
                          <a:cs typeface="Trebuchet MS"/>
                        </a:rPr>
                        <a:t>supplie </a:t>
                      </a:r>
                      <a:r>
                        <a:rPr sz="1800" b="1" spc="-50" dirty="0">
                          <a:solidFill>
                            <a:srgbClr val="FFFFFF"/>
                          </a:solidFill>
                          <a:latin typeface="Trebuchet MS"/>
                          <a:cs typeface="Trebuchet MS"/>
                        </a:rPr>
                        <a:t>r</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94615">
                        <a:lnSpc>
                          <a:spcPct val="100000"/>
                        </a:lnSpc>
                        <a:spcBef>
                          <a:spcPts val="290"/>
                        </a:spcBef>
                      </a:pPr>
                      <a:r>
                        <a:rPr sz="1800" b="1" spc="-10" dirty="0">
                          <a:solidFill>
                            <a:srgbClr val="FFFFFF"/>
                          </a:solidFill>
                          <a:latin typeface="Trebuchet MS"/>
                          <a:cs typeface="Trebuchet MS"/>
                        </a:rPr>
                        <a:t>Micro</a:t>
                      </a:r>
                      <a:endParaRPr sz="1800">
                        <a:latin typeface="Trebuchet MS"/>
                        <a:cs typeface="Trebuchet MS"/>
                      </a:endParaRPr>
                    </a:p>
                    <a:p>
                      <a:pPr marL="94615">
                        <a:lnSpc>
                          <a:spcPct val="100000"/>
                        </a:lnSpc>
                      </a:pPr>
                      <a:r>
                        <a:rPr sz="1800" b="1" spc="-204" dirty="0">
                          <a:solidFill>
                            <a:srgbClr val="FFFFFF"/>
                          </a:solidFill>
                          <a:latin typeface="Trebuchet MS"/>
                          <a:cs typeface="Trebuchet MS"/>
                        </a:rPr>
                        <a:t>/</a:t>
                      </a:r>
                      <a:r>
                        <a:rPr sz="1800" b="1" spc="-50" dirty="0">
                          <a:solidFill>
                            <a:srgbClr val="FFFFFF"/>
                          </a:solidFill>
                          <a:latin typeface="Trebuchet MS"/>
                          <a:cs typeface="Trebuchet MS"/>
                        </a:rPr>
                        <a:t> </a:t>
                      </a:r>
                      <a:r>
                        <a:rPr sz="1800" b="1" spc="-20" dirty="0">
                          <a:solidFill>
                            <a:srgbClr val="FFFFFF"/>
                          </a:solidFill>
                          <a:latin typeface="Trebuchet MS"/>
                          <a:cs typeface="Trebuchet MS"/>
                        </a:rPr>
                        <a:t>small</a:t>
                      </a:r>
                      <a:endParaRPr sz="1800">
                        <a:latin typeface="Trebuchet MS"/>
                        <a:cs typeface="Trebuchet MS"/>
                      </a:endParaRPr>
                    </a:p>
                    <a:p>
                      <a:pPr marL="94615" marR="114935">
                        <a:lnSpc>
                          <a:spcPct val="100000"/>
                        </a:lnSpc>
                      </a:pPr>
                      <a:r>
                        <a:rPr sz="1800" b="1" spc="-50" dirty="0">
                          <a:solidFill>
                            <a:srgbClr val="FFFFFF"/>
                          </a:solidFill>
                          <a:latin typeface="Trebuchet MS"/>
                          <a:cs typeface="Trebuchet MS"/>
                        </a:rPr>
                        <a:t>/ </a:t>
                      </a:r>
                      <a:r>
                        <a:rPr sz="1800" b="1" spc="-10" dirty="0">
                          <a:solidFill>
                            <a:srgbClr val="FFFFFF"/>
                          </a:solidFill>
                          <a:latin typeface="Trebuchet MS"/>
                          <a:cs typeface="Trebuchet MS"/>
                        </a:rPr>
                        <a:t>mediu </a:t>
                      </a:r>
                      <a:r>
                        <a:rPr sz="1800" b="1" spc="120" dirty="0">
                          <a:solidFill>
                            <a:srgbClr val="FFFFFF"/>
                          </a:solidFill>
                          <a:latin typeface="Trebuchet MS"/>
                          <a:cs typeface="Trebuchet MS"/>
                        </a:rPr>
                        <a:t>m</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107314" marR="111760">
                        <a:lnSpc>
                          <a:spcPct val="100000"/>
                        </a:lnSpc>
                        <a:spcBef>
                          <a:spcPts val="290"/>
                        </a:spcBef>
                      </a:pPr>
                      <a:r>
                        <a:rPr sz="1800" b="1" spc="-20" dirty="0">
                          <a:solidFill>
                            <a:srgbClr val="FFFFFF"/>
                          </a:solidFill>
                          <a:latin typeface="Trebuchet MS"/>
                          <a:cs typeface="Trebuchet MS"/>
                        </a:rPr>
                        <a:t>Udya </a:t>
                      </a:r>
                      <a:r>
                        <a:rPr sz="1800" b="1" spc="120" dirty="0">
                          <a:solidFill>
                            <a:srgbClr val="FFFFFF"/>
                          </a:solidFill>
                          <a:latin typeface="Trebuchet MS"/>
                          <a:cs typeface="Trebuchet MS"/>
                        </a:rPr>
                        <a:t>m </a:t>
                      </a:r>
                      <a:r>
                        <a:rPr sz="1800" b="1" spc="30" dirty="0">
                          <a:solidFill>
                            <a:srgbClr val="FFFFFF"/>
                          </a:solidFill>
                          <a:latin typeface="Trebuchet MS"/>
                          <a:cs typeface="Trebuchet MS"/>
                        </a:rPr>
                        <a:t>Aadh </a:t>
                      </a:r>
                      <a:r>
                        <a:rPr sz="1800" b="1" spc="-25" dirty="0">
                          <a:solidFill>
                            <a:srgbClr val="FFFFFF"/>
                          </a:solidFill>
                          <a:latin typeface="Trebuchet MS"/>
                          <a:cs typeface="Trebuchet MS"/>
                        </a:rPr>
                        <a:t>ar No.</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119380" marR="111760">
                        <a:lnSpc>
                          <a:spcPct val="100000"/>
                        </a:lnSpc>
                        <a:spcBef>
                          <a:spcPts val="290"/>
                        </a:spcBef>
                      </a:pPr>
                      <a:r>
                        <a:rPr sz="1800" b="1" spc="35" dirty="0">
                          <a:solidFill>
                            <a:srgbClr val="FFFFFF"/>
                          </a:solidFill>
                          <a:latin typeface="Trebuchet MS"/>
                          <a:cs typeface="Trebuchet MS"/>
                        </a:rPr>
                        <a:t>Date </a:t>
                      </a:r>
                      <a:r>
                        <a:rPr sz="1800" b="1" spc="-25" dirty="0">
                          <a:solidFill>
                            <a:srgbClr val="FFFFFF"/>
                          </a:solidFill>
                          <a:latin typeface="Trebuchet MS"/>
                          <a:cs typeface="Trebuchet MS"/>
                        </a:rPr>
                        <a:t>of </a:t>
                      </a:r>
                      <a:r>
                        <a:rPr sz="1800" b="1" spc="-20" dirty="0">
                          <a:solidFill>
                            <a:srgbClr val="FFFFFF"/>
                          </a:solidFill>
                          <a:latin typeface="Trebuchet MS"/>
                          <a:cs typeface="Trebuchet MS"/>
                        </a:rPr>
                        <a:t>Udya </a:t>
                      </a:r>
                      <a:r>
                        <a:rPr sz="1800" b="1" spc="120" dirty="0">
                          <a:solidFill>
                            <a:srgbClr val="FFFFFF"/>
                          </a:solidFill>
                          <a:latin typeface="Trebuchet MS"/>
                          <a:cs typeface="Trebuchet MS"/>
                        </a:rPr>
                        <a:t>m </a:t>
                      </a:r>
                      <a:r>
                        <a:rPr sz="1800" b="1" spc="30" dirty="0">
                          <a:solidFill>
                            <a:srgbClr val="FFFFFF"/>
                          </a:solidFill>
                          <a:latin typeface="Trebuchet MS"/>
                          <a:cs typeface="Trebuchet MS"/>
                        </a:rPr>
                        <a:t>Aadh </a:t>
                      </a:r>
                      <a:r>
                        <a:rPr sz="1800" b="1" spc="-25" dirty="0">
                          <a:solidFill>
                            <a:srgbClr val="FFFFFF"/>
                          </a:solidFill>
                          <a:latin typeface="Trebuchet MS"/>
                          <a:cs typeface="Trebuchet MS"/>
                        </a:rPr>
                        <a:t>ar No.</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119380" marR="112395">
                        <a:lnSpc>
                          <a:spcPct val="100000"/>
                        </a:lnSpc>
                        <a:spcBef>
                          <a:spcPts val="290"/>
                        </a:spcBef>
                      </a:pPr>
                      <a:r>
                        <a:rPr sz="1800" b="1" spc="-20" dirty="0">
                          <a:solidFill>
                            <a:srgbClr val="FFFFFF"/>
                          </a:solidFill>
                          <a:latin typeface="Trebuchet MS"/>
                          <a:cs typeface="Trebuchet MS"/>
                        </a:rPr>
                        <a:t>Majo </a:t>
                      </a:r>
                      <a:r>
                        <a:rPr sz="1800" b="1" spc="-50" dirty="0">
                          <a:solidFill>
                            <a:srgbClr val="FFFFFF"/>
                          </a:solidFill>
                          <a:latin typeface="Trebuchet MS"/>
                          <a:cs typeface="Trebuchet MS"/>
                        </a:rPr>
                        <a:t>r </a:t>
                      </a:r>
                      <a:r>
                        <a:rPr sz="1800" b="1" spc="-10" dirty="0">
                          <a:solidFill>
                            <a:srgbClr val="FFFFFF"/>
                          </a:solidFill>
                          <a:latin typeface="Trebuchet MS"/>
                          <a:cs typeface="Trebuchet MS"/>
                        </a:rPr>
                        <a:t>Activ </a:t>
                      </a:r>
                      <a:r>
                        <a:rPr sz="1800" b="1" spc="-25" dirty="0">
                          <a:solidFill>
                            <a:srgbClr val="FFFFFF"/>
                          </a:solidFill>
                          <a:latin typeface="Trebuchet MS"/>
                          <a:cs typeface="Trebuchet MS"/>
                        </a:rPr>
                        <a:t>ity</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120014" marR="92075">
                        <a:lnSpc>
                          <a:spcPct val="100000"/>
                        </a:lnSpc>
                        <a:spcBef>
                          <a:spcPts val="290"/>
                        </a:spcBef>
                      </a:pPr>
                      <a:r>
                        <a:rPr sz="1800" b="1" spc="40" dirty="0">
                          <a:solidFill>
                            <a:srgbClr val="FFFFFF"/>
                          </a:solidFill>
                          <a:latin typeface="Trebuchet MS"/>
                          <a:cs typeface="Trebuchet MS"/>
                        </a:rPr>
                        <a:t>Agre </a:t>
                      </a:r>
                      <a:r>
                        <a:rPr sz="1800" b="1" spc="-20" dirty="0">
                          <a:solidFill>
                            <a:srgbClr val="FFFFFF"/>
                          </a:solidFill>
                          <a:latin typeface="Trebuchet MS"/>
                          <a:cs typeface="Trebuchet MS"/>
                        </a:rPr>
                        <a:t>emen </a:t>
                      </a:r>
                      <a:r>
                        <a:rPr sz="1800" b="1" spc="-50" dirty="0">
                          <a:solidFill>
                            <a:srgbClr val="FFFFFF"/>
                          </a:solidFill>
                          <a:latin typeface="Trebuchet MS"/>
                          <a:cs typeface="Trebuchet MS"/>
                        </a:rPr>
                        <a:t>t </a:t>
                      </a:r>
                      <a:r>
                        <a:rPr sz="1800" b="1" spc="-10" dirty="0">
                          <a:solidFill>
                            <a:srgbClr val="FFFFFF"/>
                          </a:solidFill>
                          <a:latin typeface="Trebuchet MS"/>
                          <a:cs typeface="Trebuchet MS"/>
                        </a:rPr>
                        <a:t>writt </a:t>
                      </a:r>
                      <a:r>
                        <a:rPr sz="1800" b="1" dirty="0">
                          <a:solidFill>
                            <a:srgbClr val="FFFFFF"/>
                          </a:solidFill>
                          <a:latin typeface="Trebuchet MS"/>
                          <a:cs typeface="Trebuchet MS"/>
                        </a:rPr>
                        <a:t>en</a:t>
                      </a:r>
                      <a:r>
                        <a:rPr sz="1800" b="1" spc="-120" dirty="0">
                          <a:solidFill>
                            <a:srgbClr val="FFFFFF"/>
                          </a:solidFill>
                          <a:latin typeface="Trebuchet MS"/>
                          <a:cs typeface="Trebuchet MS"/>
                        </a:rPr>
                        <a:t> </a:t>
                      </a:r>
                      <a:r>
                        <a:rPr sz="1800" b="1" spc="-25" dirty="0">
                          <a:solidFill>
                            <a:srgbClr val="FFFFFF"/>
                          </a:solidFill>
                          <a:latin typeface="Trebuchet MS"/>
                          <a:cs typeface="Trebuchet MS"/>
                        </a:rPr>
                        <a:t>or not</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99695" marR="96520">
                        <a:lnSpc>
                          <a:spcPct val="100000"/>
                        </a:lnSpc>
                        <a:spcBef>
                          <a:spcPts val="290"/>
                        </a:spcBef>
                      </a:pPr>
                      <a:r>
                        <a:rPr sz="1800" b="1" spc="-10" dirty="0">
                          <a:solidFill>
                            <a:srgbClr val="FFFFFF"/>
                          </a:solidFill>
                          <a:latin typeface="Trebuchet MS"/>
                          <a:cs typeface="Trebuchet MS"/>
                        </a:rPr>
                        <a:t>Credi </a:t>
                      </a:r>
                      <a:r>
                        <a:rPr sz="1800" b="1" spc="-50" dirty="0">
                          <a:solidFill>
                            <a:srgbClr val="FFFFFF"/>
                          </a:solidFill>
                          <a:latin typeface="Trebuchet MS"/>
                          <a:cs typeface="Trebuchet MS"/>
                        </a:rPr>
                        <a:t>t </a:t>
                      </a:r>
                      <a:r>
                        <a:rPr sz="1800" b="1" spc="-10" dirty="0">
                          <a:solidFill>
                            <a:srgbClr val="FFFFFF"/>
                          </a:solidFill>
                          <a:latin typeface="Trebuchet MS"/>
                          <a:cs typeface="Trebuchet MS"/>
                        </a:rPr>
                        <a:t>perio </a:t>
                      </a:r>
                      <a:r>
                        <a:rPr sz="1800" b="1" dirty="0">
                          <a:solidFill>
                            <a:srgbClr val="FFFFFF"/>
                          </a:solidFill>
                          <a:latin typeface="Trebuchet MS"/>
                          <a:cs typeface="Trebuchet MS"/>
                        </a:rPr>
                        <a:t>d</a:t>
                      </a:r>
                      <a:r>
                        <a:rPr sz="1800" b="1" spc="-60" dirty="0">
                          <a:solidFill>
                            <a:srgbClr val="FFFFFF"/>
                          </a:solidFill>
                          <a:latin typeface="Trebuchet MS"/>
                          <a:cs typeface="Trebuchet MS"/>
                        </a:rPr>
                        <a:t> </a:t>
                      </a:r>
                      <a:r>
                        <a:rPr sz="1800" b="1" spc="-25" dirty="0">
                          <a:solidFill>
                            <a:srgbClr val="FFFFFF"/>
                          </a:solidFill>
                          <a:latin typeface="Trebuchet MS"/>
                          <a:cs typeface="Trebuchet MS"/>
                        </a:rPr>
                        <a:t>as per </a:t>
                      </a:r>
                      <a:r>
                        <a:rPr sz="1800" b="1" spc="-20" dirty="0">
                          <a:solidFill>
                            <a:srgbClr val="FFFFFF"/>
                          </a:solidFill>
                          <a:latin typeface="Trebuchet MS"/>
                          <a:cs typeface="Trebuchet MS"/>
                        </a:rPr>
                        <a:t>agree ment</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104139" marR="97155">
                        <a:lnSpc>
                          <a:spcPct val="100000"/>
                        </a:lnSpc>
                        <a:spcBef>
                          <a:spcPts val="290"/>
                        </a:spcBef>
                      </a:pPr>
                      <a:r>
                        <a:rPr sz="1800" b="1" spc="-10" dirty="0">
                          <a:solidFill>
                            <a:srgbClr val="FFFFFF"/>
                          </a:solidFill>
                          <a:latin typeface="Trebuchet MS"/>
                          <a:cs typeface="Trebuchet MS"/>
                        </a:rPr>
                        <a:t>Credi </a:t>
                      </a:r>
                      <a:r>
                        <a:rPr sz="1800" b="1" spc="-50" dirty="0">
                          <a:solidFill>
                            <a:srgbClr val="FFFFFF"/>
                          </a:solidFill>
                          <a:latin typeface="Trebuchet MS"/>
                          <a:cs typeface="Trebuchet MS"/>
                        </a:rPr>
                        <a:t>t </a:t>
                      </a:r>
                      <a:r>
                        <a:rPr sz="1800" b="1" spc="-10" dirty="0">
                          <a:solidFill>
                            <a:srgbClr val="FFFFFF"/>
                          </a:solidFill>
                          <a:latin typeface="Trebuchet MS"/>
                          <a:cs typeface="Trebuchet MS"/>
                        </a:rPr>
                        <a:t>perio </a:t>
                      </a:r>
                      <a:r>
                        <a:rPr sz="1800" b="1" dirty="0">
                          <a:solidFill>
                            <a:srgbClr val="FFFFFF"/>
                          </a:solidFill>
                          <a:latin typeface="Trebuchet MS"/>
                          <a:cs typeface="Trebuchet MS"/>
                        </a:rPr>
                        <a:t>d</a:t>
                      </a:r>
                      <a:r>
                        <a:rPr sz="1800" b="1" spc="-65" dirty="0">
                          <a:solidFill>
                            <a:srgbClr val="FFFFFF"/>
                          </a:solidFill>
                          <a:latin typeface="Trebuchet MS"/>
                          <a:cs typeface="Trebuchet MS"/>
                        </a:rPr>
                        <a:t> </a:t>
                      </a:r>
                      <a:r>
                        <a:rPr sz="1800" b="1" spc="-25" dirty="0">
                          <a:solidFill>
                            <a:srgbClr val="FFFFFF"/>
                          </a:solidFill>
                          <a:latin typeface="Trebuchet MS"/>
                          <a:cs typeface="Trebuchet MS"/>
                        </a:rPr>
                        <a:t>as per </a:t>
                      </a:r>
                      <a:r>
                        <a:rPr sz="1800" b="1" spc="190" dirty="0">
                          <a:solidFill>
                            <a:srgbClr val="FFFFFF"/>
                          </a:solidFill>
                          <a:latin typeface="Trebuchet MS"/>
                          <a:cs typeface="Trebuchet MS"/>
                        </a:rPr>
                        <a:t>MSM </a:t>
                      </a:r>
                      <a:r>
                        <a:rPr sz="1800" b="1" spc="165" dirty="0">
                          <a:solidFill>
                            <a:srgbClr val="FFFFFF"/>
                          </a:solidFill>
                          <a:latin typeface="Trebuchet MS"/>
                          <a:cs typeface="Trebuchet MS"/>
                        </a:rPr>
                        <a:t>ED</a:t>
                      </a:r>
                      <a:endParaRPr sz="1800">
                        <a:latin typeface="Trebuchet MS"/>
                        <a:cs typeface="Trebuchet MS"/>
                      </a:endParaRPr>
                    </a:p>
                    <a:p>
                      <a:pPr marL="104139">
                        <a:lnSpc>
                          <a:spcPct val="100000"/>
                        </a:lnSpc>
                        <a:spcBef>
                          <a:spcPts val="5"/>
                        </a:spcBef>
                      </a:pPr>
                      <a:r>
                        <a:rPr sz="1800" b="1" spc="55" dirty="0">
                          <a:solidFill>
                            <a:srgbClr val="FFFFFF"/>
                          </a:solidFill>
                          <a:latin typeface="Trebuchet MS"/>
                          <a:cs typeface="Trebuchet MS"/>
                        </a:rPr>
                        <a:t>Act</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104775">
                        <a:lnSpc>
                          <a:spcPct val="100000"/>
                        </a:lnSpc>
                        <a:spcBef>
                          <a:spcPts val="290"/>
                        </a:spcBef>
                      </a:pPr>
                      <a:r>
                        <a:rPr sz="1800" b="1" spc="-20" dirty="0">
                          <a:solidFill>
                            <a:srgbClr val="FFFFFF"/>
                          </a:solidFill>
                          <a:latin typeface="Trebuchet MS"/>
                          <a:cs typeface="Trebuchet MS"/>
                        </a:rPr>
                        <a:t>Bal.</a:t>
                      </a:r>
                      <a:endParaRPr sz="1800">
                        <a:latin typeface="Trebuchet MS"/>
                        <a:cs typeface="Trebuchet MS"/>
                      </a:endParaRPr>
                    </a:p>
                    <a:p>
                      <a:pPr marL="104775" marR="120014">
                        <a:lnSpc>
                          <a:spcPct val="75000"/>
                        </a:lnSpc>
                        <a:spcBef>
                          <a:spcPts val="540"/>
                        </a:spcBef>
                      </a:pPr>
                      <a:r>
                        <a:rPr sz="1800" b="1" dirty="0">
                          <a:solidFill>
                            <a:srgbClr val="FFFFFF"/>
                          </a:solidFill>
                          <a:latin typeface="Trebuchet MS"/>
                          <a:cs typeface="Trebuchet MS"/>
                        </a:rPr>
                        <a:t>as</a:t>
                      </a:r>
                      <a:r>
                        <a:rPr sz="1800" b="1" spc="-80" dirty="0">
                          <a:solidFill>
                            <a:srgbClr val="FFFFFF"/>
                          </a:solidFill>
                          <a:latin typeface="Trebuchet MS"/>
                          <a:cs typeface="Trebuchet MS"/>
                        </a:rPr>
                        <a:t> </a:t>
                      </a:r>
                      <a:r>
                        <a:rPr sz="1800" b="1" spc="-35" dirty="0">
                          <a:solidFill>
                            <a:srgbClr val="FFFFFF"/>
                          </a:solidFill>
                          <a:latin typeface="Trebuchet MS"/>
                          <a:cs typeface="Trebuchet MS"/>
                        </a:rPr>
                        <a:t>on </a:t>
                      </a:r>
                      <a:r>
                        <a:rPr sz="2700" b="1" spc="-30" baseline="-16975" dirty="0">
                          <a:solidFill>
                            <a:srgbClr val="FFFFFF"/>
                          </a:solidFill>
                          <a:latin typeface="Trebuchet MS"/>
                          <a:cs typeface="Trebuchet MS"/>
                        </a:rPr>
                        <a:t>31</a:t>
                      </a:r>
                      <a:r>
                        <a:rPr sz="1200" b="1" spc="-20" dirty="0">
                          <a:solidFill>
                            <a:srgbClr val="FFFFFF"/>
                          </a:solidFill>
                          <a:latin typeface="Trebuchet MS"/>
                          <a:cs typeface="Trebuchet MS"/>
                        </a:rPr>
                        <a:t>st</a:t>
                      </a:r>
                      <a:endParaRPr sz="1200">
                        <a:latin typeface="Trebuchet MS"/>
                        <a:cs typeface="Trebuchet MS"/>
                      </a:endParaRPr>
                    </a:p>
                    <a:p>
                      <a:pPr marL="104775" marR="134620">
                        <a:lnSpc>
                          <a:spcPct val="100000"/>
                        </a:lnSpc>
                        <a:spcBef>
                          <a:spcPts val="540"/>
                        </a:spcBef>
                      </a:pPr>
                      <a:r>
                        <a:rPr sz="1800" b="1" spc="-20" dirty="0">
                          <a:solidFill>
                            <a:srgbClr val="FFFFFF"/>
                          </a:solidFill>
                          <a:latin typeface="Trebuchet MS"/>
                          <a:cs typeface="Trebuchet MS"/>
                        </a:rPr>
                        <a:t>Marc </a:t>
                      </a:r>
                      <a:r>
                        <a:rPr sz="1800" b="1" dirty="0">
                          <a:solidFill>
                            <a:srgbClr val="FFFFFF"/>
                          </a:solidFill>
                          <a:latin typeface="Trebuchet MS"/>
                          <a:cs typeface="Trebuchet MS"/>
                        </a:rPr>
                        <a:t>h</a:t>
                      </a:r>
                      <a:r>
                        <a:rPr sz="1800" b="1" spc="-75" dirty="0">
                          <a:solidFill>
                            <a:srgbClr val="FFFFFF"/>
                          </a:solidFill>
                          <a:latin typeface="Trebuchet MS"/>
                          <a:cs typeface="Trebuchet MS"/>
                        </a:rPr>
                        <a:t> </a:t>
                      </a:r>
                      <a:r>
                        <a:rPr sz="1800" b="1" spc="-25" dirty="0">
                          <a:solidFill>
                            <a:srgbClr val="FFFFFF"/>
                          </a:solidFill>
                          <a:latin typeface="Trebuchet MS"/>
                          <a:cs typeface="Trebuchet MS"/>
                        </a:rPr>
                        <a:t>24</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tc>
                  <a:txBody>
                    <a:bodyPr/>
                    <a:lstStyle/>
                    <a:p>
                      <a:pPr marL="127635" marR="143510">
                        <a:lnSpc>
                          <a:spcPct val="100000"/>
                        </a:lnSpc>
                        <a:spcBef>
                          <a:spcPts val="290"/>
                        </a:spcBef>
                      </a:pPr>
                      <a:r>
                        <a:rPr sz="1800" b="1" spc="130" dirty="0">
                          <a:solidFill>
                            <a:srgbClr val="FFFFFF"/>
                          </a:solidFill>
                          <a:latin typeface="Trebuchet MS"/>
                          <a:cs typeface="Trebuchet MS"/>
                        </a:rPr>
                        <a:t>Amo </a:t>
                      </a:r>
                      <a:r>
                        <a:rPr sz="1800" b="1" spc="-25" dirty="0">
                          <a:solidFill>
                            <a:srgbClr val="FFFFFF"/>
                          </a:solidFill>
                          <a:latin typeface="Trebuchet MS"/>
                          <a:cs typeface="Trebuchet MS"/>
                        </a:rPr>
                        <a:t>unt </a:t>
                      </a:r>
                      <a:r>
                        <a:rPr sz="1800" b="1" spc="-10" dirty="0">
                          <a:solidFill>
                            <a:srgbClr val="FFFFFF"/>
                          </a:solidFill>
                          <a:latin typeface="Trebuchet MS"/>
                          <a:cs typeface="Trebuchet MS"/>
                        </a:rPr>
                        <a:t>disall </a:t>
                      </a:r>
                      <a:r>
                        <a:rPr sz="1800" b="1" spc="-40" dirty="0">
                          <a:solidFill>
                            <a:srgbClr val="FFFFFF"/>
                          </a:solidFill>
                          <a:latin typeface="Trebuchet MS"/>
                          <a:cs typeface="Trebuchet MS"/>
                        </a:rPr>
                        <a:t>owed </a:t>
                      </a:r>
                      <a:r>
                        <a:rPr sz="1800" b="1" spc="-25" dirty="0">
                          <a:solidFill>
                            <a:srgbClr val="FFFFFF"/>
                          </a:solidFill>
                          <a:latin typeface="Trebuchet MS"/>
                          <a:cs typeface="Trebuchet MS"/>
                        </a:rPr>
                        <a:t>u/s </a:t>
                      </a:r>
                      <a:r>
                        <a:rPr sz="1800" b="1" spc="-20" dirty="0">
                          <a:solidFill>
                            <a:srgbClr val="FFFFFF"/>
                          </a:solidFill>
                          <a:latin typeface="Trebuchet MS"/>
                          <a:cs typeface="Trebuchet MS"/>
                        </a:rPr>
                        <a:t>43B(</a:t>
                      </a:r>
                      <a:endParaRPr sz="1800">
                        <a:latin typeface="Trebuchet MS"/>
                        <a:cs typeface="Trebuchet MS"/>
                      </a:endParaRPr>
                    </a:p>
                    <a:p>
                      <a:pPr marL="127635">
                        <a:lnSpc>
                          <a:spcPct val="100000"/>
                        </a:lnSpc>
                        <a:spcBef>
                          <a:spcPts val="5"/>
                        </a:spcBef>
                      </a:pPr>
                      <a:r>
                        <a:rPr sz="1800" b="1" spc="-25" dirty="0">
                          <a:solidFill>
                            <a:srgbClr val="FFFFFF"/>
                          </a:solidFill>
                          <a:latin typeface="Trebuchet MS"/>
                          <a:cs typeface="Trebuchet MS"/>
                        </a:rPr>
                        <a:t>h)</a:t>
                      </a:r>
                      <a:endParaRPr sz="1800">
                        <a:latin typeface="Trebuchet MS"/>
                        <a:cs typeface="Trebuchet MS"/>
                      </a:endParaRPr>
                    </a:p>
                  </a:txBody>
                  <a:tcPr marL="0" marR="0" marT="36830" marB="0">
                    <a:lnT w="12700">
                      <a:solidFill>
                        <a:srgbClr val="000000"/>
                      </a:solidFill>
                      <a:prstDash val="solid"/>
                    </a:lnT>
                    <a:lnB w="12700">
                      <a:solidFill>
                        <a:srgbClr val="000000"/>
                      </a:solidFill>
                      <a:prstDash val="solid"/>
                    </a:lnB>
                    <a:solidFill>
                      <a:srgbClr val="7D96AC"/>
                    </a:solidFill>
                  </a:tcPr>
                </a:tc>
                <a:extLst>
                  <a:ext uri="{0D108BD9-81ED-4DB2-BD59-A6C34878D82A}">
                    <a16:rowId xmlns:a16="http://schemas.microsoft.com/office/drawing/2014/main" val="10000"/>
                  </a:ext>
                </a:extLst>
              </a:tr>
              <a:tr h="383576">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extLst>
                  <a:ext uri="{0D108BD9-81ED-4DB2-BD59-A6C34878D82A}">
                    <a16:rowId xmlns:a16="http://schemas.microsoft.com/office/drawing/2014/main" val="10001"/>
                  </a:ext>
                </a:extLst>
              </a:tr>
              <a:tr h="383576">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BEEF0"/>
                    </a:solidFill>
                  </a:tcPr>
                </a:tc>
                <a:extLst>
                  <a:ext uri="{0D108BD9-81ED-4DB2-BD59-A6C34878D82A}">
                    <a16:rowId xmlns:a16="http://schemas.microsoft.com/office/drawing/2014/main" val="10002"/>
                  </a:ext>
                </a:extLst>
              </a:tr>
              <a:tr h="384234">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tc>
                  <a:txBody>
                    <a:bodyPr/>
                    <a:lstStyle/>
                    <a:p>
                      <a:pPr>
                        <a:lnSpc>
                          <a:spcPct val="100000"/>
                        </a:lnSpc>
                      </a:pPr>
                      <a:endParaRPr sz="1900" dirty="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D7DDE2"/>
                    </a:solidFill>
                  </a:tcPr>
                </a:tc>
                <a:extLst>
                  <a:ext uri="{0D108BD9-81ED-4DB2-BD59-A6C34878D82A}">
                    <a16:rowId xmlns:a16="http://schemas.microsoft.com/office/drawing/2014/main" val="10003"/>
                  </a:ext>
                </a:extLst>
              </a:tr>
            </a:tbl>
          </a:graphicData>
        </a:graphic>
      </p:graphicFrame>
      <p:sp>
        <p:nvSpPr>
          <p:cNvPr id="18" name="Title 17">
            <a:extLst>
              <a:ext uri="{FF2B5EF4-FFF2-40B4-BE49-F238E27FC236}">
                <a16:creationId xmlns:a16="http://schemas.microsoft.com/office/drawing/2014/main" id="{7409EC40-82A8-2D06-ABB9-84E1B7427F3F}"/>
              </a:ext>
            </a:extLst>
          </p:cNvPr>
          <p:cNvSpPr>
            <a:spLocks noGrp="1"/>
          </p:cNvSpPr>
          <p:nvPr>
            <p:ph type="title"/>
          </p:nvPr>
        </p:nvSpPr>
        <p:spPr/>
        <p:txBody>
          <a:bodyPr/>
          <a:lstStyle/>
          <a:p>
            <a:r>
              <a:rPr lang="en-US" dirty="0"/>
              <a:t>Suggested details</a:t>
            </a:r>
          </a:p>
        </p:txBody>
      </p:sp>
      <p:sp>
        <p:nvSpPr>
          <p:cNvPr id="2" name="Footer Placeholder 1">
            <a:extLst>
              <a:ext uri="{FF2B5EF4-FFF2-40B4-BE49-F238E27FC236}">
                <a16:creationId xmlns:a16="http://schemas.microsoft.com/office/drawing/2014/main" id="{85EF3651-735A-58F9-4757-51EF6DECFA5B}"/>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3480701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45563" y="899719"/>
            <a:ext cx="8583930" cy="5911850"/>
          </a:xfrm>
          <a:prstGeom prst="rect">
            <a:avLst/>
          </a:prstGeom>
        </p:spPr>
        <p:txBody>
          <a:bodyPr vert="horz" wrap="square" lIns="0" tIns="141605" rIns="0" bIns="0" rtlCol="0">
            <a:spAutoFit/>
          </a:bodyPr>
          <a:lstStyle/>
          <a:p>
            <a:pPr marL="320040" indent="-281940">
              <a:spcBef>
                <a:spcPts val="1115"/>
              </a:spcBef>
              <a:buClr>
                <a:srgbClr val="7D96AC"/>
              </a:buClr>
              <a:buSzPct val="80357"/>
              <a:buFont typeface="Segoe UI Symbol"/>
              <a:buChar char="⚫"/>
              <a:tabLst>
                <a:tab pos="320040" algn="l"/>
              </a:tabLst>
            </a:pPr>
            <a:r>
              <a:rPr sz="2800" b="1" spc="175" dirty="0">
                <a:latin typeface="Trebuchet MS"/>
                <a:cs typeface="Trebuchet MS"/>
              </a:rPr>
              <a:t>Cl</a:t>
            </a:r>
            <a:r>
              <a:rPr sz="2800" b="1" spc="-45" dirty="0">
                <a:latin typeface="Trebuchet MS"/>
                <a:cs typeface="Trebuchet MS"/>
              </a:rPr>
              <a:t> </a:t>
            </a:r>
            <a:r>
              <a:rPr sz="2800" b="1" spc="-50" dirty="0">
                <a:latin typeface="Trebuchet MS"/>
                <a:cs typeface="Trebuchet MS"/>
              </a:rPr>
              <a:t>26</a:t>
            </a:r>
            <a:r>
              <a:rPr sz="2800" b="1" spc="-30" dirty="0">
                <a:latin typeface="Trebuchet MS"/>
                <a:cs typeface="Trebuchet MS"/>
              </a:rPr>
              <a:t> </a:t>
            </a:r>
            <a:r>
              <a:rPr sz="2800" b="1" dirty="0">
                <a:latin typeface="Trebuchet MS"/>
                <a:cs typeface="Trebuchet MS"/>
              </a:rPr>
              <a:t>amended</a:t>
            </a:r>
            <a:r>
              <a:rPr sz="2800" b="1" spc="-10" dirty="0">
                <a:latin typeface="Trebuchet MS"/>
                <a:cs typeface="Trebuchet MS"/>
              </a:rPr>
              <a:t> </a:t>
            </a:r>
            <a:r>
              <a:rPr sz="2800" b="1" dirty="0">
                <a:latin typeface="Trebuchet MS"/>
                <a:cs typeface="Trebuchet MS"/>
              </a:rPr>
              <a:t>for</a:t>
            </a:r>
            <a:r>
              <a:rPr sz="2800" b="1" spc="-40" dirty="0">
                <a:latin typeface="Trebuchet MS"/>
                <a:cs typeface="Trebuchet MS"/>
              </a:rPr>
              <a:t> </a:t>
            </a:r>
            <a:r>
              <a:rPr sz="2800" b="1" spc="-20" dirty="0">
                <a:latin typeface="Trebuchet MS"/>
                <a:cs typeface="Trebuchet MS"/>
              </a:rPr>
              <a:t>S.</a:t>
            </a:r>
            <a:r>
              <a:rPr sz="2800" b="1" spc="-330" dirty="0">
                <a:latin typeface="Trebuchet MS"/>
                <a:cs typeface="Trebuchet MS"/>
              </a:rPr>
              <a:t> </a:t>
            </a:r>
            <a:r>
              <a:rPr sz="2800" b="1" dirty="0">
                <a:latin typeface="Trebuchet MS"/>
                <a:cs typeface="Trebuchet MS"/>
              </a:rPr>
              <a:t>43B(h)</a:t>
            </a:r>
            <a:r>
              <a:rPr sz="2800" b="1" spc="-45" dirty="0">
                <a:latin typeface="Trebuchet MS"/>
                <a:cs typeface="Trebuchet MS"/>
              </a:rPr>
              <a:t> </a:t>
            </a:r>
            <a:r>
              <a:rPr sz="2800" b="1" dirty="0">
                <a:latin typeface="Trebuchet MS"/>
                <a:cs typeface="Trebuchet MS"/>
              </a:rPr>
              <a:t>on</a:t>
            </a:r>
            <a:r>
              <a:rPr sz="2800" b="1" spc="-45" dirty="0">
                <a:latin typeface="Trebuchet MS"/>
                <a:cs typeface="Trebuchet MS"/>
              </a:rPr>
              <a:t> </a:t>
            </a:r>
            <a:r>
              <a:rPr sz="2800" b="1" dirty="0">
                <a:latin typeface="Trebuchet MS"/>
                <a:cs typeface="Trebuchet MS"/>
              </a:rPr>
              <a:t>5</a:t>
            </a:r>
            <a:r>
              <a:rPr sz="2775" b="1" baseline="25525" dirty="0">
                <a:latin typeface="Trebuchet MS"/>
                <a:cs typeface="Trebuchet MS"/>
              </a:rPr>
              <a:t>th</a:t>
            </a:r>
            <a:r>
              <a:rPr sz="2775" b="1" spc="382" baseline="25525" dirty="0">
                <a:latin typeface="Trebuchet MS"/>
                <a:cs typeface="Trebuchet MS"/>
              </a:rPr>
              <a:t> </a:t>
            </a:r>
            <a:r>
              <a:rPr sz="2800" b="1" dirty="0">
                <a:latin typeface="Trebuchet MS"/>
                <a:cs typeface="Trebuchet MS"/>
              </a:rPr>
              <a:t>March</a:t>
            </a:r>
            <a:r>
              <a:rPr sz="2800" b="1" spc="-20" dirty="0">
                <a:latin typeface="Trebuchet MS"/>
                <a:cs typeface="Trebuchet MS"/>
              </a:rPr>
              <a:t> 2024</a:t>
            </a:r>
            <a:endParaRPr sz="2800" dirty="0">
              <a:latin typeface="Trebuchet MS"/>
              <a:cs typeface="Trebuchet MS"/>
            </a:endParaRPr>
          </a:p>
          <a:p>
            <a:pPr marL="319405" marR="30480" indent="-281940">
              <a:spcBef>
                <a:spcPts val="1010"/>
              </a:spcBef>
              <a:buClr>
                <a:srgbClr val="7D96AC"/>
              </a:buClr>
              <a:buSzPct val="80357"/>
              <a:buFont typeface="Segoe UI Symbol"/>
              <a:buChar char="⚫"/>
              <a:tabLst>
                <a:tab pos="321310" algn="l"/>
              </a:tabLst>
            </a:pPr>
            <a:r>
              <a:rPr sz="2800" b="1" spc="80" dirty="0">
                <a:latin typeface="Trebuchet MS"/>
                <a:cs typeface="Trebuchet MS"/>
              </a:rPr>
              <a:t>Form</a:t>
            </a:r>
            <a:r>
              <a:rPr sz="2800" b="1" spc="-50" dirty="0">
                <a:latin typeface="Trebuchet MS"/>
                <a:cs typeface="Trebuchet MS"/>
              </a:rPr>
              <a:t> </a:t>
            </a:r>
            <a:r>
              <a:rPr sz="2800" b="1" spc="254" dirty="0">
                <a:latin typeface="Trebuchet MS"/>
                <a:cs typeface="Trebuchet MS"/>
              </a:rPr>
              <a:t>3CD</a:t>
            </a:r>
            <a:r>
              <a:rPr sz="2800" b="1" spc="-60" dirty="0">
                <a:latin typeface="Trebuchet MS"/>
                <a:cs typeface="Trebuchet MS"/>
              </a:rPr>
              <a:t> </a:t>
            </a:r>
            <a:r>
              <a:rPr sz="2800" b="1" dirty="0">
                <a:latin typeface="Trebuchet MS"/>
                <a:cs typeface="Trebuchet MS"/>
              </a:rPr>
              <a:t>again</a:t>
            </a:r>
            <a:r>
              <a:rPr sz="2800" b="1" spc="-50" dirty="0">
                <a:latin typeface="Trebuchet MS"/>
                <a:cs typeface="Trebuchet MS"/>
              </a:rPr>
              <a:t> </a:t>
            </a:r>
            <a:r>
              <a:rPr sz="2800" b="1" dirty="0">
                <a:latin typeface="Trebuchet MS"/>
                <a:cs typeface="Trebuchet MS"/>
              </a:rPr>
              <a:t>amended</a:t>
            </a:r>
            <a:r>
              <a:rPr sz="2800" b="1" spc="-10" dirty="0">
                <a:latin typeface="Trebuchet MS"/>
                <a:cs typeface="Trebuchet MS"/>
              </a:rPr>
              <a:t> </a:t>
            </a:r>
            <a:r>
              <a:rPr sz="2800" b="1" dirty="0">
                <a:latin typeface="Trebuchet MS"/>
                <a:cs typeface="Trebuchet MS"/>
              </a:rPr>
              <a:t>on</a:t>
            </a:r>
            <a:r>
              <a:rPr sz="2800" b="1" spc="-60" dirty="0">
                <a:latin typeface="Trebuchet MS"/>
                <a:cs typeface="Trebuchet MS"/>
              </a:rPr>
              <a:t> </a:t>
            </a:r>
            <a:r>
              <a:rPr sz="2800" b="1" spc="-130" dirty="0">
                <a:latin typeface="Trebuchet MS"/>
                <a:cs typeface="Trebuchet MS"/>
              </a:rPr>
              <a:t>19.3.2024</a:t>
            </a:r>
            <a:r>
              <a:rPr sz="2800" b="1" spc="10" dirty="0">
                <a:latin typeface="Trebuchet MS"/>
                <a:cs typeface="Trebuchet MS"/>
              </a:rPr>
              <a:t> </a:t>
            </a:r>
            <a:r>
              <a:rPr sz="2800" b="1" spc="85" dirty="0">
                <a:latin typeface="Trebuchet MS"/>
                <a:cs typeface="Trebuchet MS"/>
              </a:rPr>
              <a:t>–from</a:t>
            </a:r>
            <a:r>
              <a:rPr sz="2800" b="1" spc="-35" dirty="0">
                <a:latin typeface="Trebuchet MS"/>
                <a:cs typeface="Trebuchet MS"/>
              </a:rPr>
              <a:t> </a:t>
            </a:r>
            <a:r>
              <a:rPr sz="2800" b="1" spc="-25" dirty="0">
                <a:latin typeface="Trebuchet MS"/>
                <a:cs typeface="Trebuchet MS"/>
              </a:rPr>
              <a:t>Cl. 	</a:t>
            </a:r>
            <a:r>
              <a:rPr sz="2800" b="1" spc="-50" dirty="0">
                <a:latin typeface="Trebuchet MS"/>
                <a:cs typeface="Trebuchet MS"/>
              </a:rPr>
              <a:t>26</a:t>
            </a:r>
            <a:r>
              <a:rPr sz="2800" b="1" spc="-40" dirty="0">
                <a:latin typeface="Trebuchet MS"/>
                <a:cs typeface="Trebuchet MS"/>
              </a:rPr>
              <a:t> </a:t>
            </a:r>
            <a:r>
              <a:rPr sz="2800" b="1" dirty="0">
                <a:latin typeface="Trebuchet MS"/>
                <a:cs typeface="Trebuchet MS"/>
              </a:rPr>
              <a:t>to</a:t>
            </a:r>
            <a:r>
              <a:rPr sz="2800" b="1" spc="-45" dirty="0">
                <a:latin typeface="Trebuchet MS"/>
                <a:cs typeface="Trebuchet MS"/>
              </a:rPr>
              <a:t> </a:t>
            </a:r>
            <a:r>
              <a:rPr sz="2800" b="1" dirty="0">
                <a:latin typeface="Trebuchet MS"/>
                <a:cs typeface="Trebuchet MS"/>
              </a:rPr>
              <a:t>Cl.</a:t>
            </a:r>
            <a:r>
              <a:rPr sz="2800" b="1" spc="-335" dirty="0">
                <a:latin typeface="Trebuchet MS"/>
                <a:cs typeface="Trebuchet MS"/>
              </a:rPr>
              <a:t> </a:t>
            </a:r>
            <a:r>
              <a:rPr sz="2800" b="1" spc="-25" dirty="0">
                <a:latin typeface="Trebuchet MS"/>
                <a:cs typeface="Trebuchet MS"/>
              </a:rPr>
              <a:t>22</a:t>
            </a:r>
            <a:endParaRPr sz="2800" dirty="0">
              <a:latin typeface="Trebuchet MS"/>
              <a:cs typeface="Trebuchet MS"/>
            </a:endParaRPr>
          </a:p>
          <a:p>
            <a:pPr marL="320040" indent="-281940">
              <a:spcBef>
                <a:spcPts val="994"/>
              </a:spcBef>
              <a:buClr>
                <a:srgbClr val="7D96AC"/>
              </a:buClr>
              <a:buSzPct val="80357"/>
              <a:buFont typeface="Segoe UI Symbol"/>
              <a:buChar char="⚫"/>
              <a:tabLst>
                <a:tab pos="320040" algn="l"/>
              </a:tabLst>
            </a:pPr>
            <a:r>
              <a:rPr sz="2800" b="1" spc="135" dirty="0">
                <a:latin typeface="Trebuchet MS"/>
                <a:cs typeface="Trebuchet MS"/>
              </a:rPr>
              <a:t>Now</a:t>
            </a:r>
            <a:r>
              <a:rPr sz="2800" b="1" spc="5" dirty="0">
                <a:latin typeface="Trebuchet MS"/>
                <a:cs typeface="Trebuchet MS"/>
              </a:rPr>
              <a:t> </a:t>
            </a:r>
            <a:r>
              <a:rPr sz="2800" b="1" dirty="0">
                <a:latin typeface="Trebuchet MS"/>
                <a:cs typeface="Trebuchet MS"/>
              </a:rPr>
              <a:t>Cl.</a:t>
            </a:r>
            <a:r>
              <a:rPr sz="2800" b="1" spc="-285" dirty="0">
                <a:latin typeface="Trebuchet MS"/>
                <a:cs typeface="Trebuchet MS"/>
              </a:rPr>
              <a:t> </a:t>
            </a:r>
            <a:r>
              <a:rPr sz="2800" b="1" spc="-25" dirty="0">
                <a:latin typeface="Trebuchet MS"/>
                <a:cs typeface="Trebuchet MS"/>
              </a:rPr>
              <a:t>22:</a:t>
            </a:r>
            <a:endParaRPr sz="2800" dirty="0">
              <a:latin typeface="Trebuchet MS"/>
              <a:cs typeface="Trebuchet MS"/>
            </a:endParaRPr>
          </a:p>
          <a:p>
            <a:pPr marL="595630" marR="163195" lvl="1" indent="-236220">
              <a:spcBef>
                <a:spcPts val="1000"/>
              </a:spcBef>
              <a:buClr>
                <a:srgbClr val="7D96AC"/>
              </a:buClr>
              <a:buFont typeface="Verdana"/>
              <a:buChar char="◦"/>
              <a:tabLst>
                <a:tab pos="595630" algn="l"/>
              </a:tabLst>
            </a:pPr>
            <a:r>
              <a:rPr sz="2800" b="1" dirty="0">
                <a:latin typeface="Trebuchet MS"/>
                <a:cs typeface="Trebuchet MS"/>
              </a:rPr>
              <a:t>The</a:t>
            </a:r>
            <a:r>
              <a:rPr sz="2800" b="1" spc="-50" dirty="0">
                <a:latin typeface="Trebuchet MS"/>
                <a:cs typeface="Trebuchet MS"/>
              </a:rPr>
              <a:t> </a:t>
            </a:r>
            <a:r>
              <a:rPr sz="2800" b="1" dirty="0">
                <a:latin typeface="Trebuchet MS"/>
                <a:cs typeface="Trebuchet MS"/>
              </a:rPr>
              <a:t>amount</a:t>
            </a:r>
            <a:r>
              <a:rPr sz="2800" b="1" spc="-20" dirty="0">
                <a:latin typeface="Trebuchet MS"/>
                <a:cs typeface="Trebuchet MS"/>
              </a:rPr>
              <a:t> </a:t>
            </a:r>
            <a:r>
              <a:rPr sz="2800" b="1" dirty="0">
                <a:latin typeface="Trebuchet MS"/>
                <a:cs typeface="Trebuchet MS"/>
              </a:rPr>
              <a:t>of</a:t>
            </a:r>
            <a:r>
              <a:rPr sz="2800" b="1" spc="-50" dirty="0">
                <a:latin typeface="Trebuchet MS"/>
                <a:cs typeface="Trebuchet MS"/>
              </a:rPr>
              <a:t> </a:t>
            </a:r>
            <a:r>
              <a:rPr sz="2800" b="1" spc="-20" dirty="0">
                <a:latin typeface="Trebuchet MS"/>
                <a:cs typeface="Trebuchet MS"/>
              </a:rPr>
              <a:t>interest</a:t>
            </a:r>
            <a:r>
              <a:rPr sz="2800" b="1" spc="-25" dirty="0">
                <a:latin typeface="Trebuchet MS"/>
                <a:cs typeface="Trebuchet MS"/>
              </a:rPr>
              <a:t> </a:t>
            </a:r>
            <a:r>
              <a:rPr sz="2800" b="1" spc="-10" dirty="0">
                <a:latin typeface="Trebuchet MS"/>
                <a:cs typeface="Trebuchet MS"/>
              </a:rPr>
              <a:t>inadmissible</a:t>
            </a:r>
            <a:r>
              <a:rPr sz="2800" b="1" spc="10" dirty="0">
                <a:latin typeface="Trebuchet MS"/>
                <a:cs typeface="Trebuchet MS"/>
              </a:rPr>
              <a:t> </a:t>
            </a:r>
            <a:r>
              <a:rPr sz="2800" b="1" spc="-10" dirty="0">
                <a:latin typeface="Trebuchet MS"/>
                <a:cs typeface="Trebuchet MS"/>
              </a:rPr>
              <a:t>under </a:t>
            </a:r>
            <a:r>
              <a:rPr sz="2800" b="1" dirty="0">
                <a:latin typeface="Trebuchet MS"/>
                <a:cs typeface="Trebuchet MS"/>
              </a:rPr>
              <a:t>section</a:t>
            </a:r>
            <a:r>
              <a:rPr sz="2800" b="1" spc="-165" dirty="0">
                <a:latin typeface="Trebuchet MS"/>
                <a:cs typeface="Trebuchet MS"/>
              </a:rPr>
              <a:t> </a:t>
            </a:r>
            <a:r>
              <a:rPr sz="2800" b="1" spc="-50" dirty="0">
                <a:latin typeface="Trebuchet MS"/>
                <a:cs typeface="Trebuchet MS"/>
              </a:rPr>
              <a:t>23</a:t>
            </a:r>
            <a:r>
              <a:rPr sz="2800" b="1" spc="-125" dirty="0">
                <a:latin typeface="Trebuchet MS"/>
                <a:cs typeface="Trebuchet MS"/>
              </a:rPr>
              <a:t> </a:t>
            </a:r>
            <a:r>
              <a:rPr sz="2800" b="1" dirty="0">
                <a:latin typeface="Trebuchet MS"/>
                <a:cs typeface="Trebuchet MS"/>
              </a:rPr>
              <a:t>of</a:t>
            </a:r>
            <a:r>
              <a:rPr sz="2800" b="1" spc="-140" dirty="0">
                <a:latin typeface="Trebuchet MS"/>
                <a:cs typeface="Trebuchet MS"/>
              </a:rPr>
              <a:t> </a:t>
            </a:r>
            <a:r>
              <a:rPr sz="2800" b="1" dirty="0">
                <a:latin typeface="Trebuchet MS"/>
                <a:cs typeface="Trebuchet MS"/>
              </a:rPr>
              <a:t>the</a:t>
            </a:r>
            <a:r>
              <a:rPr sz="2800" b="1" spc="-125" dirty="0">
                <a:latin typeface="Trebuchet MS"/>
                <a:cs typeface="Trebuchet MS"/>
              </a:rPr>
              <a:t> </a:t>
            </a:r>
            <a:r>
              <a:rPr sz="2800" b="1" spc="-30" dirty="0">
                <a:latin typeface="Trebuchet MS"/>
                <a:cs typeface="Trebuchet MS"/>
              </a:rPr>
              <a:t>Micro,</a:t>
            </a:r>
            <a:r>
              <a:rPr sz="2800" b="1" spc="-335" dirty="0">
                <a:latin typeface="Trebuchet MS"/>
                <a:cs typeface="Trebuchet MS"/>
              </a:rPr>
              <a:t> </a:t>
            </a:r>
            <a:r>
              <a:rPr sz="2800" b="1" spc="65" dirty="0">
                <a:latin typeface="Trebuchet MS"/>
                <a:cs typeface="Trebuchet MS"/>
              </a:rPr>
              <a:t>Small</a:t>
            </a:r>
            <a:r>
              <a:rPr sz="2800" b="1" spc="-130" dirty="0">
                <a:latin typeface="Trebuchet MS"/>
                <a:cs typeface="Trebuchet MS"/>
              </a:rPr>
              <a:t> </a:t>
            </a:r>
            <a:r>
              <a:rPr sz="2800" b="1" dirty="0">
                <a:latin typeface="Trebuchet MS"/>
                <a:cs typeface="Trebuchet MS"/>
              </a:rPr>
              <a:t>and</a:t>
            </a:r>
            <a:r>
              <a:rPr sz="2800" b="1" spc="-125" dirty="0">
                <a:latin typeface="Trebuchet MS"/>
                <a:cs typeface="Trebuchet MS"/>
              </a:rPr>
              <a:t> </a:t>
            </a:r>
            <a:r>
              <a:rPr sz="2800" b="1" spc="55" dirty="0">
                <a:latin typeface="Trebuchet MS"/>
                <a:cs typeface="Trebuchet MS"/>
              </a:rPr>
              <a:t>Medium </a:t>
            </a:r>
            <a:r>
              <a:rPr sz="2800" b="1" dirty="0">
                <a:latin typeface="Trebuchet MS"/>
                <a:cs typeface="Trebuchet MS"/>
              </a:rPr>
              <a:t>Enterprises</a:t>
            </a:r>
            <a:r>
              <a:rPr sz="2800" b="1" spc="30" dirty="0">
                <a:latin typeface="Trebuchet MS"/>
                <a:cs typeface="Trebuchet MS"/>
              </a:rPr>
              <a:t> </a:t>
            </a:r>
            <a:r>
              <a:rPr sz="2800" b="1" dirty="0">
                <a:latin typeface="Trebuchet MS"/>
                <a:cs typeface="Trebuchet MS"/>
              </a:rPr>
              <a:t>Development</a:t>
            </a:r>
            <a:r>
              <a:rPr sz="2800" b="1" spc="-235" dirty="0">
                <a:latin typeface="Trebuchet MS"/>
                <a:cs typeface="Trebuchet MS"/>
              </a:rPr>
              <a:t> </a:t>
            </a:r>
            <a:r>
              <a:rPr sz="2800" b="1" dirty="0">
                <a:latin typeface="Trebuchet MS"/>
                <a:cs typeface="Trebuchet MS"/>
              </a:rPr>
              <a:t>Act,</a:t>
            </a:r>
            <a:r>
              <a:rPr sz="2800" b="1" spc="-310" dirty="0">
                <a:latin typeface="Trebuchet MS"/>
                <a:cs typeface="Trebuchet MS"/>
              </a:rPr>
              <a:t> </a:t>
            </a:r>
            <a:r>
              <a:rPr sz="2800" b="1" spc="-85" dirty="0">
                <a:latin typeface="Trebuchet MS"/>
                <a:cs typeface="Trebuchet MS"/>
              </a:rPr>
              <a:t>2006</a:t>
            </a:r>
            <a:r>
              <a:rPr sz="2800" b="1" dirty="0">
                <a:latin typeface="Trebuchet MS"/>
                <a:cs typeface="Trebuchet MS"/>
              </a:rPr>
              <a:t> </a:t>
            </a:r>
            <a:r>
              <a:rPr sz="2800" b="1" spc="50" dirty="0">
                <a:latin typeface="Trebuchet MS"/>
                <a:cs typeface="Trebuchet MS"/>
              </a:rPr>
              <a:t>or</a:t>
            </a:r>
            <a:r>
              <a:rPr sz="2800" b="1" spc="-5" dirty="0">
                <a:latin typeface="Trebuchet MS"/>
                <a:cs typeface="Trebuchet MS"/>
              </a:rPr>
              <a:t> </a:t>
            </a:r>
            <a:r>
              <a:rPr sz="2800" b="1" spc="-25" dirty="0">
                <a:latin typeface="Trebuchet MS"/>
                <a:cs typeface="Trebuchet MS"/>
              </a:rPr>
              <a:t>any </a:t>
            </a:r>
            <a:r>
              <a:rPr sz="2800" b="1" dirty="0">
                <a:latin typeface="Trebuchet MS"/>
                <a:cs typeface="Trebuchet MS"/>
              </a:rPr>
              <a:t>other</a:t>
            </a:r>
            <a:r>
              <a:rPr sz="2800" b="1" spc="-50" dirty="0">
                <a:latin typeface="Trebuchet MS"/>
                <a:cs typeface="Trebuchet MS"/>
              </a:rPr>
              <a:t> </a:t>
            </a:r>
            <a:r>
              <a:rPr sz="2800" b="1" dirty="0">
                <a:latin typeface="Trebuchet MS"/>
                <a:cs typeface="Trebuchet MS"/>
              </a:rPr>
              <a:t>amount</a:t>
            </a:r>
            <a:r>
              <a:rPr sz="2800" b="1" spc="-45" dirty="0">
                <a:latin typeface="Trebuchet MS"/>
                <a:cs typeface="Trebuchet MS"/>
              </a:rPr>
              <a:t> </a:t>
            </a:r>
            <a:r>
              <a:rPr sz="2800" b="1" dirty="0">
                <a:latin typeface="Trebuchet MS"/>
                <a:cs typeface="Trebuchet MS"/>
              </a:rPr>
              <a:t>not</a:t>
            </a:r>
            <a:r>
              <a:rPr sz="2800" b="1" spc="-50" dirty="0">
                <a:latin typeface="Trebuchet MS"/>
                <a:cs typeface="Trebuchet MS"/>
              </a:rPr>
              <a:t> </a:t>
            </a:r>
            <a:r>
              <a:rPr sz="2800" b="1" spc="-35" dirty="0">
                <a:latin typeface="Trebuchet MS"/>
                <a:cs typeface="Trebuchet MS"/>
              </a:rPr>
              <a:t>allowable </a:t>
            </a:r>
            <a:r>
              <a:rPr sz="2800" b="1" dirty="0">
                <a:latin typeface="Trebuchet MS"/>
                <a:cs typeface="Trebuchet MS"/>
              </a:rPr>
              <a:t>under</a:t>
            </a:r>
            <a:r>
              <a:rPr sz="2800" b="1" spc="-55" dirty="0">
                <a:latin typeface="Trebuchet MS"/>
                <a:cs typeface="Trebuchet MS"/>
              </a:rPr>
              <a:t> </a:t>
            </a:r>
            <a:r>
              <a:rPr sz="2800" b="1" spc="-20" dirty="0">
                <a:latin typeface="Trebuchet MS"/>
                <a:cs typeface="Trebuchet MS"/>
              </a:rPr>
              <a:t>clause</a:t>
            </a:r>
            <a:r>
              <a:rPr sz="2800" b="1" spc="-35" dirty="0">
                <a:latin typeface="Trebuchet MS"/>
                <a:cs typeface="Trebuchet MS"/>
              </a:rPr>
              <a:t> </a:t>
            </a:r>
            <a:r>
              <a:rPr sz="2800" b="1" dirty="0">
                <a:latin typeface="Trebuchet MS"/>
                <a:cs typeface="Trebuchet MS"/>
              </a:rPr>
              <a:t>(h)</a:t>
            </a:r>
            <a:r>
              <a:rPr sz="2800" b="1" spc="-65" dirty="0">
                <a:latin typeface="Trebuchet MS"/>
                <a:cs typeface="Trebuchet MS"/>
              </a:rPr>
              <a:t> </a:t>
            </a:r>
            <a:r>
              <a:rPr sz="2800" b="1" spc="-25" dirty="0">
                <a:latin typeface="Trebuchet MS"/>
                <a:cs typeface="Trebuchet MS"/>
              </a:rPr>
              <a:t>of </a:t>
            </a:r>
            <a:r>
              <a:rPr sz="2800" b="1" dirty="0">
                <a:latin typeface="Trebuchet MS"/>
                <a:cs typeface="Trebuchet MS"/>
              </a:rPr>
              <a:t>section</a:t>
            </a:r>
            <a:r>
              <a:rPr sz="2800" b="1" spc="-35" dirty="0">
                <a:latin typeface="Trebuchet MS"/>
                <a:cs typeface="Trebuchet MS"/>
              </a:rPr>
              <a:t> </a:t>
            </a:r>
            <a:r>
              <a:rPr sz="2800" b="1" dirty="0">
                <a:latin typeface="Trebuchet MS"/>
                <a:cs typeface="Trebuchet MS"/>
              </a:rPr>
              <a:t>43B</a:t>
            </a:r>
            <a:r>
              <a:rPr sz="2800" b="1" spc="-55" dirty="0">
                <a:latin typeface="Trebuchet MS"/>
                <a:cs typeface="Trebuchet MS"/>
              </a:rPr>
              <a:t> </a:t>
            </a:r>
            <a:r>
              <a:rPr sz="2800" b="1" dirty="0">
                <a:latin typeface="Trebuchet MS"/>
                <a:cs typeface="Trebuchet MS"/>
              </a:rPr>
              <a:t>of</a:t>
            </a:r>
            <a:r>
              <a:rPr sz="2800" b="1" spc="-40" dirty="0">
                <a:latin typeface="Trebuchet MS"/>
                <a:cs typeface="Trebuchet MS"/>
              </a:rPr>
              <a:t> </a:t>
            </a:r>
            <a:r>
              <a:rPr sz="2800" b="1" dirty="0">
                <a:latin typeface="Trebuchet MS"/>
                <a:cs typeface="Trebuchet MS"/>
              </a:rPr>
              <a:t>the</a:t>
            </a:r>
            <a:r>
              <a:rPr sz="2800" b="1" spc="-45" dirty="0">
                <a:latin typeface="Trebuchet MS"/>
                <a:cs typeface="Trebuchet MS"/>
              </a:rPr>
              <a:t> </a:t>
            </a:r>
            <a:r>
              <a:rPr sz="2800" b="1" dirty="0">
                <a:latin typeface="Trebuchet MS"/>
                <a:cs typeface="Trebuchet MS"/>
              </a:rPr>
              <a:t>Income-tax</a:t>
            </a:r>
            <a:r>
              <a:rPr sz="2800" b="1" spc="-305" dirty="0">
                <a:latin typeface="Trebuchet MS"/>
                <a:cs typeface="Trebuchet MS"/>
              </a:rPr>
              <a:t> </a:t>
            </a:r>
            <a:r>
              <a:rPr sz="2800" b="1" dirty="0">
                <a:latin typeface="Trebuchet MS"/>
                <a:cs typeface="Trebuchet MS"/>
              </a:rPr>
              <a:t>Act,</a:t>
            </a:r>
            <a:r>
              <a:rPr sz="2800" b="1" spc="-335" dirty="0">
                <a:latin typeface="Trebuchet MS"/>
                <a:cs typeface="Trebuchet MS"/>
              </a:rPr>
              <a:t> </a:t>
            </a:r>
            <a:r>
              <a:rPr sz="2800" b="1" spc="-20" dirty="0">
                <a:latin typeface="Trebuchet MS"/>
                <a:cs typeface="Trebuchet MS"/>
              </a:rPr>
              <a:t>1961</a:t>
            </a:r>
            <a:endParaRPr sz="2800" dirty="0">
              <a:latin typeface="Trebuchet MS"/>
              <a:cs typeface="Trebuchet MS"/>
            </a:endParaRPr>
          </a:p>
          <a:p>
            <a:pPr marL="320040" indent="-281940">
              <a:spcBef>
                <a:spcPts val="1010"/>
              </a:spcBef>
              <a:buClr>
                <a:srgbClr val="7D96AC"/>
              </a:buClr>
              <a:buSzPct val="80357"/>
              <a:buFont typeface="Segoe UI Symbol"/>
              <a:buChar char="⚫"/>
              <a:tabLst>
                <a:tab pos="320040" algn="l"/>
              </a:tabLst>
            </a:pPr>
            <a:r>
              <a:rPr sz="2800" b="1" spc="270" dirty="0">
                <a:latin typeface="Trebuchet MS"/>
                <a:cs typeface="Trebuchet MS"/>
              </a:rPr>
              <a:t>No</a:t>
            </a:r>
            <a:r>
              <a:rPr sz="2800" b="1" spc="-95" dirty="0">
                <a:latin typeface="Trebuchet MS"/>
                <a:cs typeface="Trebuchet MS"/>
              </a:rPr>
              <a:t> </a:t>
            </a:r>
            <a:r>
              <a:rPr sz="2800" b="1" dirty="0">
                <a:latin typeface="Trebuchet MS"/>
                <a:cs typeface="Trebuchet MS"/>
              </a:rPr>
              <a:t>reporting</a:t>
            </a:r>
            <a:r>
              <a:rPr sz="2800" b="1" spc="-70" dirty="0">
                <a:latin typeface="Trebuchet MS"/>
                <a:cs typeface="Trebuchet MS"/>
              </a:rPr>
              <a:t> </a:t>
            </a:r>
            <a:r>
              <a:rPr sz="2800" b="1" dirty="0">
                <a:latin typeface="Trebuchet MS"/>
                <a:cs typeface="Trebuchet MS"/>
              </a:rPr>
              <a:t>in</a:t>
            </a:r>
            <a:r>
              <a:rPr sz="2800" b="1" spc="-80" dirty="0">
                <a:latin typeface="Trebuchet MS"/>
                <a:cs typeface="Trebuchet MS"/>
              </a:rPr>
              <a:t> </a:t>
            </a:r>
            <a:r>
              <a:rPr sz="2800" b="1" spc="175" dirty="0">
                <a:latin typeface="Trebuchet MS"/>
                <a:cs typeface="Trebuchet MS"/>
              </a:rPr>
              <a:t>Cl</a:t>
            </a:r>
            <a:r>
              <a:rPr sz="2800" b="1" spc="-95" dirty="0">
                <a:latin typeface="Trebuchet MS"/>
                <a:cs typeface="Trebuchet MS"/>
              </a:rPr>
              <a:t> </a:t>
            </a:r>
            <a:r>
              <a:rPr sz="2800" b="1" spc="-55" dirty="0">
                <a:latin typeface="Trebuchet MS"/>
                <a:cs typeface="Trebuchet MS"/>
              </a:rPr>
              <a:t>26</a:t>
            </a:r>
            <a:r>
              <a:rPr sz="2800" b="1" spc="-90" dirty="0">
                <a:latin typeface="Trebuchet MS"/>
                <a:cs typeface="Trebuchet MS"/>
              </a:rPr>
              <a:t> </a:t>
            </a:r>
            <a:r>
              <a:rPr sz="2800" b="1" spc="-305" dirty="0">
                <a:latin typeface="Trebuchet MS"/>
                <a:cs typeface="Trebuchet MS"/>
              </a:rPr>
              <a:t>!!!</a:t>
            </a:r>
            <a:endParaRPr sz="2800" dirty="0">
              <a:latin typeface="Trebuchet MS"/>
              <a:cs typeface="Trebuchet MS"/>
            </a:endParaRPr>
          </a:p>
          <a:p>
            <a:pPr marL="319405" marR="342265" indent="-281940">
              <a:spcBef>
                <a:spcPts val="994"/>
              </a:spcBef>
              <a:buClr>
                <a:srgbClr val="7D96AC"/>
              </a:buClr>
              <a:buSzPct val="80357"/>
              <a:buFont typeface="Segoe UI Symbol"/>
              <a:buChar char="⚫"/>
              <a:tabLst>
                <a:tab pos="321310" algn="l"/>
                <a:tab pos="3350260" algn="l"/>
              </a:tabLst>
            </a:pPr>
            <a:r>
              <a:rPr sz="2800" b="1" dirty="0">
                <a:latin typeface="Trebuchet MS"/>
                <a:cs typeface="Trebuchet MS"/>
              </a:rPr>
              <a:t>Implementation</a:t>
            </a:r>
            <a:r>
              <a:rPr sz="2800" b="1" spc="90" dirty="0">
                <a:latin typeface="Trebuchet MS"/>
                <a:cs typeface="Trebuchet MS"/>
              </a:rPr>
              <a:t> </a:t>
            </a:r>
            <a:r>
              <a:rPr sz="2800" b="1" dirty="0">
                <a:latin typeface="Trebuchet MS"/>
                <a:cs typeface="Trebuchet MS"/>
              </a:rPr>
              <a:t>Guide</a:t>
            </a:r>
            <a:r>
              <a:rPr sz="2800" b="1" spc="40" dirty="0">
                <a:latin typeface="Trebuchet MS"/>
                <a:cs typeface="Trebuchet MS"/>
              </a:rPr>
              <a:t> </a:t>
            </a:r>
            <a:r>
              <a:rPr sz="2800" b="1" dirty="0">
                <a:latin typeface="Trebuchet MS"/>
                <a:cs typeface="Trebuchet MS"/>
              </a:rPr>
              <a:t>with</a:t>
            </a:r>
            <a:r>
              <a:rPr sz="2800" b="1" spc="40" dirty="0">
                <a:latin typeface="Trebuchet MS"/>
                <a:cs typeface="Trebuchet MS"/>
              </a:rPr>
              <a:t> </a:t>
            </a:r>
            <a:r>
              <a:rPr sz="2800" b="1" spc="-20" dirty="0">
                <a:latin typeface="Trebuchet MS"/>
                <a:cs typeface="Trebuchet MS"/>
              </a:rPr>
              <a:t>respect</a:t>
            </a:r>
            <a:r>
              <a:rPr sz="2800" b="1" spc="45" dirty="0">
                <a:latin typeface="Trebuchet MS"/>
                <a:cs typeface="Trebuchet MS"/>
              </a:rPr>
              <a:t> </a:t>
            </a:r>
            <a:r>
              <a:rPr sz="2800" b="1" dirty="0">
                <a:latin typeface="Trebuchet MS"/>
                <a:cs typeface="Trebuchet MS"/>
              </a:rPr>
              <a:t>to</a:t>
            </a:r>
            <a:r>
              <a:rPr sz="2800" b="1" spc="20" dirty="0">
                <a:latin typeface="Trebuchet MS"/>
                <a:cs typeface="Trebuchet MS"/>
              </a:rPr>
              <a:t> </a:t>
            </a:r>
            <a:r>
              <a:rPr sz="2800" b="1" spc="40" dirty="0">
                <a:latin typeface="Trebuchet MS"/>
                <a:cs typeface="Trebuchet MS"/>
              </a:rPr>
              <a:t>Changes 	</a:t>
            </a:r>
            <a:r>
              <a:rPr sz="2800" b="1" dirty="0">
                <a:latin typeface="Trebuchet MS"/>
                <a:cs typeface="Trebuchet MS"/>
              </a:rPr>
              <a:t>in</a:t>
            </a:r>
            <a:r>
              <a:rPr sz="2800" b="1" spc="-130" dirty="0">
                <a:latin typeface="Trebuchet MS"/>
                <a:cs typeface="Trebuchet MS"/>
              </a:rPr>
              <a:t> </a:t>
            </a:r>
            <a:r>
              <a:rPr sz="2800" b="1" spc="80" dirty="0">
                <a:latin typeface="Trebuchet MS"/>
                <a:cs typeface="Trebuchet MS"/>
              </a:rPr>
              <a:t>Form</a:t>
            </a:r>
            <a:r>
              <a:rPr sz="2800" b="1" spc="-114" dirty="0">
                <a:latin typeface="Trebuchet MS"/>
                <a:cs typeface="Trebuchet MS"/>
              </a:rPr>
              <a:t> </a:t>
            </a:r>
            <a:r>
              <a:rPr sz="2800" b="1" spc="60" dirty="0">
                <a:latin typeface="Trebuchet MS"/>
                <a:cs typeface="Trebuchet MS"/>
              </a:rPr>
              <a:t>No.</a:t>
            </a:r>
            <a:r>
              <a:rPr sz="2800" b="1" spc="-335" dirty="0">
                <a:latin typeface="Trebuchet MS"/>
                <a:cs typeface="Trebuchet MS"/>
              </a:rPr>
              <a:t> </a:t>
            </a:r>
            <a:r>
              <a:rPr sz="2800" b="1" spc="229" dirty="0">
                <a:latin typeface="Trebuchet MS"/>
                <a:cs typeface="Trebuchet MS"/>
              </a:rPr>
              <a:t>3CD</a:t>
            </a:r>
            <a:r>
              <a:rPr sz="2800" b="1" dirty="0">
                <a:latin typeface="Trebuchet MS"/>
                <a:cs typeface="Trebuchet MS"/>
              </a:rPr>
              <a:t>	</a:t>
            </a:r>
            <a:r>
              <a:rPr sz="2800" b="1" spc="114" dirty="0">
                <a:latin typeface="Trebuchet MS"/>
                <a:cs typeface="Trebuchet MS"/>
              </a:rPr>
              <a:t>&amp;</a:t>
            </a:r>
            <a:r>
              <a:rPr sz="2800" b="1" spc="-70" dirty="0">
                <a:latin typeface="Trebuchet MS"/>
                <a:cs typeface="Trebuchet MS"/>
              </a:rPr>
              <a:t> </a:t>
            </a:r>
            <a:r>
              <a:rPr sz="2800" b="1" spc="125" dirty="0">
                <a:latin typeface="Trebuchet MS"/>
                <a:cs typeface="Trebuchet MS"/>
              </a:rPr>
              <a:t>No.3CEB</a:t>
            </a:r>
            <a:endParaRPr sz="2800" dirty="0">
              <a:latin typeface="Trebuchet MS"/>
              <a:cs typeface="Trebuchet MS"/>
            </a:endParaRPr>
          </a:p>
        </p:txBody>
      </p:sp>
      <p:sp>
        <p:nvSpPr>
          <p:cNvPr id="7" name="object 7"/>
          <p:cNvSpPr txBox="1">
            <a:spLocks noGrp="1"/>
          </p:cNvSpPr>
          <p:nvPr>
            <p:ph type="title"/>
          </p:nvPr>
        </p:nvSpPr>
        <p:spPr>
          <a:xfrm>
            <a:off x="3438271" y="334362"/>
            <a:ext cx="5667375" cy="567463"/>
          </a:xfrm>
          <a:prstGeom prst="rect">
            <a:avLst/>
          </a:prstGeom>
        </p:spPr>
        <p:txBody>
          <a:bodyPr vert="horz" wrap="square" lIns="0" tIns="13335" rIns="0" bIns="0" rtlCol="0" anchor="t">
            <a:spAutoFit/>
          </a:bodyPr>
          <a:lstStyle/>
          <a:p>
            <a:pPr marL="12700">
              <a:spcBef>
                <a:spcPts val="105"/>
              </a:spcBef>
            </a:pPr>
            <a:r>
              <a:rPr spc="-25" dirty="0"/>
              <a:t>S.</a:t>
            </a:r>
            <a:r>
              <a:rPr spc="-470" dirty="0"/>
              <a:t> </a:t>
            </a:r>
            <a:r>
              <a:rPr dirty="0"/>
              <a:t>43B(h)</a:t>
            </a:r>
            <a:r>
              <a:rPr spc="-40" dirty="0"/>
              <a:t> </a:t>
            </a:r>
            <a:r>
              <a:rPr spc="170" dirty="0"/>
              <a:t>&amp;</a:t>
            </a:r>
            <a:r>
              <a:rPr spc="-40" dirty="0"/>
              <a:t> </a:t>
            </a:r>
            <a:r>
              <a:rPr spc="385" dirty="0"/>
              <a:t>FORM</a:t>
            </a:r>
            <a:r>
              <a:rPr spc="-55" dirty="0"/>
              <a:t> </a:t>
            </a:r>
            <a:r>
              <a:rPr spc="345" dirty="0"/>
              <a:t>3CD</a:t>
            </a:r>
          </a:p>
        </p:txBody>
      </p:sp>
      <p:sp>
        <p:nvSpPr>
          <p:cNvPr id="3" name="Footer Placeholder 2">
            <a:extLst>
              <a:ext uri="{FF2B5EF4-FFF2-40B4-BE49-F238E27FC236}">
                <a16:creationId xmlns:a16="http://schemas.microsoft.com/office/drawing/2014/main" id="{A85607EF-CA12-AED2-F4C8-0BBDF552AC2A}"/>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422801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CFF57-EA90-0393-5F2B-481E6A9CEFDB}"/>
              </a:ext>
            </a:extLst>
          </p:cNvPr>
          <p:cNvSpPr>
            <a:spLocks noGrp="1"/>
          </p:cNvSpPr>
          <p:nvPr>
            <p:ph type="title"/>
          </p:nvPr>
        </p:nvSpPr>
        <p:spPr>
          <a:xfrm>
            <a:off x="677334" y="609600"/>
            <a:ext cx="8596668" cy="1060580"/>
          </a:xfrm>
        </p:spPr>
        <p:txBody>
          <a:bodyPr>
            <a:normAutofit/>
          </a:bodyPr>
          <a:lstStyle/>
          <a:p>
            <a:r>
              <a:rPr lang="en-US" b="0" i="0" u="sng" dirty="0">
                <a:solidFill>
                  <a:srgbClr val="0070C0"/>
                </a:solidFill>
                <a:effectLst/>
                <a:latin typeface="Segoe UI" panose="020B0502040204020203" pitchFamily="34" charset="0"/>
              </a:rPr>
              <a:t>Audit process</a:t>
            </a:r>
            <a:endParaRPr lang="en-IN" dirty="0"/>
          </a:p>
        </p:txBody>
      </p:sp>
      <p:sp>
        <p:nvSpPr>
          <p:cNvPr id="3" name="Content Placeholder 2">
            <a:extLst>
              <a:ext uri="{FF2B5EF4-FFF2-40B4-BE49-F238E27FC236}">
                <a16:creationId xmlns:a16="http://schemas.microsoft.com/office/drawing/2014/main" id="{2B195FDB-0DFE-5AB7-9918-42B8CC91AA57}"/>
              </a:ext>
            </a:extLst>
          </p:cNvPr>
          <p:cNvSpPr>
            <a:spLocks noGrp="1"/>
          </p:cNvSpPr>
          <p:nvPr>
            <p:ph idx="1"/>
          </p:nvPr>
        </p:nvSpPr>
        <p:spPr>
          <a:xfrm>
            <a:off x="677334" y="1670180"/>
            <a:ext cx="8596668" cy="5066521"/>
          </a:xfrm>
        </p:spPr>
        <p:txBody>
          <a:bodyPr>
            <a:normAutofit/>
          </a:bodyPr>
          <a:lstStyle/>
          <a:p>
            <a:r>
              <a:rPr lang="en-US" sz="2100" dirty="0">
                <a:solidFill>
                  <a:schemeClr val="tx1"/>
                </a:solidFill>
              </a:rPr>
              <a:t>Obtain List of all Creditors</a:t>
            </a:r>
          </a:p>
          <a:p>
            <a:r>
              <a:rPr lang="en-US" sz="2100" dirty="0">
                <a:solidFill>
                  <a:schemeClr val="tx1"/>
                </a:solidFill>
              </a:rPr>
              <a:t>Assess the methodology adopted to identify MSME Status</a:t>
            </a:r>
          </a:p>
          <a:p>
            <a:r>
              <a:rPr lang="en-US" sz="2100" dirty="0">
                <a:solidFill>
                  <a:schemeClr val="tx1"/>
                </a:solidFill>
              </a:rPr>
              <a:t>Quantify the defaulters payments</a:t>
            </a:r>
          </a:p>
          <a:p>
            <a:r>
              <a:rPr lang="en-US" sz="2100" dirty="0">
                <a:solidFill>
                  <a:schemeClr val="tx1"/>
                </a:solidFill>
              </a:rPr>
              <a:t>Check Provisions of Interest</a:t>
            </a:r>
          </a:p>
          <a:p>
            <a:endParaRPr lang="en-US" sz="2100" dirty="0">
              <a:solidFill>
                <a:schemeClr val="tx1"/>
              </a:solidFill>
            </a:endParaRPr>
          </a:p>
          <a:p>
            <a:endParaRPr lang="en-IN" dirty="0">
              <a:solidFill>
                <a:schemeClr val="tx1"/>
              </a:solidFill>
            </a:endParaRPr>
          </a:p>
        </p:txBody>
      </p:sp>
      <p:sp>
        <p:nvSpPr>
          <p:cNvPr id="4" name="Footer Placeholder 3">
            <a:extLst>
              <a:ext uri="{FF2B5EF4-FFF2-40B4-BE49-F238E27FC236}">
                <a16:creationId xmlns:a16="http://schemas.microsoft.com/office/drawing/2014/main" id="{7DD374DF-0461-2CE0-63BA-CC8FE82755FA}"/>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16824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CFA5E-8DD5-8DDE-678A-D19701858729}"/>
              </a:ext>
            </a:extLst>
          </p:cNvPr>
          <p:cNvSpPr>
            <a:spLocks noGrp="1"/>
          </p:cNvSpPr>
          <p:nvPr>
            <p:ph type="title"/>
          </p:nvPr>
        </p:nvSpPr>
        <p:spPr>
          <a:xfrm>
            <a:off x="677334" y="317241"/>
            <a:ext cx="8596668" cy="410547"/>
          </a:xfrm>
        </p:spPr>
        <p:txBody>
          <a:bodyPr>
            <a:normAutofit fontScale="90000"/>
          </a:bodyPr>
          <a:lstStyle/>
          <a:p>
            <a:r>
              <a:rPr lang="en-IN" sz="2200" b="0" i="0" u="sng" dirty="0">
                <a:solidFill>
                  <a:srgbClr val="0070C0"/>
                </a:solidFill>
                <a:effectLst/>
                <a:latin typeface="Segoe UI" panose="020B0502040204020203" pitchFamily="34" charset="0"/>
              </a:rPr>
              <a:t>Reporting By Auditor- Situation 1</a:t>
            </a:r>
            <a:endParaRPr lang="en-IN" dirty="0">
              <a:solidFill>
                <a:srgbClr val="0070C0"/>
              </a:solidFill>
            </a:endParaRPr>
          </a:p>
        </p:txBody>
      </p:sp>
      <p:sp>
        <p:nvSpPr>
          <p:cNvPr id="3" name="Content Placeholder 2">
            <a:extLst>
              <a:ext uri="{FF2B5EF4-FFF2-40B4-BE49-F238E27FC236}">
                <a16:creationId xmlns:a16="http://schemas.microsoft.com/office/drawing/2014/main" id="{412B2D75-D8C0-5A59-351C-38DE0A78C1F0}"/>
              </a:ext>
            </a:extLst>
          </p:cNvPr>
          <p:cNvSpPr>
            <a:spLocks noGrp="1"/>
          </p:cNvSpPr>
          <p:nvPr>
            <p:ph idx="1"/>
          </p:nvPr>
        </p:nvSpPr>
        <p:spPr>
          <a:xfrm>
            <a:off x="677334" y="727789"/>
            <a:ext cx="8596668" cy="6130212"/>
          </a:xfrm>
        </p:spPr>
        <p:txBody>
          <a:bodyPr>
            <a:normAutofit/>
          </a:bodyPr>
          <a:lstStyle/>
          <a:p>
            <a:pPr>
              <a:buClr>
                <a:srgbClr val="00B050"/>
              </a:buClr>
            </a:pPr>
            <a:r>
              <a:rPr lang="en-US" sz="2200" dirty="0">
                <a:solidFill>
                  <a:schemeClr val="tx1"/>
                </a:solidFill>
              </a:rPr>
              <a:t>Situation- Auditee has not identified the status of MSME </a:t>
            </a:r>
          </a:p>
          <a:p>
            <a:pPr>
              <a:buClr>
                <a:srgbClr val="00B050"/>
              </a:buClr>
            </a:pPr>
            <a:r>
              <a:rPr lang="en-US" sz="2200" dirty="0">
                <a:solidFill>
                  <a:schemeClr val="tx1"/>
                </a:solidFill>
              </a:rPr>
              <a:t>Report in 3CA/3CB Col: 3/5</a:t>
            </a:r>
          </a:p>
          <a:p>
            <a:pPr>
              <a:buClr>
                <a:srgbClr val="00B050"/>
              </a:buClr>
            </a:pPr>
            <a:r>
              <a:rPr lang="en-US" sz="2200" dirty="0">
                <a:solidFill>
                  <a:schemeClr val="tx1"/>
                </a:solidFill>
              </a:rPr>
              <a:t>Company has not procured/received information from Creditors about their status as MSME, therefore no disallowance u/s 43B(h) can be determined and no provision for interest has been made.</a:t>
            </a:r>
          </a:p>
          <a:p>
            <a:pPr>
              <a:buClr>
                <a:srgbClr val="00B050"/>
              </a:buClr>
            </a:pPr>
            <a:r>
              <a:rPr lang="en-US" sz="2200" dirty="0">
                <a:solidFill>
                  <a:schemeClr val="tx1"/>
                </a:solidFill>
              </a:rPr>
              <a:t>Obtain Written representation</a:t>
            </a:r>
          </a:p>
          <a:p>
            <a:pPr>
              <a:buClr>
                <a:srgbClr val="00B050"/>
              </a:buClr>
            </a:pPr>
            <a:r>
              <a:rPr lang="en-US" sz="2200" dirty="0">
                <a:solidFill>
                  <a:schemeClr val="tx1"/>
                </a:solidFill>
              </a:rPr>
              <a:t>Check the Purchases Invoices containing MSME details</a:t>
            </a:r>
          </a:p>
          <a:p>
            <a:pPr>
              <a:buClr>
                <a:srgbClr val="00B050"/>
              </a:buClr>
            </a:pPr>
            <a:endParaRPr lang="en-IN" dirty="0">
              <a:solidFill>
                <a:schemeClr val="tx1"/>
              </a:solidFill>
            </a:endParaRPr>
          </a:p>
        </p:txBody>
      </p:sp>
      <p:sp>
        <p:nvSpPr>
          <p:cNvPr id="4" name="Footer Placeholder 3">
            <a:extLst>
              <a:ext uri="{FF2B5EF4-FFF2-40B4-BE49-F238E27FC236}">
                <a16:creationId xmlns:a16="http://schemas.microsoft.com/office/drawing/2014/main" id="{4B3AEE11-FC3C-F4A7-29B1-97F20BE2E16F}"/>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75196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CFA5E-8DD5-8DDE-678A-D19701858729}"/>
              </a:ext>
            </a:extLst>
          </p:cNvPr>
          <p:cNvSpPr>
            <a:spLocks noGrp="1"/>
          </p:cNvSpPr>
          <p:nvPr>
            <p:ph type="title"/>
          </p:nvPr>
        </p:nvSpPr>
        <p:spPr>
          <a:xfrm>
            <a:off x="677334" y="317241"/>
            <a:ext cx="8596668" cy="410547"/>
          </a:xfrm>
        </p:spPr>
        <p:txBody>
          <a:bodyPr>
            <a:normAutofit fontScale="90000"/>
          </a:bodyPr>
          <a:lstStyle/>
          <a:p>
            <a:r>
              <a:rPr lang="en-IN" sz="2200" b="0" i="0" u="sng" dirty="0">
                <a:solidFill>
                  <a:srgbClr val="0070C0"/>
                </a:solidFill>
                <a:effectLst/>
                <a:latin typeface="Segoe UI" panose="020B0502040204020203" pitchFamily="34" charset="0"/>
              </a:rPr>
              <a:t>Reporting By Auditor- Situation 2</a:t>
            </a:r>
            <a:endParaRPr lang="en-IN" dirty="0">
              <a:solidFill>
                <a:srgbClr val="0070C0"/>
              </a:solidFill>
            </a:endParaRPr>
          </a:p>
        </p:txBody>
      </p:sp>
      <p:sp>
        <p:nvSpPr>
          <p:cNvPr id="3" name="Content Placeholder 2">
            <a:extLst>
              <a:ext uri="{FF2B5EF4-FFF2-40B4-BE49-F238E27FC236}">
                <a16:creationId xmlns:a16="http://schemas.microsoft.com/office/drawing/2014/main" id="{412B2D75-D8C0-5A59-351C-38DE0A78C1F0}"/>
              </a:ext>
            </a:extLst>
          </p:cNvPr>
          <p:cNvSpPr>
            <a:spLocks noGrp="1"/>
          </p:cNvSpPr>
          <p:nvPr>
            <p:ph idx="1"/>
          </p:nvPr>
        </p:nvSpPr>
        <p:spPr>
          <a:xfrm>
            <a:off x="677334" y="727789"/>
            <a:ext cx="8596668" cy="6130212"/>
          </a:xfrm>
        </p:spPr>
        <p:txBody>
          <a:bodyPr>
            <a:normAutofit/>
          </a:bodyPr>
          <a:lstStyle/>
          <a:p>
            <a:pPr>
              <a:buClr>
                <a:srgbClr val="00B050"/>
              </a:buClr>
            </a:pPr>
            <a:r>
              <a:rPr lang="en-US" sz="2200" dirty="0">
                <a:solidFill>
                  <a:schemeClr val="tx1"/>
                </a:solidFill>
              </a:rPr>
              <a:t>Situation- Auditee has identified the status of MSME but no interest provided.</a:t>
            </a:r>
          </a:p>
          <a:p>
            <a:pPr>
              <a:buClr>
                <a:srgbClr val="00B050"/>
              </a:buClr>
            </a:pPr>
            <a:r>
              <a:rPr lang="en-US" sz="2200" dirty="0">
                <a:solidFill>
                  <a:schemeClr val="tx1"/>
                </a:solidFill>
              </a:rPr>
              <a:t>Report in 3CA/3CB Col: 3/5</a:t>
            </a:r>
          </a:p>
          <a:p>
            <a:pPr>
              <a:buClr>
                <a:srgbClr val="00B050"/>
              </a:buClr>
            </a:pPr>
            <a:r>
              <a:rPr lang="en-US" sz="2200" dirty="0">
                <a:solidFill>
                  <a:schemeClr val="tx1"/>
                </a:solidFill>
              </a:rPr>
              <a:t>Company has procured/received information from Creditors about their status as MSME, therefore disallowance u/s 43B(h) is mentioned in column     of 3CD no provision for interest on delayed payment has been made.</a:t>
            </a:r>
          </a:p>
          <a:p>
            <a:pPr>
              <a:buClr>
                <a:srgbClr val="00B050"/>
              </a:buClr>
            </a:pPr>
            <a:r>
              <a:rPr lang="en-US" sz="2200" dirty="0">
                <a:solidFill>
                  <a:schemeClr val="tx1"/>
                </a:solidFill>
              </a:rPr>
              <a:t>Obtain Written representation</a:t>
            </a:r>
          </a:p>
          <a:p>
            <a:pPr>
              <a:buClr>
                <a:srgbClr val="00B050"/>
              </a:buClr>
            </a:pPr>
            <a:r>
              <a:rPr lang="en-US" sz="2200" dirty="0">
                <a:solidFill>
                  <a:schemeClr val="tx1"/>
                </a:solidFill>
              </a:rPr>
              <a:t>Check the Process of identifying MSME Status</a:t>
            </a:r>
            <a:endParaRPr lang="en-IN" dirty="0">
              <a:solidFill>
                <a:schemeClr val="tx1"/>
              </a:solidFill>
            </a:endParaRPr>
          </a:p>
        </p:txBody>
      </p:sp>
      <p:sp>
        <p:nvSpPr>
          <p:cNvPr id="4" name="Footer Placeholder 3">
            <a:extLst>
              <a:ext uri="{FF2B5EF4-FFF2-40B4-BE49-F238E27FC236}">
                <a16:creationId xmlns:a16="http://schemas.microsoft.com/office/drawing/2014/main" id="{0B728054-9A34-2609-6D12-17E027BAF931}"/>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88128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CFA5E-8DD5-8DDE-678A-D19701858729}"/>
              </a:ext>
            </a:extLst>
          </p:cNvPr>
          <p:cNvSpPr>
            <a:spLocks noGrp="1"/>
          </p:cNvSpPr>
          <p:nvPr>
            <p:ph type="title"/>
          </p:nvPr>
        </p:nvSpPr>
        <p:spPr>
          <a:xfrm>
            <a:off x="677334" y="317241"/>
            <a:ext cx="8596668" cy="410547"/>
          </a:xfrm>
        </p:spPr>
        <p:txBody>
          <a:bodyPr>
            <a:normAutofit fontScale="90000"/>
          </a:bodyPr>
          <a:lstStyle/>
          <a:p>
            <a:r>
              <a:rPr lang="en-IN" sz="2200" b="0" i="0" u="sng" dirty="0">
                <a:solidFill>
                  <a:srgbClr val="0070C0"/>
                </a:solidFill>
                <a:effectLst/>
                <a:latin typeface="Segoe UI" panose="020B0502040204020203" pitchFamily="34" charset="0"/>
              </a:rPr>
              <a:t>Reporting By Auditor- Situation 3</a:t>
            </a:r>
            <a:endParaRPr lang="en-IN" dirty="0">
              <a:solidFill>
                <a:srgbClr val="0070C0"/>
              </a:solidFill>
            </a:endParaRPr>
          </a:p>
        </p:txBody>
      </p:sp>
      <p:sp>
        <p:nvSpPr>
          <p:cNvPr id="3" name="Content Placeholder 2">
            <a:extLst>
              <a:ext uri="{FF2B5EF4-FFF2-40B4-BE49-F238E27FC236}">
                <a16:creationId xmlns:a16="http://schemas.microsoft.com/office/drawing/2014/main" id="{412B2D75-D8C0-5A59-351C-38DE0A78C1F0}"/>
              </a:ext>
            </a:extLst>
          </p:cNvPr>
          <p:cNvSpPr>
            <a:spLocks noGrp="1"/>
          </p:cNvSpPr>
          <p:nvPr>
            <p:ph idx="1"/>
          </p:nvPr>
        </p:nvSpPr>
        <p:spPr>
          <a:xfrm>
            <a:off x="677334" y="727789"/>
            <a:ext cx="8596668" cy="6130212"/>
          </a:xfrm>
        </p:spPr>
        <p:txBody>
          <a:bodyPr>
            <a:normAutofit/>
          </a:bodyPr>
          <a:lstStyle/>
          <a:p>
            <a:pPr>
              <a:buClr>
                <a:srgbClr val="00B050"/>
              </a:buClr>
            </a:pPr>
            <a:r>
              <a:rPr lang="en-US" sz="2200" dirty="0">
                <a:solidFill>
                  <a:schemeClr val="tx1"/>
                </a:solidFill>
              </a:rPr>
              <a:t>Situation- Auditee has identified the status of MSME and interest provided.</a:t>
            </a:r>
          </a:p>
          <a:p>
            <a:pPr>
              <a:buClr>
                <a:srgbClr val="00B050"/>
              </a:buClr>
            </a:pPr>
            <a:r>
              <a:rPr lang="en-US" sz="2200" dirty="0">
                <a:solidFill>
                  <a:schemeClr val="tx1"/>
                </a:solidFill>
              </a:rPr>
              <a:t>No need to Report in 3CA/3CB Col: 3/5</a:t>
            </a:r>
          </a:p>
          <a:p>
            <a:pPr>
              <a:buClr>
                <a:srgbClr val="00B050"/>
              </a:buClr>
            </a:pPr>
            <a:r>
              <a:rPr lang="en-US" sz="2200" dirty="0">
                <a:solidFill>
                  <a:schemeClr val="tx1"/>
                </a:solidFill>
              </a:rPr>
              <a:t>Obtain Written representation</a:t>
            </a:r>
          </a:p>
          <a:p>
            <a:pPr>
              <a:buClr>
                <a:srgbClr val="00B050"/>
              </a:buClr>
            </a:pPr>
            <a:r>
              <a:rPr lang="en-US" sz="2200" dirty="0">
                <a:solidFill>
                  <a:schemeClr val="tx1"/>
                </a:solidFill>
              </a:rPr>
              <a:t>Check the Process of identifying MSME Status</a:t>
            </a:r>
          </a:p>
          <a:p>
            <a:pPr>
              <a:buClr>
                <a:srgbClr val="00B050"/>
              </a:buClr>
            </a:pPr>
            <a:r>
              <a:rPr lang="en-US" sz="2200" dirty="0">
                <a:solidFill>
                  <a:schemeClr val="tx1"/>
                </a:solidFill>
              </a:rPr>
              <a:t>Check disallowance of Expenses and Interest Both</a:t>
            </a:r>
          </a:p>
          <a:p>
            <a:pPr>
              <a:buClr>
                <a:srgbClr val="00B050"/>
              </a:buClr>
            </a:pPr>
            <a:r>
              <a:rPr lang="en-US" sz="2200" dirty="0">
                <a:solidFill>
                  <a:schemeClr val="tx1"/>
                </a:solidFill>
              </a:rPr>
              <a:t>Clause 22 Interest to be mentioned</a:t>
            </a:r>
          </a:p>
          <a:p>
            <a:pPr>
              <a:buClr>
                <a:srgbClr val="00B050"/>
              </a:buClr>
            </a:pPr>
            <a:r>
              <a:rPr lang="en-US" sz="2200" dirty="0">
                <a:solidFill>
                  <a:schemeClr val="tx1"/>
                </a:solidFill>
              </a:rPr>
              <a:t>Clause 26 Expenses to be disallowed</a:t>
            </a:r>
          </a:p>
          <a:p>
            <a:pPr>
              <a:buClr>
                <a:srgbClr val="00B050"/>
              </a:buClr>
            </a:pPr>
            <a:endParaRPr lang="en-IN" dirty="0">
              <a:solidFill>
                <a:schemeClr val="tx1"/>
              </a:solidFill>
            </a:endParaRPr>
          </a:p>
        </p:txBody>
      </p:sp>
      <p:sp>
        <p:nvSpPr>
          <p:cNvPr id="4" name="Footer Placeholder 3">
            <a:extLst>
              <a:ext uri="{FF2B5EF4-FFF2-40B4-BE49-F238E27FC236}">
                <a16:creationId xmlns:a16="http://schemas.microsoft.com/office/drawing/2014/main" id="{B8305B79-9AB0-B6EC-0461-63D9F2E7D463}"/>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69166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4FA907A-D857-6D33-CCFA-B14E42103763}"/>
              </a:ext>
            </a:extLst>
          </p:cNvPr>
          <p:cNvSpPr>
            <a:spLocks noGrp="1"/>
          </p:cNvSpPr>
          <p:nvPr>
            <p:ph idx="1"/>
          </p:nvPr>
        </p:nvSpPr>
        <p:spPr/>
        <p:txBody>
          <a:bodyPr>
            <a:normAutofit/>
          </a:bodyPr>
          <a:lstStyle/>
          <a:p>
            <a:r>
              <a:rPr lang="en-IN" sz="9600"/>
              <a:t>THANK </a:t>
            </a:r>
            <a:r>
              <a:rPr lang="en-IN" sz="9600" dirty="0"/>
              <a:t>YOU</a:t>
            </a:r>
          </a:p>
        </p:txBody>
      </p:sp>
      <p:sp>
        <p:nvSpPr>
          <p:cNvPr id="2" name="Footer Placeholder 1">
            <a:extLst>
              <a:ext uri="{FF2B5EF4-FFF2-40B4-BE49-F238E27FC236}">
                <a16:creationId xmlns:a16="http://schemas.microsoft.com/office/drawing/2014/main" id="{66DFC47E-DB67-BFB4-23A5-6B845B8781CA}"/>
              </a:ext>
            </a:extLst>
          </p:cNvPr>
          <p:cNvSpPr>
            <a:spLocks noGrp="1"/>
          </p:cNvSpPr>
          <p:nvPr>
            <p:ph type="ftr" sz="quarter" idx="11"/>
          </p:nvPr>
        </p:nvSpPr>
        <p:spPr/>
        <p:txBody>
          <a:bodyPr/>
          <a:lstStyle/>
          <a:p>
            <a:r>
              <a:rPr lang="sv-SE"/>
              <a:t>reporting u/s 43B(h) in TAR 31.08.24 Jaipur Branch</a:t>
            </a:r>
            <a:endParaRPr lang="en-IN"/>
          </a:p>
        </p:txBody>
      </p:sp>
    </p:spTree>
    <p:extLst>
      <p:ext uri="{BB962C8B-B14F-4D97-AF65-F5344CB8AC3E}">
        <p14:creationId xmlns:p14="http://schemas.microsoft.com/office/powerpoint/2010/main" val="265356634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3290</TotalTime>
  <Words>2862</Words>
  <Application>Microsoft Office PowerPoint</Application>
  <PresentationFormat>Widescreen</PresentationFormat>
  <Paragraphs>242</Paragraphs>
  <Slides>34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Calibri</vt:lpstr>
      <vt:lpstr>Segoe UI</vt:lpstr>
      <vt:lpstr>Segoe UI Symbol</vt:lpstr>
      <vt:lpstr>Times New Roman</vt:lpstr>
      <vt:lpstr>Trebuchet MS</vt:lpstr>
      <vt:lpstr>Verdana</vt:lpstr>
      <vt:lpstr>Wingdings</vt:lpstr>
      <vt:lpstr>Wingdings 3</vt:lpstr>
      <vt:lpstr>Facet</vt:lpstr>
      <vt:lpstr>Reporting under 43B(h) </vt:lpstr>
      <vt:lpstr>MSME</vt:lpstr>
      <vt:lpstr>MSME</vt:lpstr>
      <vt:lpstr>PowerPoint Presentation</vt:lpstr>
      <vt:lpstr>MSME Return for Companies</vt:lpstr>
      <vt:lpstr>Related changes made in Union Budget 2023 u/s 43B of the Income Tax Act 1961 (applicable from FY 2023-24)</vt:lpstr>
      <vt:lpstr>S. 43B</vt:lpstr>
      <vt:lpstr>S. 43B</vt:lpstr>
      <vt:lpstr>IMPORTANT 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CONSEQUENCES</vt:lpstr>
      <vt:lpstr>PowerPoint Presentation</vt:lpstr>
      <vt:lpstr>PowerPoint Presentation</vt:lpstr>
      <vt:lpstr>S. 43B</vt:lpstr>
      <vt:lpstr>Important Definitions</vt:lpstr>
      <vt:lpstr>PowerPoint Presentation</vt:lpstr>
      <vt:lpstr>PowerPoint Presentation</vt:lpstr>
      <vt:lpstr>CASE STUDY</vt:lpstr>
      <vt:lpstr>ISSUES</vt:lpstr>
      <vt:lpstr>ISSUES</vt:lpstr>
      <vt:lpstr>ISSUES</vt:lpstr>
      <vt:lpstr>Suggested details</vt:lpstr>
      <vt:lpstr>S. 43B(h) &amp; FORM 3CD</vt:lpstr>
      <vt:lpstr>Audit process</vt:lpstr>
      <vt:lpstr>Reporting By Auditor- Situation 1</vt:lpstr>
      <vt:lpstr>Reporting By Auditor- Situation 2</vt:lpstr>
      <vt:lpstr>Reporting By Auditor- Situation 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Compliance With Technical And Professional Standards</dc:title>
  <dc:creator>jawahar vadlamani</dc:creator>
  <cp:lastModifiedBy>R. A. Sharma</cp:lastModifiedBy>
  <cp:revision>49</cp:revision>
  <dcterms:created xsi:type="dcterms:W3CDTF">2022-12-17T16:39:20Z</dcterms:created>
  <dcterms:modified xsi:type="dcterms:W3CDTF">2024-08-30T09:44:39Z</dcterms:modified>
</cp:coreProperties>
</file>