
<file path=[Content_Types].xml><?xml version="1.0" encoding="utf-8"?>
<Types xmlns="http://schemas.openxmlformats.org/package/2006/content-types">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18.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62"/>
  </p:notesMasterIdLst>
  <p:sldIdLst>
    <p:sldId id="256" r:id="rId2"/>
    <p:sldId id="257" r:id="rId3"/>
    <p:sldId id="301" r:id="rId4"/>
    <p:sldId id="302" r:id="rId5"/>
    <p:sldId id="303" r:id="rId6"/>
    <p:sldId id="307" r:id="rId7"/>
    <p:sldId id="308" r:id="rId8"/>
    <p:sldId id="321" r:id="rId9"/>
    <p:sldId id="322" r:id="rId10"/>
    <p:sldId id="259" r:id="rId11"/>
    <p:sldId id="260" r:id="rId12"/>
    <p:sldId id="261" r:id="rId13"/>
    <p:sldId id="262" r:id="rId14"/>
    <p:sldId id="323" r:id="rId15"/>
    <p:sldId id="264" r:id="rId16"/>
    <p:sldId id="287" r:id="rId17"/>
    <p:sldId id="288" r:id="rId18"/>
    <p:sldId id="289" r:id="rId19"/>
    <p:sldId id="310" r:id="rId20"/>
    <p:sldId id="311" r:id="rId21"/>
    <p:sldId id="312" r:id="rId22"/>
    <p:sldId id="313" r:id="rId23"/>
    <p:sldId id="314" r:id="rId24"/>
    <p:sldId id="315" r:id="rId25"/>
    <p:sldId id="316" r:id="rId26"/>
    <p:sldId id="318" r:id="rId27"/>
    <p:sldId id="317" r:id="rId28"/>
    <p:sldId id="319" r:id="rId29"/>
    <p:sldId id="290" r:id="rId30"/>
    <p:sldId id="294" r:id="rId31"/>
    <p:sldId id="293" r:id="rId32"/>
    <p:sldId id="325" r:id="rId33"/>
    <p:sldId id="258" r:id="rId34"/>
    <p:sldId id="326" r:id="rId35"/>
    <p:sldId id="327" r:id="rId36"/>
    <p:sldId id="328" r:id="rId37"/>
    <p:sldId id="330" r:id="rId38"/>
    <p:sldId id="331" r:id="rId39"/>
    <p:sldId id="332" r:id="rId40"/>
    <p:sldId id="333" r:id="rId41"/>
    <p:sldId id="334" r:id="rId42"/>
    <p:sldId id="335" r:id="rId43"/>
    <p:sldId id="263" r:id="rId44"/>
    <p:sldId id="336" r:id="rId45"/>
    <p:sldId id="338" r:id="rId46"/>
    <p:sldId id="339" r:id="rId47"/>
    <p:sldId id="340" r:id="rId48"/>
    <p:sldId id="341" r:id="rId49"/>
    <p:sldId id="342" r:id="rId50"/>
    <p:sldId id="343" r:id="rId51"/>
    <p:sldId id="344" r:id="rId52"/>
    <p:sldId id="345" r:id="rId53"/>
    <p:sldId id="295" r:id="rId54"/>
    <p:sldId id="296" r:id="rId55"/>
    <p:sldId id="297" r:id="rId56"/>
    <p:sldId id="298" r:id="rId57"/>
    <p:sldId id="299" r:id="rId58"/>
    <p:sldId id="300" r:id="rId59"/>
    <p:sldId id="309" r:id="rId60"/>
    <p:sldId id="320"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D23234-7DEC-4456-9404-2C3C60BF5E06}" v="9" dt="2021-06-03T12:08:31.751"/>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F366FC-4E2D-4516-81B2-AB014378BC1E}" type="doc">
      <dgm:prSet loTypeId="urn:microsoft.com/office/officeart/2005/8/layout/vList3" loCatId="list" qsTypeId="urn:microsoft.com/office/officeart/2005/8/quickstyle/3d1" qsCatId="3D" csTypeId="urn:microsoft.com/office/officeart/2005/8/colors/colorful2" csCatId="colorful" phldr="1"/>
      <dgm:spPr/>
      <dgm:t>
        <a:bodyPr/>
        <a:lstStyle/>
        <a:p>
          <a:endParaRPr lang="en-IN"/>
        </a:p>
      </dgm:t>
    </dgm:pt>
    <dgm:pt modelId="{F493A069-DF6D-48A0-914B-4859A2BC0B9B}">
      <dgm:prSet phldrT="[Text]"/>
      <dgm:spPr/>
      <dgm:t>
        <a:bodyPr/>
        <a:lstStyle/>
        <a:p>
          <a:r>
            <a:rPr lang="en-US" dirty="0"/>
            <a:t>Assertions</a:t>
          </a:r>
        </a:p>
      </dgm:t>
    </dgm:pt>
    <dgm:pt modelId="{F01E3564-8015-4591-A9AA-926C930D16A2}" type="parTrans" cxnId="{567FE622-8A4B-4D8D-9B85-FFF3E26D065C}">
      <dgm:prSet/>
      <dgm:spPr/>
      <dgm:t>
        <a:bodyPr/>
        <a:lstStyle/>
        <a:p>
          <a:endParaRPr lang="en-US"/>
        </a:p>
      </dgm:t>
    </dgm:pt>
    <dgm:pt modelId="{D02B7BF4-0847-49B3-848A-2D042B3AEB5F}" type="sibTrans" cxnId="{567FE622-8A4B-4D8D-9B85-FFF3E26D065C}">
      <dgm:prSet/>
      <dgm:spPr/>
      <dgm:t>
        <a:bodyPr/>
        <a:lstStyle/>
        <a:p>
          <a:endParaRPr lang="en-US"/>
        </a:p>
      </dgm:t>
    </dgm:pt>
    <dgm:pt modelId="{CB27EA4B-6972-4B03-8DBC-8429CE3B785C}">
      <dgm:prSet phldrT="[Text]"/>
      <dgm:spPr/>
      <dgm:t>
        <a:bodyPr/>
        <a:lstStyle/>
        <a:p>
          <a:r>
            <a:rPr lang="en-US" dirty="0"/>
            <a:t>Balance Confirmations</a:t>
          </a:r>
        </a:p>
      </dgm:t>
    </dgm:pt>
    <dgm:pt modelId="{D5F4438D-7056-41DE-A9E3-F7FB055669AC}" type="parTrans" cxnId="{232C0D33-9E80-4037-8A09-758B40F7E4EC}">
      <dgm:prSet/>
      <dgm:spPr/>
      <dgm:t>
        <a:bodyPr/>
        <a:lstStyle/>
        <a:p>
          <a:endParaRPr lang="en-US"/>
        </a:p>
      </dgm:t>
    </dgm:pt>
    <dgm:pt modelId="{1A8F7A9A-8411-4F42-AAB8-493D20B87A4C}" type="sibTrans" cxnId="{232C0D33-9E80-4037-8A09-758B40F7E4EC}">
      <dgm:prSet/>
      <dgm:spPr/>
      <dgm:t>
        <a:bodyPr/>
        <a:lstStyle/>
        <a:p>
          <a:endParaRPr lang="en-US"/>
        </a:p>
      </dgm:t>
    </dgm:pt>
    <dgm:pt modelId="{E75A39DC-A6C0-4D7F-96BD-30D5321A7D72}">
      <dgm:prSet phldrT="[Text]"/>
      <dgm:spPr/>
      <dgm:t>
        <a:bodyPr/>
        <a:lstStyle/>
        <a:p>
          <a:r>
            <a:rPr lang="en-US" dirty="0"/>
            <a:t>Compliances</a:t>
          </a:r>
        </a:p>
      </dgm:t>
    </dgm:pt>
    <dgm:pt modelId="{67A41462-C57F-43B9-A40C-2AFB21762B32}" type="parTrans" cxnId="{2B953519-0EE5-4D9D-A3DC-8A6F0FD841F4}">
      <dgm:prSet/>
      <dgm:spPr/>
      <dgm:t>
        <a:bodyPr/>
        <a:lstStyle/>
        <a:p>
          <a:endParaRPr lang="en-US"/>
        </a:p>
      </dgm:t>
    </dgm:pt>
    <dgm:pt modelId="{ACA5CC72-755F-4812-AE8E-601197DCABCD}" type="sibTrans" cxnId="{2B953519-0EE5-4D9D-A3DC-8A6F0FD841F4}">
      <dgm:prSet/>
      <dgm:spPr/>
      <dgm:t>
        <a:bodyPr/>
        <a:lstStyle/>
        <a:p>
          <a:endParaRPr lang="en-US"/>
        </a:p>
      </dgm:t>
    </dgm:pt>
    <dgm:pt modelId="{62A70A86-2949-4E0C-949F-31384F2F7F8A}">
      <dgm:prSet phldrT="[Text]"/>
      <dgm:spPr/>
      <dgm:t>
        <a:bodyPr/>
        <a:lstStyle/>
        <a:p>
          <a:r>
            <a:rPr lang="en-US" dirty="0"/>
            <a:t>Letters from Management</a:t>
          </a:r>
        </a:p>
      </dgm:t>
    </dgm:pt>
    <dgm:pt modelId="{B1DF0B4C-51C8-48F1-8035-6F8B3DDDF1CA}" type="parTrans" cxnId="{55BF80C0-CD46-49C1-B060-6001D82990BF}">
      <dgm:prSet/>
      <dgm:spPr/>
      <dgm:t>
        <a:bodyPr/>
        <a:lstStyle/>
        <a:p>
          <a:endParaRPr lang="en-US"/>
        </a:p>
      </dgm:t>
    </dgm:pt>
    <dgm:pt modelId="{6F672EA5-EDEB-40CA-97E7-63FC7EC73F8A}" type="sibTrans" cxnId="{55BF80C0-CD46-49C1-B060-6001D82990BF}">
      <dgm:prSet/>
      <dgm:spPr/>
      <dgm:t>
        <a:bodyPr/>
        <a:lstStyle/>
        <a:p>
          <a:endParaRPr lang="en-US"/>
        </a:p>
      </dgm:t>
    </dgm:pt>
    <dgm:pt modelId="{08D957C9-B1C6-46C9-A7FD-C4A1E4856FAE}">
      <dgm:prSet phldrT="[Text]"/>
      <dgm:spPr/>
      <dgm:t>
        <a:bodyPr/>
        <a:lstStyle/>
        <a:p>
          <a:r>
            <a:rPr lang="en-US" dirty="0"/>
            <a:t>Balance Review &amp; Clearances</a:t>
          </a:r>
        </a:p>
      </dgm:t>
    </dgm:pt>
    <dgm:pt modelId="{3CB07563-601E-45B6-AE16-E659F0507E4B}" type="parTrans" cxnId="{31BCDFAC-1940-42C6-9274-8ED5D2979819}">
      <dgm:prSet/>
      <dgm:spPr/>
      <dgm:t>
        <a:bodyPr/>
        <a:lstStyle/>
        <a:p>
          <a:endParaRPr lang="en-US"/>
        </a:p>
      </dgm:t>
    </dgm:pt>
    <dgm:pt modelId="{EA7FCE27-E108-443B-9E62-A920602FA46B}" type="sibTrans" cxnId="{31BCDFAC-1940-42C6-9274-8ED5D2979819}">
      <dgm:prSet/>
      <dgm:spPr/>
      <dgm:t>
        <a:bodyPr/>
        <a:lstStyle/>
        <a:p>
          <a:endParaRPr lang="en-US"/>
        </a:p>
      </dgm:t>
    </dgm:pt>
    <dgm:pt modelId="{7E78934E-0421-441A-B928-0713D498DB3D}">
      <dgm:prSet phldrT="[Text]"/>
      <dgm:spPr/>
      <dgm:t>
        <a:bodyPr/>
        <a:lstStyle/>
        <a:p>
          <a:r>
            <a:rPr lang="en-US" dirty="0" err="1"/>
            <a:t>Applicabilities</a:t>
          </a:r>
          <a:endParaRPr lang="en-US" dirty="0"/>
        </a:p>
      </dgm:t>
    </dgm:pt>
    <dgm:pt modelId="{61F53F65-796E-4AB7-AF84-B8F30B1EFA8B}" type="parTrans" cxnId="{017A8DB7-7BC8-44E5-90A0-59C3E870176F}">
      <dgm:prSet/>
      <dgm:spPr/>
      <dgm:t>
        <a:bodyPr/>
        <a:lstStyle/>
        <a:p>
          <a:endParaRPr lang="en-US"/>
        </a:p>
      </dgm:t>
    </dgm:pt>
    <dgm:pt modelId="{18D45B63-151E-4F2C-AC92-2E2F539F55EF}" type="sibTrans" cxnId="{017A8DB7-7BC8-44E5-90A0-59C3E870176F}">
      <dgm:prSet/>
      <dgm:spPr/>
      <dgm:t>
        <a:bodyPr/>
        <a:lstStyle/>
        <a:p>
          <a:endParaRPr lang="en-US"/>
        </a:p>
      </dgm:t>
    </dgm:pt>
    <dgm:pt modelId="{8B4C79E8-22D9-4945-B93D-ECA82FF1D653}">
      <dgm:prSet/>
      <dgm:spPr/>
      <dgm:t>
        <a:bodyPr/>
        <a:lstStyle/>
        <a:p>
          <a:r>
            <a:rPr lang="en-IN" b="0" u="none" dirty="0">
              <a:solidFill>
                <a:schemeClr val="bg1"/>
              </a:solidFill>
            </a:rPr>
            <a:t>Major observations in respect to AS</a:t>
          </a:r>
        </a:p>
      </dgm:t>
    </dgm:pt>
    <dgm:pt modelId="{3B51909F-145C-496A-8822-EFCD78CDE7FC}" type="parTrans" cxnId="{3BC1398D-B24A-4C19-9541-AC3198391629}">
      <dgm:prSet/>
      <dgm:spPr/>
      <dgm:t>
        <a:bodyPr/>
        <a:lstStyle/>
        <a:p>
          <a:endParaRPr lang="en-IN"/>
        </a:p>
      </dgm:t>
    </dgm:pt>
    <dgm:pt modelId="{0B984610-5D57-40E0-A2A6-8A07F4957334}" type="sibTrans" cxnId="{3BC1398D-B24A-4C19-9541-AC3198391629}">
      <dgm:prSet/>
      <dgm:spPr/>
      <dgm:t>
        <a:bodyPr/>
        <a:lstStyle/>
        <a:p>
          <a:endParaRPr lang="en-IN"/>
        </a:p>
      </dgm:t>
    </dgm:pt>
    <dgm:pt modelId="{9B5C72B2-20CA-40AC-97A9-94BDFDA693D4}">
      <dgm:prSet/>
      <dgm:spPr/>
      <dgm:t>
        <a:bodyPr/>
        <a:lstStyle/>
        <a:p>
          <a:r>
            <a:rPr lang="en-IN" b="0" u="none" dirty="0">
              <a:solidFill>
                <a:schemeClr val="bg1"/>
              </a:solidFill>
            </a:rPr>
            <a:t>Major observations in respect to SA</a:t>
          </a:r>
          <a:endParaRPr lang="en-IN" dirty="0"/>
        </a:p>
      </dgm:t>
    </dgm:pt>
    <dgm:pt modelId="{E4C0B1EE-FF01-437F-AFD2-E3C683A7971A}" type="parTrans" cxnId="{D79F2466-2651-433E-8064-495E14B30B5D}">
      <dgm:prSet/>
      <dgm:spPr/>
      <dgm:t>
        <a:bodyPr/>
        <a:lstStyle/>
        <a:p>
          <a:endParaRPr lang="en-IN"/>
        </a:p>
      </dgm:t>
    </dgm:pt>
    <dgm:pt modelId="{8EB3B0A1-CA45-4C97-A9F2-E9F036305C75}" type="sibTrans" cxnId="{D79F2466-2651-433E-8064-495E14B30B5D}">
      <dgm:prSet/>
      <dgm:spPr/>
      <dgm:t>
        <a:bodyPr/>
        <a:lstStyle/>
        <a:p>
          <a:endParaRPr lang="en-IN"/>
        </a:p>
      </dgm:t>
    </dgm:pt>
    <dgm:pt modelId="{1731C79F-FFD7-4835-A7FC-45FDA4A31BC6}">
      <dgm:prSet/>
      <dgm:spPr/>
      <dgm:t>
        <a:bodyPr/>
        <a:lstStyle/>
        <a:p>
          <a:r>
            <a:rPr lang="en-IN" b="0" u="none" dirty="0">
              <a:solidFill>
                <a:schemeClr val="bg1"/>
              </a:solidFill>
            </a:rPr>
            <a:t>Major observations in respect to Companies Act 2013</a:t>
          </a:r>
          <a:endParaRPr lang="en-IN" dirty="0"/>
        </a:p>
      </dgm:t>
    </dgm:pt>
    <dgm:pt modelId="{99982157-EC2C-497E-812F-6C35E9B22181}" type="parTrans" cxnId="{DE113B41-5059-46CE-86F7-89A77BE838D3}">
      <dgm:prSet/>
      <dgm:spPr/>
      <dgm:t>
        <a:bodyPr/>
        <a:lstStyle/>
        <a:p>
          <a:endParaRPr lang="en-IN"/>
        </a:p>
      </dgm:t>
    </dgm:pt>
    <dgm:pt modelId="{53A36B09-BE92-487E-85B0-7E236BE52696}" type="sibTrans" cxnId="{DE113B41-5059-46CE-86F7-89A77BE838D3}">
      <dgm:prSet/>
      <dgm:spPr/>
      <dgm:t>
        <a:bodyPr/>
        <a:lstStyle/>
        <a:p>
          <a:endParaRPr lang="en-IN"/>
        </a:p>
      </dgm:t>
    </dgm:pt>
    <dgm:pt modelId="{8F116B6E-3DFD-4F8E-AA53-DCFF3FB18C5C}">
      <dgm:prSet/>
      <dgm:spPr/>
      <dgm:t>
        <a:bodyPr/>
        <a:lstStyle/>
        <a:p>
          <a:r>
            <a:rPr lang="en-IN" b="0" u="none" dirty="0">
              <a:solidFill>
                <a:schemeClr val="bg1"/>
              </a:solidFill>
            </a:rPr>
            <a:t>Major observations in respect </a:t>
          </a:r>
          <a:r>
            <a:rPr lang="en-IN" b="0" u="none">
              <a:solidFill>
                <a:schemeClr val="bg1"/>
              </a:solidFill>
            </a:rPr>
            <a:t>to CARO 2016</a:t>
          </a:r>
          <a:endParaRPr lang="en-IN" dirty="0"/>
        </a:p>
      </dgm:t>
    </dgm:pt>
    <dgm:pt modelId="{525199CF-F9C0-43A0-9391-E3BA532A0E86}" type="parTrans" cxnId="{C6C0CE08-AE52-46C6-9837-50A40DBAB40E}">
      <dgm:prSet/>
      <dgm:spPr/>
      <dgm:t>
        <a:bodyPr/>
        <a:lstStyle/>
        <a:p>
          <a:endParaRPr lang="en-IN"/>
        </a:p>
      </dgm:t>
    </dgm:pt>
    <dgm:pt modelId="{7DEF7ED4-1D31-4349-9F4A-607FA3AC8188}" type="sibTrans" cxnId="{C6C0CE08-AE52-46C6-9837-50A40DBAB40E}">
      <dgm:prSet/>
      <dgm:spPr/>
      <dgm:t>
        <a:bodyPr/>
        <a:lstStyle/>
        <a:p>
          <a:endParaRPr lang="en-IN"/>
        </a:p>
      </dgm:t>
    </dgm:pt>
    <dgm:pt modelId="{BAEB1741-C031-4F29-8432-F0284D845940}" type="pres">
      <dgm:prSet presAssocID="{99F366FC-4E2D-4516-81B2-AB014378BC1E}" presName="linearFlow" presStyleCnt="0">
        <dgm:presLayoutVars>
          <dgm:dir/>
          <dgm:resizeHandles val="exact"/>
        </dgm:presLayoutVars>
      </dgm:prSet>
      <dgm:spPr/>
      <dgm:t>
        <a:bodyPr/>
        <a:lstStyle/>
        <a:p>
          <a:endParaRPr lang="en-US"/>
        </a:p>
      </dgm:t>
    </dgm:pt>
    <dgm:pt modelId="{13F760CD-A95D-4795-A3EB-1E69AFF19901}" type="pres">
      <dgm:prSet presAssocID="{7E78934E-0421-441A-B928-0713D498DB3D}" presName="composite" presStyleCnt="0"/>
      <dgm:spPr/>
    </dgm:pt>
    <dgm:pt modelId="{4C7ADEA3-3C18-4DC4-8B57-4B7569F82411}" type="pres">
      <dgm:prSet presAssocID="{7E78934E-0421-441A-B928-0713D498DB3D}" presName="imgShp" presStyleLbl="fgImgPlace1" presStyleIdx="0" presStyleCnt="10"/>
      <dgm:spPr/>
    </dgm:pt>
    <dgm:pt modelId="{07B713DA-4E23-4A23-9EEB-D886A191680C}" type="pres">
      <dgm:prSet presAssocID="{7E78934E-0421-441A-B928-0713D498DB3D}" presName="txShp" presStyleLbl="node1" presStyleIdx="0" presStyleCnt="10">
        <dgm:presLayoutVars>
          <dgm:bulletEnabled val="1"/>
        </dgm:presLayoutVars>
      </dgm:prSet>
      <dgm:spPr/>
      <dgm:t>
        <a:bodyPr/>
        <a:lstStyle/>
        <a:p>
          <a:endParaRPr lang="en-US"/>
        </a:p>
      </dgm:t>
    </dgm:pt>
    <dgm:pt modelId="{6E18A910-7B5C-4EA9-BB90-054376C48434}" type="pres">
      <dgm:prSet presAssocID="{18D45B63-151E-4F2C-AC92-2E2F539F55EF}" presName="spacing" presStyleCnt="0"/>
      <dgm:spPr/>
    </dgm:pt>
    <dgm:pt modelId="{B7178F49-27D1-4493-B1FB-82294DAD6051}" type="pres">
      <dgm:prSet presAssocID="{8B4C79E8-22D9-4945-B93D-ECA82FF1D653}" presName="composite" presStyleCnt="0"/>
      <dgm:spPr/>
    </dgm:pt>
    <dgm:pt modelId="{1DF7B0E1-5BC7-41AA-8D0D-6AE41B0488D0}" type="pres">
      <dgm:prSet presAssocID="{8B4C79E8-22D9-4945-B93D-ECA82FF1D653}" presName="imgShp" presStyleLbl="fgImgPlace1" presStyleIdx="1" presStyleCnt="10"/>
      <dgm:spPr/>
    </dgm:pt>
    <dgm:pt modelId="{19F46997-2B11-4A0A-9EF3-A47D941E1A75}" type="pres">
      <dgm:prSet presAssocID="{8B4C79E8-22D9-4945-B93D-ECA82FF1D653}" presName="txShp" presStyleLbl="node1" presStyleIdx="1" presStyleCnt="10">
        <dgm:presLayoutVars>
          <dgm:bulletEnabled val="1"/>
        </dgm:presLayoutVars>
      </dgm:prSet>
      <dgm:spPr/>
      <dgm:t>
        <a:bodyPr/>
        <a:lstStyle/>
        <a:p>
          <a:endParaRPr lang="en-US"/>
        </a:p>
      </dgm:t>
    </dgm:pt>
    <dgm:pt modelId="{B205B953-6F7F-41FC-8658-345F7FFBF01D}" type="pres">
      <dgm:prSet presAssocID="{0B984610-5D57-40E0-A2A6-8A07F4957334}" presName="spacing" presStyleCnt="0"/>
      <dgm:spPr/>
    </dgm:pt>
    <dgm:pt modelId="{87536A2A-7FCF-4817-841D-C63F879052C1}" type="pres">
      <dgm:prSet presAssocID="{F493A069-DF6D-48A0-914B-4859A2BC0B9B}" presName="composite" presStyleCnt="0"/>
      <dgm:spPr/>
    </dgm:pt>
    <dgm:pt modelId="{BC89EC12-3D57-4537-B354-42071FD896A5}" type="pres">
      <dgm:prSet presAssocID="{F493A069-DF6D-48A0-914B-4859A2BC0B9B}" presName="imgShp" presStyleLbl="fgImgPlace1" presStyleIdx="2" presStyleCnt="10"/>
      <dgm:spPr/>
    </dgm:pt>
    <dgm:pt modelId="{C666F13E-55A2-411C-AC98-9429BFC511C2}" type="pres">
      <dgm:prSet presAssocID="{F493A069-DF6D-48A0-914B-4859A2BC0B9B}" presName="txShp" presStyleLbl="node1" presStyleIdx="2" presStyleCnt="10">
        <dgm:presLayoutVars>
          <dgm:bulletEnabled val="1"/>
        </dgm:presLayoutVars>
      </dgm:prSet>
      <dgm:spPr/>
      <dgm:t>
        <a:bodyPr/>
        <a:lstStyle/>
        <a:p>
          <a:endParaRPr lang="en-US"/>
        </a:p>
      </dgm:t>
    </dgm:pt>
    <dgm:pt modelId="{53A9157A-06C2-4E3C-882D-73A7B93FCE7B}" type="pres">
      <dgm:prSet presAssocID="{D02B7BF4-0847-49B3-848A-2D042B3AEB5F}" presName="spacing" presStyleCnt="0"/>
      <dgm:spPr/>
    </dgm:pt>
    <dgm:pt modelId="{76F8478E-FB2E-495A-90F6-26BAB6A8D429}" type="pres">
      <dgm:prSet presAssocID="{CB27EA4B-6972-4B03-8DBC-8429CE3B785C}" presName="composite" presStyleCnt="0"/>
      <dgm:spPr/>
    </dgm:pt>
    <dgm:pt modelId="{E74E9E11-A800-427C-A7AD-8842AFBD7BEE}" type="pres">
      <dgm:prSet presAssocID="{CB27EA4B-6972-4B03-8DBC-8429CE3B785C}" presName="imgShp" presStyleLbl="fgImgPlace1" presStyleIdx="3" presStyleCnt="10"/>
      <dgm:spPr/>
    </dgm:pt>
    <dgm:pt modelId="{A0530CF7-2DC9-4B82-A23C-0A1EC06AAF06}" type="pres">
      <dgm:prSet presAssocID="{CB27EA4B-6972-4B03-8DBC-8429CE3B785C}" presName="txShp" presStyleLbl="node1" presStyleIdx="3" presStyleCnt="10">
        <dgm:presLayoutVars>
          <dgm:bulletEnabled val="1"/>
        </dgm:presLayoutVars>
      </dgm:prSet>
      <dgm:spPr/>
      <dgm:t>
        <a:bodyPr/>
        <a:lstStyle/>
        <a:p>
          <a:endParaRPr lang="en-US"/>
        </a:p>
      </dgm:t>
    </dgm:pt>
    <dgm:pt modelId="{5959BC63-EC75-4187-9DD6-FDBF48E2EF91}" type="pres">
      <dgm:prSet presAssocID="{1A8F7A9A-8411-4F42-AAB8-493D20B87A4C}" presName="spacing" presStyleCnt="0"/>
      <dgm:spPr/>
    </dgm:pt>
    <dgm:pt modelId="{20103547-BA03-45C1-8DEC-62AAA6232A4F}" type="pres">
      <dgm:prSet presAssocID="{08D957C9-B1C6-46C9-A7FD-C4A1E4856FAE}" presName="composite" presStyleCnt="0"/>
      <dgm:spPr/>
    </dgm:pt>
    <dgm:pt modelId="{7F7540AA-B3BA-41A3-B046-6F9B1B831815}" type="pres">
      <dgm:prSet presAssocID="{08D957C9-B1C6-46C9-A7FD-C4A1E4856FAE}" presName="imgShp" presStyleLbl="fgImgPlace1" presStyleIdx="4" presStyleCnt="10"/>
      <dgm:spPr/>
    </dgm:pt>
    <dgm:pt modelId="{D66E00A2-639E-478F-99BE-A5749DF93F3F}" type="pres">
      <dgm:prSet presAssocID="{08D957C9-B1C6-46C9-A7FD-C4A1E4856FAE}" presName="txShp" presStyleLbl="node1" presStyleIdx="4" presStyleCnt="10">
        <dgm:presLayoutVars>
          <dgm:bulletEnabled val="1"/>
        </dgm:presLayoutVars>
      </dgm:prSet>
      <dgm:spPr/>
      <dgm:t>
        <a:bodyPr/>
        <a:lstStyle/>
        <a:p>
          <a:endParaRPr lang="en-US"/>
        </a:p>
      </dgm:t>
    </dgm:pt>
    <dgm:pt modelId="{73AD7312-982C-4B7B-B702-D81F8E69DEA6}" type="pres">
      <dgm:prSet presAssocID="{EA7FCE27-E108-443B-9E62-A920602FA46B}" presName="spacing" presStyleCnt="0"/>
      <dgm:spPr/>
    </dgm:pt>
    <dgm:pt modelId="{06220436-BB32-4F7F-A72E-464BC733F745}" type="pres">
      <dgm:prSet presAssocID="{9B5C72B2-20CA-40AC-97A9-94BDFDA693D4}" presName="composite" presStyleCnt="0"/>
      <dgm:spPr/>
    </dgm:pt>
    <dgm:pt modelId="{00CBC640-B036-4913-BBD3-BC0474107021}" type="pres">
      <dgm:prSet presAssocID="{9B5C72B2-20CA-40AC-97A9-94BDFDA693D4}" presName="imgShp" presStyleLbl="fgImgPlace1" presStyleIdx="5" presStyleCnt="10"/>
      <dgm:spPr/>
    </dgm:pt>
    <dgm:pt modelId="{141A32B7-E2D0-4F7C-8A90-D59B666A0973}" type="pres">
      <dgm:prSet presAssocID="{9B5C72B2-20CA-40AC-97A9-94BDFDA693D4}" presName="txShp" presStyleLbl="node1" presStyleIdx="5" presStyleCnt="10">
        <dgm:presLayoutVars>
          <dgm:bulletEnabled val="1"/>
        </dgm:presLayoutVars>
      </dgm:prSet>
      <dgm:spPr/>
      <dgm:t>
        <a:bodyPr/>
        <a:lstStyle/>
        <a:p>
          <a:endParaRPr lang="en-US"/>
        </a:p>
      </dgm:t>
    </dgm:pt>
    <dgm:pt modelId="{94AED055-6F3F-4F8F-9FE0-B609E05FCAB5}" type="pres">
      <dgm:prSet presAssocID="{8EB3B0A1-CA45-4C97-A9F2-E9F036305C75}" presName="spacing" presStyleCnt="0"/>
      <dgm:spPr/>
    </dgm:pt>
    <dgm:pt modelId="{3C749845-CA4B-4596-BC8F-75F7F724374C}" type="pres">
      <dgm:prSet presAssocID="{1731C79F-FFD7-4835-A7FC-45FDA4A31BC6}" presName="composite" presStyleCnt="0"/>
      <dgm:spPr/>
    </dgm:pt>
    <dgm:pt modelId="{B0D8F992-1675-406D-B4F0-41A6A2843D3D}" type="pres">
      <dgm:prSet presAssocID="{1731C79F-FFD7-4835-A7FC-45FDA4A31BC6}" presName="imgShp" presStyleLbl="fgImgPlace1" presStyleIdx="6" presStyleCnt="10"/>
      <dgm:spPr/>
    </dgm:pt>
    <dgm:pt modelId="{63B48C30-7C7E-49D7-94C4-A296DB255A21}" type="pres">
      <dgm:prSet presAssocID="{1731C79F-FFD7-4835-A7FC-45FDA4A31BC6}" presName="txShp" presStyleLbl="node1" presStyleIdx="6" presStyleCnt="10">
        <dgm:presLayoutVars>
          <dgm:bulletEnabled val="1"/>
        </dgm:presLayoutVars>
      </dgm:prSet>
      <dgm:spPr/>
      <dgm:t>
        <a:bodyPr/>
        <a:lstStyle/>
        <a:p>
          <a:endParaRPr lang="en-US"/>
        </a:p>
      </dgm:t>
    </dgm:pt>
    <dgm:pt modelId="{25EDED76-ADEA-4E0A-8B96-EF38AEFEC17D}" type="pres">
      <dgm:prSet presAssocID="{53A36B09-BE92-487E-85B0-7E236BE52696}" presName="spacing" presStyleCnt="0"/>
      <dgm:spPr/>
    </dgm:pt>
    <dgm:pt modelId="{3B624253-5110-410F-A037-A2C935285C01}" type="pres">
      <dgm:prSet presAssocID="{8F116B6E-3DFD-4F8E-AA53-DCFF3FB18C5C}" presName="composite" presStyleCnt="0"/>
      <dgm:spPr/>
    </dgm:pt>
    <dgm:pt modelId="{C58DD637-7E60-4681-BC50-8815A8EF215B}" type="pres">
      <dgm:prSet presAssocID="{8F116B6E-3DFD-4F8E-AA53-DCFF3FB18C5C}" presName="imgShp" presStyleLbl="fgImgPlace1" presStyleIdx="7" presStyleCnt="10"/>
      <dgm:spPr/>
    </dgm:pt>
    <dgm:pt modelId="{7F4164C0-4AF5-4C72-8949-03F4E7A6791B}" type="pres">
      <dgm:prSet presAssocID="{8F116B6E-3DFD-4F8E-AA53-DCFF3FB18C5C}" presName="txShp" presStyleLbl="node1" presStyleIdx="7" presStyleCnt="10">
        <dgm:presLayoutVars>
          <dgm:bulletEnabled val="1"/>
        </dgm:presLayoutVars>
      </dgm:prSet>
      <dgm:spPr/>
      <dgm:t>
        <a:bodyPr/>
        <a:lstStyle/>
        <a:p>
          <a:endParaRPr lang="en-US"/>
        </a:p>
      </dgm:t>
    </dgm:pt>
    <dgm:pt modelId="{163A3A2C-8952-4B38-AB81-438F5A0ED43E}" type="pres">
      <dgm:prSet presAssocID="{7DEF7ED4-1D31-4349-9F4A-607FA3AC8188}" presName="spacing" presStyleCnt="0"/>
      <dgm:spPr/>
    </dgm:pt>
    <dgm:pt modelId="{62496ED7-4886-43BB-B685-3364AC6EEE84}" type="pres">
      <dgm:prSet presAssocID="{E75A39DC-A6C0-4D7F-96BD-30D5321A7D72}" presName="composite" presStyleCnt="0"/>
      <dgm:spPr/>
    </dgm:pt>
    <dgm:pt modelId="{D43D1321-B4E6-4D1B-8EB2-CBC1A8CD7CEB}" type="pres">
      <dgm:prSet presAssocID="{E75A39DC-A6C0-4D7F-96BD-30D5321A7D72}" presName="imgShp" presStyleLbl="fgImgPlace1" presStyleIdx="8" presStyleCnt="10"/>
      <dgm:spPr/>
    </dgm:pt>
    <dgm:pt modelId="{C85E928B-9FB7-4877-96D0-5E3963CAB917}" type="pres">
      <dgm:prSet presAssocID="{E75A39DC-A6C0-4D7F-96BD-30D5321A7D72}" presName="txShp" presStyleLbl="node1" presStyleIdx="8" presStyleCnt="10">
        <dgm:presLayoutVars>
          <dgm:bulletEnabled val="1"/>
        </dgm:presLayoutVars>
      </dgm:prSet>
      <dgm:spPr/>
      <dgm:t>
        <a:bodyPr/>
        <a:lstStyle/>
        <a:p>
          <a:endParaRPr lang="en-US"/>
        </a:p>
      </dgm:t>
    </dgm:pt>
    <dgm:pt modelId="{6C19C851-E4FE-49AE-A753-B5AA26335084}" type="pres">
      <dgm:prSet presAssocID="{ACA5CC72-755F-4812-AE8E-601197DCABCD}" presName="spacing" presStyleCnt="0"/>
      <dgm:spPr/>
    </dgm:pt>
    <dgm:pt modelId="{76E1858F-529F-47BE-9D23-795AE04B59C4}" type="pres">
      <dgm:prSet presAssocID="{62A70A86-2949-4E0C-949F-31384F2F7F8A}" presName="composite" presStyleCnt="0"/>
      <dgm:spPr/>
    </dgm:pt>
    <dgm:pt modelId="{494162A5-6920-43AB-B10D-B364084E9795}" type="pres">
      <dgm:prSet presAssocID="{62A70A86-2949-4E0C-949F-31384F2F7F8A}" presName="imgShp" presStyleLbl="fgImgPlace1" presStyleIdx="9" presStyleCnt="10"/>
      <dgm:spPr/>
    </dgm:pt>
    <dgm:pt modelId="{360DDB17-1F0F-4BC9-B2CA-E00790AE9588}" type="pres">
      <dgm:prSet presAssocID="{62A70A86-2949-4E0C-949F-31384F2F7F8A}" presName="txShp" presStyleLbl="node1" presStyleIdx="9" presStyleCnt="10">
        <dgm:presLayoutVars>
          <dgm:bulletEnabled val="1"/>
        </dgm:presLayoutVars>
      </dgm:prSet>
      <dgm:spPr/>
      <dgm:t>
        <a:bodyPr/>
        <a:lstStyle/>
        <a:p>
          <a:endParaRPr lang="en-US"/>
        </a:p>
      </dgm:t>
    </dgm:pt>
  </dgm:ptLst>
  <dgm:cxnLst>
    <dgm:cxn modelId="{C6D940A8-ED56-4EC7-99DF-F072AEEEF841}" type="presOf" srcId="{CB27EA4B-6972-4B03-8DBC-8429CE3B785C}" destId="{A0530CF7-2DC9-4B82-A23C-0A1EC06AAF06}" srcOrd="0" destOrd="0" presId="urn:microsoft.com/office/officeart/2005/8/layout/vList3"/>
    <dgm:cxn modelId="{6F1B86AA-B1D3-4094-A91D-5A6C4AC66E57}" type="presOf" srcId="{9B5C72B2-20CA-40AC-97A9-94BDFDA693D4}" destId="{141A32B7-E2D0-4F7C-8A90-D59B666A0973}" srcOrd="0" destOrd="0" presId="urn:microsoft.com/office/officeart/2005/8/layout/vList3"/>
    <dgm:cxn modelId="{154807A8-AA02-4882-8F5B-CF9F13C12EA1}" type="presOf" srcId="{99F366FC-4E2D-4516-81B2-AB014378BC1E}" destId="{BAEB1741-C031-4F29-8432-F0284D845940}" srcOrd="0" destOrd="0" presId="urn:microsoft.com/office/officeart/2005/8/layout/vList3"/>
    <dgm:cxn modelId="{4C37D4B9-6ED1-4B05-96E5-F7A5EDBD8A91}" type="presOf" srcId="{08D957C9-B1C6-46C9-A7FD-C4A1E4856FAE}" destId="{D66E00A2-639E-478F-99BE-A5749DF93F3F}" srcOrd="0" destOrd="0" presId="urn:microsoft.com/office/officeart/2005/8/layout/vList3"/>
    <dgm:cxn modelId="{31BCDFAC-1940-42C6-9274-8ED5D2979819}" srcId="{99F366FC-4E2D-4516-81B2-AB014378BC1E}" destId="{08D957C9-B1C6-46C9-A7FD-C4A1E4856FAE}" srcOrd="4" destOrd="0" parTransId="{3CB07563-601E-45B6-AE16-E659F0507E4B}" sibTransId="{EA7FCE27-E108-443B-9E62-A920602FA46B}"/>
    <dgm:cxn modelId="{2B953519-0EE5-4D9D-A3DC-8A6F0FD841F4}" srcId="{99F366FC-4E2D-4516-81B2-AB014378BC1E}" destId="{E75A39DC-A6C0-4D7F-96BD-30D5321A7D72}" srcOrd="8" destOrd="0" parTransId="{67A41462-C57F-43B9-A40C-2AFB21762B32}" sibTransId="{ACA5CC72-755F-4812-AE8E-601197DCABCD}"/>
    <dgm:cxn modelId="{DE113B41-5059-46CE-86F7-89A77BE838D3}" srcId="{99F366FC-4E2D-4516-81B2-AB014378BC1E}" destId="{1731C79F-FFD7-4835-A7FC-45FDA4A31BC6}" srcOrd="6" destOrd="0" parTransId="{99982157-EC2C-497E-812F-6C35E9B22181}" sibTransId="{53A36B09-BE92-487E-85B0-7E236BE52696}"/>
    <dgm:cxn modelId="{D79F2466-2651-433E-8064-495E14B30B5D}" srcId="{99F366FC-4E2D-4516-81B2-AB014378BC1E}" destId="{9B5C72B2-20CA-40AC-97A9-94BDFDA693D4}" srcOrd="5" destOrd="0" parTransId="{E4C0B1EE-FF01-437F-AFD2-E3C683A7971A}" sibTransId="{8EB3B0A1-CA45-4C97-A9F2-E9F036305C75}"/>
    <dgm:cxn modelId="{6C86DF7F-D7E9-45AF-B141-D80E7FD11E8F}" type="presOf" srcId="{8F116B6E-3DFD-4F8E-AA53-DCFF3FB18C5C}" destId="{7F4164C0-4AF5-4C72-8949-03F4E7A6791B}" srcOrd="0" destOrd="0" presId="urn:microsoft.com/office/officeart/2005/8/layout/vList3"/>
    <dgm:cxn modelId="{0DE83995-8B0B-4DED-87A0-8AA6FD75713A}" type="presOf" srcId="{62A70A86-2949-4E0C-949F-31384F2F7F8A}" destId="{360DDB17-1F0F-4BC9-B2CA-E00790AE9588}" srcOrd="0" destOrd="0" presId="urn:microsoft.com/office/officeart/2005/8/layout/vList3"/>
    <dgm:cxn modelId="{FBF1D3E8-984E-4862-9833-22C7678F7937}" type="presOf" srcId="{8B4C79E8-22D9-4945-B93D-ECA82FF1D653}" destId="{19F46997-2B11-4A0A-9EF3-A47D941E1A75}" srcOrd="0" destOrd="0" presId="urn:microsoft.com/office/officeart/2005/8/layout/vList3"/>
    <dgm:cxn modelId="{017A8DB7-7BC8-44E5-90A0-59C3E870176F}" srcId="{99F366FC-4E2D-4516-81B2-AB014378BC1E}" destId="{7E78934E-0421-441A-B928-0713D498DB3D}" srcOrd="0" destOrd="0" parTransId="{61F53F65-796E-4AB7-AF84-B8F30B1EFA8B}" sibTransId="{18D45B63-151E-4F2C-AC92-2E2F539F55EF}"/>
    <dgm:cxn modelId="{232C0D33-9E80-4037-8A09-758B40F7E4EC}" srcId="{99F366FC-4E2D-4516-81B2-AB014378BC1E}" destId="{CB27EA4B-6972-4B03-8DBC-8429CE3B785C}" srcOrd="3" destOrd="0" parTransId="{D5F4438D-7056-41DE-A9E3-F7FB055669AC}" sibTransId="{1A8F7A9A-8411-4F42-AAB8-493D20B87A4C}"/>
    <dgm:cxn modelId="{86C45EB8-B63B-4A57-A13D-85F632C75461}" type="presOf" srcId="{E75A39DC-A6C0-4D7F-96BD-30D5321A7D72}" destId="{C85E928B-9FB7-4877-96D0-5E3963CAB917}" srcOrd="0" destOrd="0" presId="urn:microsoft.com/office/officeart/2005/8/layout/vList3"/>
    <dgm:cxn modelId="{567FE622-8A4B-4D8D-9B85-FFF3E26D065C}" srcId="{99F366FC-4E2D-4516-81B2-AB014378BC1E}" destId="{F493A069-DF6D-48A0-914B-4859A2BC0B9B}" srcOrd="2" destOrd="0" parTransId="{F01E3564-8015-4591-A9AA-926C930D16A2}" sibTransId="{D02B7BF4-0847-49B3-848A-2D042B3AEB5F}"/>
    <dgm:cxn modelId="{0D1DF136-26E2-4205-BFD7-B125AA1F6C3E}" type="presOf" srcId="{F493A069-DF6D-48A0-914B-4859A2BC0B9B}" destId="{C666F13E-55A2-411C-AC98-9429BFC511C2}" srcOrd="0" destOrd="0" presId="urn:microsoft.com/office/officeart/2005/8/layout/vList3"/>
    <dgm:cxn modelId="{C0BB7829-AAAB-4DA3-8024-02147FEE37DE}" type="presOf" srcId="{7E78934E-0421-441A-B928-0713D498DB3D}" destId="{07B713DA-4E23-4A23-9EEB-D886A191680C}" srcOrd="0" destOrd="0" presId="urn:microsoft.com/office/officeart/2005/8/layout/vList3"/>
    <dgm:cxn modelId="{A7086532-DA6A-41FF-A18E-9DD4E98E9B2F}" type="presOf" srcId="{1731C79F-FFD7-4835-A7FC-45FDA4A31BC6}" destId="{63B48C30-7C7E-49D7-94C4-A296DB255A21}" srcOrd="0" destOrd="0" presId="urn:microsoft.com/office/officeart/2005/8/layout/vList3"/>
    <dgm:cxn modelId="{C6C0CE08-AE52-46C6-9837-50A40DBAB40E}" srcId="{99F366FC-4E2D-4516-81B2-AB014378BC1E}" destId="{8F116B6E-3DFD-4F8E-AA53-DCFF3FB18C5C}" srcOrd="7" destOrd="0" parTransId="{525199CF-F9C0-43A0-9391-E3BA532A0E86}" sibTransId="{7DEF7ED4-1D31-4349-9F4A-607FA3AC8188}"/>
    <dgm:cxn modelId="{55BF80C0-CD46-49C1-B060-6001D82990BF}" srcId="{99F366FC-4E2D-4516-81B2-AB014378BC1E}" destId="{62A70A86-2949-4E0C-949F-31384F2F7F8A}" srcOrd="9" destOrd="0" parTransId="{B1DF0B4C-51C8-48F1-8035-6F8B3DDDF1CA}" sibTransId="{6F672EA5-EDEB-40CA-97E7-63FC7EC73F8A}"/>
    <dgm:cxn modelId="{3BC1398D-B24A-4C19-9541-AC3198391629}" srcId="{99F366FC-4E2D-4516-81B2-AB014378BC1E}" destId="{8B4C79E8-22D9-4945-B93D-ECA82FF1D653}" srcOrd="1" destOrd="0" parTransId="{3B51909F-145C-496A-8822-EFCD78CDE7FC}" sibTransId="{0B984610-5D57-40E0-A2A6-8A07F4957334}"/>
    <dgm:cxn modelId="{46E9AE4E-ED6E-465F-8A9B-449CAA0E8150}" type="presParOf" srcId="{BAEB1741-C031-4F29-8432-F0284D845940}" destId="{13F760CD-A95D-4795-A3EB-1E69AFF19901}" srcOrd="0" destOrd="0" presId="urn:microsoft.com/office/officeart/2005/8/layout/vList3"/>
    <dgm:cxn modelId="{D8289DB6-458E-46D5-B927-64F199F2ED40}" type="presParOf" srcId="{13F760CD-A95D-4795-A3EB-1E69AFF19901}" destId="{4C7ADEA3-3C18-4DC4-8B57-4B7569F82411}" srcOrd="0" destOrd="0" presId="urn:microsoft.com/office/officeart/2005/8/layout/vList3"/>
    <dgm:cxn modelId="{6B454BB3-6F89-4473-827B-DE1C2BBC20C9}" type="presParOf" srcId="{13F760CD-A95D-4795-A3EB-1E69AFF19901}" destId="{07B713DA-4E23-4A23-9EEB-D886A191680C}" srcOrd="1" destOrd="0" presId="urn:microsoft.com/office/officeart/2005/8/layout/vList3"/>
    <dgm:cxn modelId="{BEF32328-243D-4B03-BFD7-BD22842FDCC0}" type="presParOf" srcId="{BAEB1741-C031-4F29-8432-F0284D845940}" destId="{6E18A910-7B5C-4EA9-BB90-054376C48434}" srcOrd="1" destOrd="0" presId="urn:microsoft.com/office/officeart/2005/8/layout/vList3"/>
    <dgm:cxn modelId="{A29BE751-2F0E-4561-9F1B-9B77442F17D7}" type="presParOf" srcId="{BAEB1741-C031-4F29-8432-F0284D845940}" destId="{B7178F49-27D1-4493-B1FB-82294DAD6051}" srcOrd="2" destOrd="0" presId="urn:microsoft.com/office/officeart/2005/8/layout/vList3"/>
    <dgm:cxn modelId="{0BB2AA90-F175-4213-84C7-D3218E8F611F}" type="presParOf" srcId="{B7178F49-27D1-4493-B1FB-82294DAD6051}" destId="{1DF7B0E1-5BC7-41AA-8D0D-6AE41B0488D0}" srcOrd="0" destOrd="0" presId="urn:microsoft.com/office/officeart/2005/8/layout/vList3"/>
    <dgm:cxn modelId="{5EB5F264-2DD1-4CB3-8D93-9729D1774506}" type="presParOf" srcId="{B7178F49-27D1-4493-B1FB-82294DAD6051}" destId="{19F46997-2B11-4A0A-9EF3-A47D941E1A75}" srcOrd="1" destOrd="0" presId="urn:microsoft.com/office/officeart/2005/8/layout/vList3"/>
    <dgm:cxn modelId="{A1651518-EDB2-4010-A010-BAC0B0BAB43F}" type="presParOf" srcId="{BAEB1741-C031-4F29-8432-F0284D845940}" destId="{B205B953-6F7F-41FC-8658-345F7FFBF01D}" srcOrd="3" destOrd="0" presId="urn:microsoft.com/office/officeart/2005/8/layout/vList3"/>
    <dgm:cxn modelId="{0CC2BDCA-245E-46B4-A956-F88487139AC1}" type="presParOf" srcId="{BAEB1741-C031-4F29-8432-F0284D845940}" destId="{87536A2A-7FCF-4817-841D-C63F879052C1}" srcOrd="4" destOrd="0" presId="urn:microsoft.com/office/officeart/2005/8/layout/vList3"/>
    <dgm:cxn modelId="{E02F96F7-A0FA-44B8-AEF6-5291321EBBFA}" type="presParOf" srcId="{87536A2A-7FCF-4817-841D-C63F879052C1}" destId="{BC89EC12-3D57-4537-B354-42071FD896A5}" srcOrd="0" destOrd="0" presId="urn:microsoft.com/office/officeart/2005/8/layout/vList3"/>
    <dgm:cxn modelId="{B68DAD17-E86D-492B-A5C5-D8A6EDFEAF75}" type="presParOf" srcId="{87536A2A-7FCF-4817-841D-C63F879052C1}" destId="{C666F13E-55A2-411C-AC98-9429BFC511C2}" srcOrd="1" destOrd="0" presId="urn:microsoft.com/office/officeart/2005/8/layout/vList3"/>
    <dgm:cxn modelId="{04E2D1EF-CE88-4682-ADFE-9DB21F3250BC}" type="presParOf" srcId="{BAEB1741-C031-4F29-8432-F0284D845940}" destId="{53A9157A-06C2-4E3C-882D-73A7B93FCE7B}" srcOrd="5" destOrd="0" presId="urn:microsoft.com/office/officeart/2005/8/layout/vList3"/>
    <dgm:cxn modelId="{F9E7A20D-EACC-4D26-9BF3-357165B43CDF}" type="presParOf" srcId="{BAEB1741-C031-4F29-8432-F0284D845940}" destId="{76F8478E-FB2E-495A-90F6-26BAB6A8D429}" srcOrd="6" destOrd="0" presId="urn:microsoft.com/office/officeart/2005/8/layout/vList3"/>
    <dgm:cxn modelId="{90296AEC-2C92-4F51-B9D9-569464C20426}" type="presParOf" srcId="{76F8478E-FB2E-495A-90F6-26BAB6A8D429}" destId="{E74E9E11-A800-427C-A7AD-8842AFBD7BEE}" srcOrd="0" destOrd="0" presId="urn:microsoft.com/office/officeart/2005/8/layout/vList3"/>
    <dgm:cxn modelId="{E50F55BF-AFE2-4AFF-A226-8CD084769279}" type="presParOf" srcId="{76F8478E-FB2E-495A-90F6-26BAB6A8D429}" destId="{A0530CF7-2DC9-4B82-A23C-0A1EC06AAF06}" srcOrd="1" destOrd="0" presId="urn:microsoft.com/office/officeart/2005/8/layout/vList3"/>
    <dgm:cxn modelId="{C7FD176E-97A9-4EB2-8729-F5DFECC5F1A7}" type="presParOf" srcId="{BAEB1741-C031-4F29-8432-F0284D845940}" destId="{5959BC63-EC75-4187-9DD6-FDBF48E2EF91}" srcOrd="7" destOrd="0" presId="urn:microsoft.com/office/officeart/2005/8/layout/vList3"/>
    <dgm:cxn modelId="{928D8735-232A-4C6B-8332-05D24410C65C}" type="presParOf" srcId="{BAEB1741-C031-4F29-8432-F0284D845940}" destId="{20103547-BA03-45C1-8DEC-62AAA6232A4F}" srcOrd="8" destOrd="0" presId="urn:microsoft.com/office/officeart/2005/8/layout/vList3"/>
    <dgm:cxn modelId="{C63C0013-D406-414D-B0A0-E9651EBD108C}" type="presParOf" srcId="{20103547-BA03-45C1-8DEC-62AAA6232A4F}" destId="{7F7540AA-B3BA-41A3-B046-6F9B1B831815}" srcOrd="0" destOrd="0" presId="urn:microsoft.com/office/officeart/2005/8/layout/vList3"/>
    <dgm:cxn modelId="{BA1DB74A-E149-433B-8E89-01AFD2090DA2}" type="presParOf" srcId="{20103547-BA03-45C1-8DEC-62AAA6232A4F}" destId="{D66E00A2-639E-478F-99BE-A5749DF93F3F}" srcOrd="1" destOrd="0" presId="urn:microsoft.com/office/officeart/2005/8/layout/vList3"/>
    <dgm:cxn modelId="{DD1D331A-67EB-4002-A243-E779FE42D0CD}" type="presParOf" srcId="{BAEB1741-C031-4F29-8432-F0284D845940}" destId="{73AD7312-982C-4B7B-B702-D81F8E69DEA6}" srcOrd="9" destOrd="0" presId="urn:microsoft.com/office/officeart/2005/8/layout/vList3"/>
    <dgm:cxn modelId="{029B9E73-F1E1-4B40-B0B0-8B0A54C5DC54}" type="presParOf" srcId="{BAEB1741-C031-4F29-8432-F0284D845940}" destId="{06220436-BB32-4F7F-A72E-464BC733F745}" srcOrd="10" destOrd="0" presId="urn:microsoft.com/office/officeart/2005/8/layout/vList3"/>
    <dgm:cxn modelId="{5BB5E74E-B2F9-4A07-9754-E14323338B96}" type="presParOf" srcId="{06220436-BB32-4F7F-A72E-464BC733F745}" destId="{00CBC640-B036-4913-BBD3-BC0474107021}" srcOrd="0" destOrd="0" presId="urn:microsoft.com/office/officeart/2005/8/layout/vList3"/>
    <dgm:cxn modelId="{9804A1DB-E3CB-4492-B99B-9A3A04900387}" type="presParOf" srcId="{06220436-BB32-4F7F-A72E-464BC733F745}" destId="{141A32B7-E2D0-4F7C-8A90-D59B666A0973}" srcOrd="1" destOrd="0" presId="urn:microsoft.com/office/officeart/2005/8/layout/vList3"/>
    <dgm:cxn modelId="{DDB2C839-E76B-42ED-8E96-50B6E532939B}" type="presParOf" srcId="{BAEB1741-C031-4F29-8432-F0284D845940}" destId="{94AED055-6F3F-4F8F-9FE0-B609E05FCAB5}" srcOrd="11" destOrd="0" presId="urn:microsoft.com/office/officeart/2005/8/layout/vList3"/>
    <dgm:cxn modelId="{D380B52F-68F5-482C-AB6F-7C6D71E39D42}" type="presParOf" srcId="{BAEB1741-C031-4F29-8432-F0284D845940}" destId="{3C749845-CA4B-4596-BC8F-75F7F724374C}" srcOrd="12" destOrd="0" presId="urn:microsoft.com/office/officeart/2005/8/layout/vList3"/>
    <dgm:cxn modelId="{AEFD2E32-0D6F-43DF-9776-5BA2BB0970B5}" type="presParOf" srcId="{3C749845-CA4B-4596-BC8F-75F7F724374C}" destId="{B0D8F992-1675-406D-B4F0-41A6A2843D3D}" srcOrd="0" destOrd="0" presId="urn:microsoft.com/office/officeart/2005/8/layout/vList3"/>
    <dgm:cxn modelId="{4F255866-1C02-4C16-943F-144995E62005}" type="presParOf" srcId="{3C749845-CA4B-4596-BC8F-75F7F724374C}" destId="{63B48C30-7C7E-49D7-94C4-A296DB255A21}" srcOrd="1" destOrd="0" presId="urn:microsoft.com/office/officeart/2005/8/layout/vList3"/>
    <dgm:cxn modelId="{4AD2CDC9-40FE-4F03-AAD5-BD5A17152990}" type="presParOf" srcId="{BAEB1741-C031-4F29-8432-F0284D845940}" destId="{25EDED76-ADEA-4E0A-8B96-EF38AEFEC17D}" srcOrd="13" destOrd="0" presId="urn:microsoft.com/office/officeart/2005/8/layout/vList3"/>
    <dgm:cxn modelId="{A239B42D-F5A6-4DE0-94AB-1F1C2C093678}" type="presParOf" srcId="{BAEB1741-C031-4F29-8432-F0284D845940}" destId="{3B624253-5110-410F-A037-A2C935285C01}" srcOrd="14" destOrd="0" presId="urn:microsoft.com/office/officeart/2005/8/layout/vList3"/>
    <dgm:cxn modelId="{7998FC6F-7458-450C-A087-DB4F4F9EDD76}" type="presParOf" srcId="{3B624253-5110-410F-A037-A2C935285C01}" destId="{C58DD637-7E60-4681-BC50-8815A8EF215B}" srcOrd="0" destOrd="0" presId="urn:microsoft.com/office/officeart/2005/8/layout/vList3"/>
    <dgm:cxn modelId="{15F38E7E-E7F5-4584-ACD0-36DC81DA1102}" type="presParOf" srcId="{3B624253-5110-410F-A037-A2C935285C01}" destId="{7F4164C0-4AF5-4C72-8949-03F4E7A6791B}" srcOrd="1" destOrd="0" presId="urn:microsoft.com/office/officeart/2005/8/layout/vList3"/>
    <dgm:cxn modelId="{C873BE93-8EE1-40D9-AB6B-44BBA205A886}" type="presParOf" srcId="{BAEB1741-C031-4F29-8432-F0284D845940}" destId="{163A3A2C-8952-4B38-AB81-438F5A0ED43E}" srcOrd="15" destOrd="0" presId="urn:microsoft.com/office/officeart/2005/8/layout/vList3"/>
    <dgm:cxn modelId="{93BFBE4B-81CB-473A-953D-C8A98C14276C}" type="presParOf" srcId="{BAEB1741-C031-4F29-8432-F0284D845940}" destId="{62496ED7-4886-43BB-B685-3364AC6EEE84}" srcOrd="16" destOrd="0" presId="urn:microsoft.com/office/officeart/2005/8/layout/vList3"/>
    <dgm:cxn modelId="{39B04B5A-5DA8-4A67-9B64-94BEBDAB4FA5}" type="presParOf" srcId="{62496ED7-4886-43BB-B685-3364AC6EEE84}" destId="{D43D1321-B4E6-4D1B-8EB2-CBC1A8CD7CEB}" srcOrd="0" destOrd="0" presId="urn:microsoft.com/office/officeart/2005/8/layout/vList3"/>
    <dgm:cxn modelId="{4C3440FF-5969-4F34-BAD8-44E857E7906A}" type="presParOf" srcId="{62496ED7-4886-43BB-B685-3364AC6EEE84}" destId="{C85E928B-9FB7-4877-96D0-5E3963CAB917}" srcOrd="1" destOrd="0" presId="urn:microsoft.com/office/officeart/2005/8/layout/vList3"/>
    <dgm:cxn modelId="{7C64F78F-1702-40F2-A762-417B4612C7B5}" type="presParOf" srcId="{BAEB1741-C031-4F29-8432-F0284D845940}" destId="{6C19C851-E4FE-49AE-A753-B5AA26335084}" srcOrd="17" destOrd="0" presId="urn:microsoft.com/office/officeart/2005/8/layout/vList3"/>
    <dgm:cxn modelId="{8F944754-C7E4-4C57-AA25-12A6C1F6931E}" type="presParOf" srcId="{BAEB1741-C031-4F29-8432-F0284D845940}" destId="{76E1858F-529F-47BE-9D23-795AE04B59C4}" srcOrd="18" destOrd="0" presId="urn:microsoft.com/office/officeart/2005/8/layout/vList3"/>
    <dgm:cxn modelId="{CFCB75EE-3D6B-4BBF-A7F5-EB21C0B50C40}" type="presParOf" srcId="{76E1858F-529F-47BE-9D23-795AE04B59C4}" destId="{494162A5-6920-43AB-B10D-B364084E9795}" srcOrd="0" destOrd="0" presId="urn:microsoft.com/office/officeart/2005/8/layout/vList3"/>
    <dgm:cxn modelId="{C87F2070-E5E6-4C49-A0EE-E620DEDC9581}" type="presParOf" srcId="{76E1858F-529F-47BE-9D23-795AE04B59C4}" destId="{360DDB17-1F0F-4BC9-B2CA-E00790AE958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AC3D375-719A-4EA6-A6C4-8B0B896E28FC}" type="doc">
      <dgm:prSet loTypeId="urn:microsoft.com/office/officeart/2005/8/layout/hList6" loCatId="list" qsTypeId="urn:microsoft.com/office/officeart/2005/8/quickstyle/3d2" qsCatId="3D" csTypeId="urn:microsoft.com/office/officeart/2005/8/colors/colorful1" csCatId="colorful" phldr="1"/>
      <dgm:spPr/>
      <dgm:t>
        <a:bodyPr/>
        <a:lstStyle/>
        <a:p>
          <a:endParaRPr lang="en-IN"/>
        </a:p>
      </dgm:t>
    </dgm:pt>
    <dgm:pt modelId="{A21FFB4C-2986-41FB-9CD6-B88430C62FFA}">
      <dgm:prSet phldrT="[Text]" custT="1"/>
      <dgm:spPr/>
      <dgm:t>
        <a:bodyPr/>
        <a:lstStyle/>
        <a:p>
          <a:r>
            <a:rPr lang="en-US" sz="1500" dirty="0">
              <a:latin typeface="+mj-lt"/>
              <a:ea typeface="Crimson Pro SemiBold" pitchFamily="34" charset="-122"/>
              <a:cs typeface="Crimson Pro SemiBold" pitchFamily="34" charset="-120"/>
            </a:rPr>
            <a:t>AS 4 — Contingencies</a:t>
          </a:r>
        </a:p>
        <a:p>
          <a:endParaRPr lang="en-US" sz="1500" dirty="0">
            <a:latin typeface="+mj-lt"/>
            <a:ea typeface="Crimson Pro SemiBold" pitchFamily="34" charset="-122"/>
            <a:cs typeface="Crimson Pro SemiBold" pitchFamily="34" charset="-120"/>
          </a:endParaRPr>
        </a:p>
        <a:p>
          <a:r>
            <a:rPr lang="en-US" sz="1500" dirty="0">
              <a:latin typeface="+mj-lt"/>
              <a:ea typeface="Heebo" pitchFamily="34" charset="-122"/>
              <a:cs typeface="Heebo" pitchFamily="34" charset="-120"/>
            </a:rPr>
            <a:t>Provision for doubtful debts not recognized —</a:t>
          </a:r>
        </a:p>
        <a:p>
          <a:r>
            <a:rPr lang="en-US" sz="1500" dirty="0">
              <a:latin typeface="+mj-lt"/>
              <a:ea typeface="Heebo" pitchFamily="34" charset="-122"/>
              <a:cs typeface="Heebo" pitchFamily="34" charset="-120"/>
            </a:rPr>
            <a:t>profits overstated</a:t>
          </a:r>
          <a:endParaRPr lang="en-IN" sz="1500" dirty="0"/>
        </a:p>
      </dgm:t>
    </dgm:pt>
    <dgm:pt modelId="{CAB93366-FFB4-4FBA-818E-3DFDD7ED807C}" type="parTrans" cxnId="{7F3B1F79-6C0B-4259-A50F-C0604BE4A0B6}">
      <dgm:prSet/>
      <dgm:spPr/>
      <dgm:t>
        <a:bodyPr/>
        <a:lstStyle/>
        <a:p>
          <a:endParaRPr lang="en-IN" sz="1500"/>
        </a:p>
      </dgm:t>
    </dgm:pt>
    <dgm:pt modelId="{D5EE6BFE-05F4-40E1-B2C8-BC3EAF1B8802}" type="sibTrans" cxnId="{7F3B1F79-6C0B-4259-A50F-C0604BE4A0B6}">
      <dgm:prSet/>
      <dgm:spPr/>
      <dgm:t>
        <a:bodyPr/>
        <a:lstStyle/>
        <a:p>
          <a:endParaRPr lang="en-IN" sz="1500"/>
        </a:p>
      </dgm:t>
    </dgm:pt>
    <dgm:pt modelId="{0FD3F3D4-99C7-4B07-AC4E-0BBB8432E146}">
      <dgm:prSet phldrT="[Text]" custT="1"/>
      <dgm:spPr/>
      <dgm:t>
        <a:bodyPr/>
        <a:lstStyle/>
        <a:p>
          <a:endParaRPr lang="en-US" sz="1500" dirty="0">
            <a:latin typeface="+mj-lt"/>
            <a:ea typeface="Crimson Pro SemiBold" pitchFamily="34" charset="-122"/>
            <a:cs typeface="Crimson Pro SemiBold" pitchFamily="34" charset="-120"/>
          </a:endParaRPr>
        </a:p>
        <a:p>
          <a:r>
            <a:rPr lang="en-US" sz="1500" dirty="0">
              <a:latin typeface="+mj-lt"/>
              <a:ea typeface="Crimson Pro SemiBold" pitchFamily="34" charset="-122"/>
              <a:cs typeface="Crimson Pro SemiBold" pitchFamily="34" charset="-120"/>
            </a:rPr>
            <a:t>AS 5 — Prior Period Items</a:t>
          </a:r>
        </a:p>
        <a:p>
          <a:endParaRPr lang="en-US" sz="1500" dirty="0">
            <a:latin typeface="+mj-lt"/>
            <a:ea typeface="Crimson Pro SemiBold" pitchFamily="34" charset="-122"/>
            <a:cs typeface="Crimson Pro SemiBold" pitchFamily="34" charset="-120"/>
          </a:endParaRPr>
        </a:p>
        <a:p>
          <a:r>
            <a:rPr lang="en-US" sz="1500" dirty="0">
              <a:latin typeface="+mj-lt"/>
              <a:ea typeface="Heebo" pitchFamily="34" charset="-122"/>
              <a:cs typeface="Heebo" pitchFamily="34" charset="-120"/>
            </a:rPr>
            <a:t>Prior-period income tax not recognized in P&amp;L; </a:t>
          </a:r>
        </a:p>
        <a:p>
          <a:r>
            <a:rPr lang="en-US" sz="1500" dirty="0">
              <a:latin typeface="+mj-lt"/>
              <a:ea typeface="Heebo" pitchFamily="34" charset="-122"/>
              <a:cs typeface="Heebo" pitchFamily="34" charset="-120"/>
            </a:rPr>
            <a:t>deferred tax adjusted in reserves instead of disclosure;</a:t>
          </a:r>
        </a:p>
        <a:p>
          <a:r>
            <a:rPr lang="en-US" sz="1500" dirty="0">
              <a:latin typeface="+mj-lt"/>
              <a:ea typeface="Heebo" pitchFamily="34" charset="-122"/>
              <a:cs typeface="Heebo" pitchFamily="34" charset="-120"/>
            </a:rPr>
            <a:t> change in </a:t>
          </a:r>
          <a:r>
            <a:rPr lang="en-IN" sz="1500" dirty="0"/>
            <a:t>accounting estimates </a:t>
          </a:r>
          <a:r>
            <a:rPr lang="en-US" sz="1500" dirty="0">
              <a:latin typeface="+mj-lt"/>
              <a:ea typeface="Heebo" pitchFamily="34" charset="-122"/>
              <a:cs typeface="Heebo" pitchFamily="34" charset="-120"/>
            </a:rPr>
            <a:t>not disclosed</a:t>
          </a:r>
          <a:endParaRPr lang="en-US" sz="1500" b="1" dirty="0">
            <a:latin typeface="+mj-lt"/>
            <a:ea typeface="Crimson Pro SemiBold" pitchFamily="34" charset="-122"/>
            <a:cs typeface="Crimson Pro SemiBold" pitchFamily="34" charset="-120"/>
          </a:endParaRPr>
        </a:p>
        <a:p>
          <a:endParaRPr lang="en-IN" sz="1500" dirty="0"/>
        </a:p>
      </dgm:t>
    </dgm:pt>
    <dgm:pt modelId="{A3BBC976-189F-403D-8871-9DA500534C76}" type="parTrans" cxnId="{B7C3AF73-2F9B-4ABE-91E7-CA1A19D5DE59}">
      <dgm:prSet/>
      <dgm:spPr/>
      <dgm:t>
        <a:bodyPr/>
        <a:lstStyle/>
        <a:p>
          <a:endParaRPr lang="en-IN" sz="1500"/>
        </a:p>
      </dgm:t>
    </dgm:pt>
    <dgm:pt modelId="{0BEEB70B-14B1-4AAB-A9AB-0433D574B387}" type="sibTrans" cxnId="{B7C3AF73-2F9B-4ABE-91E7-CA1A19D5DE59}">
      <dgm:prSet/>
      <dgm:spPr/>
      <dgm:t>
        <a:bodyPr/>
        <a:lstStyle/>
        <a:p>
          <a:endParaRPr lang="en-IN" sz="1500"/>
        </a:p>
      </dgm:t>
    </dgm:pt>
    <dgm:pt modelId="{6B693047-0897-4492-B221-5929DAC24DD6}">
      <dgm:prSet phldrT="[Text]" custT="1"/>
      <dgm:spPr/>
      <dgm:t>
        <a:bodyPr/>
        <a:lstStyle/>
        <a:p>
          <a:r>
            <a:rPr lang="en-US" sz="1500" dirty="0">
              <a:latin typeface="+mj-lt"/>
              <a:ea typeface="Crimson Pro SemiBold" pitchFamily="34" charset="-122"/>
              <a:cs typeface="Crimson Pro SemiBold" pitchFamily="34" charset="-120"/>
            </a:rPr>
            <a:t>AS 10 — PPE</a:t>
          </a:r>
        </a:p>
        <a:p>
          <a:endParaRPr lang="en-US" sz="1500" dirty="0">
            <a:latin typeface="+mj-lt"/>
            <a:ea typeface="Crimson Pro SemiBold" pitchFamily="34" charset="-122"/>
            <a:cs typeface="Crimson Pro SemiBold" pitchFamily="34" charset="-120"/>
          </a:endParaRPr>
        </a:p>
        <a:p>
          <a:r>
            <a:rPr lang="en-US" sz="1500" dirty="0">
              <a:latin typeface="+mj-lt"/>
              <a:ea typeface="Heebo" pitchFamily="34" charset="-122"/>
              <a:cs typeface="Heebo" pitchFamily="34" charset="-120"/>
            </a:rPr>
            <a:t>Capitalization policy not aligned with "available for use" criterion;</a:t>
          </a:r>
        </a:p>
        <a:p>
          <a:r>
            <a:rPr lang="en-US" sz="1500" dirty="0">
              <a:latin typeface="+mj-lt"/>
              <a:ea typeface="Heebo" pitchFamily="34" charset="-122"/>
              <a:cs typeface="Heebo" pitchFamily="34" charset="-120"/>
            </a:rPr>
            <a:t> depreciation method not disclosed;</a:t>
          </a:r>
        </a:p>
        <a:p>
          <a:r>
            <a:rPr lang="en-US" sz="1500" dirty="0">
              <a:latin typeface="+mj-lt"/>
              <a:ea typeface="Heebo" pitchFamily="34" charset="-122"/>
              <a:cs typeface="Heebo" pitchFamily="34" charset="-120"/>
            </a:rPr>
            <a:t> "fixed assets" term used instead of PPE</a:t>
          </a:r>
          <a:endParaRPr lang="en-IN" sz="1500" dirty="0"/>
        </a:p>
      </dgm:t>
    </dgm:pt>
    <dgm:pt modelId="{44A67576-4FA6-40FC-8742-84E5D2F1FC7E}" type="parTrans" cxnId="{BD3DA4A2-1E07-4E20-AA6D-C33061CF7723}">
      <dgm:prSet/>
      <dgm:spPr/>
      <dgm:t>
        <a:bodyPr/>
        <a:lstStyle/>
        <a:p>
          <a:endParaRPr lang="en-IN" sz="1500"/>
        </a:p>
      </dgm:t>
    </dgm:pt>
    <dgm:pt modelId="{B83CD8E9-7EDD-4839-BB38-28731AFAC076}" type="sibTrans" cxnId="{BD3DA4A2-1E07-4E20-AA6D-C33061CF7723}">
      <dgm:prSet/>
      <dgm:spPr/>
      <dgm:t>
        <a:bodyPr/>
        <a:lstStyle/>
        <a:p>
          <a:endParaRPr lang="en-IN" sz="1500"/>
        </a:p>
      </dgm:t>
    </dgm:pt>
    <dgm:pt modelId="{21F040EE-856D-4F53-9C9E-5C6E6D3334C8}">
      <dgm:prSet phldrT="[Text]" custT="1"/>
      <dgm:spPr/>
      <dgm:t>
        <a:bodyPr/>
        <a:lstStyle/>
        <a:p>
          <a:r>
            <a:rPr lang="en-US" sz="1500" dirty="0">
              <a:latin typeface="+mj-lt"/>
              <a:ea typeface="Crimson Pro SemiBold" pitchFamily="34" charset="-122"/>
              <a:cs typeface="Crimson Pro SemiBold" pitchFamily="34" charset="-120"/>
            </a:rPr>
            <a:t>AS 11 — Forex</a:t>
          </a:r>
        </a:p>
        <a:p>
          <a:endParaRPr lang="en-US" sz="1500" dirty="0">
            <a:latin typeface="+mj-lt"/>
            <a:ea typeface="Crimson Pro SemiBold" pitchFamily="34" charset="-122"/>
            <a:cs typeface="Crimson Pro SemiBold" pitchFamily="34" charset="-120"/>
          </a:endParaRPr>
        </a:p>
        <a:p>
          <a:r>
            <a:rPr lang="en-US" sz="1500" dirty="0">
              <a:latin typeface="+mj-lt"/>
              <a:ea typeface="Heebo" pitchFamily="34" charset="-122"/>
              <a:cs typeface="Heebo" pitchFamily="34" charset="-120"/>
            </a:rPr>
            <a:t>Transactions recorded at realization date, not transaction date;</a:t>
          </a:r>
        </a:p>
        <a:p>
          <a:r>
            <a:rPr lang="en-US" sz="1500" dirty="0">
              <a:latin typeface="+mj-lt"/>
              <a:ea typeface="Heebo" pitchFamily="34" charset="-122"/>
              <a:cs typeface="Heebo" pitchFamily="34" charset="-120"/>
            </a:rPr>
            <a:t> subsequent reporting of monetary/non-monetary items not specified</a:t>
          </a:r>
          <a:endParaRPr lang="en-IN" sz="1500" dirty="0"/>
        </a:p>
      </dgm:t>
    </dgm:pt>
    <dgm:pt modelId="{BFDFC89D-9FB5-4EC7-983C-9B342D6836E7}" type="parTrans" cxnId="{31B1DD34-A7CA-41AC-BBCE-C16949C7C3F8}">
      <dgm:prSet/>
      <dgm:spPr/>
      <dgm:t>
        <a:bodyPr/>
        <a:lstStyle/>
        <a:p>
          <a:endParaRPr lang="en-IN" sz="1500"/>
        </a:p>
      </dgm:t>
    </dgm:pt>
    <dgm:pt modelId="{6BF5A669-95A1-4D74-B4A5-CE06DFB28B6A}" type="sibTrans" cxnId="{31B1DD34-A7CA-41AC-BBCE-C16949C7C3F8}">
      <dgm:prSet/>
      <dgm:spPr/>
      <dgm:t>
        <a:bodyPr/>
        <a:lstStyle/>
        <a:p>
          <a:endParaRPr lang="en-IN" sz="1500"/>
        </a:p>
      </dgm:t>
    </dgm:pt>
    <dgm:pt modelId="{520134B1-029C-420C-A059-CCA1DD00E4DD}">
      <dgm:prSet phldrT="[Text]" custT="1"/>
      <dgm:spPr/>
      <dgm:t>
        <a:bodyPr/>
        <a:lstStyle/>
        <a:p>
          <a:r>
            <a:rPr lang="en-US" sz="1500" dirty="0">
              <a:latin typeface="+mj-lt"/>
              <a:ea typeface="Crimson Pro SemiBold" pitchFamily="34" charset="-122"/>
              <a:cs typeface="Crimson Pro SemiBold" pitchFamily="34" charset="-120"/>
            </a:rPr>
            <a:t>AS 12 — Government Grants</a:t>
          </a:r>
        </a:p>
        <a:p>
          <a:endParaRPr lang="en-IN" sz="1500" dirty="0"/>
        </a:p>
        <a:p>
          <a:r>
            <a:rPr lang="en-US" sz="1500" dirty="0">
              <a:latin typeface="+mj-lt"/>
              <a:ea typeface="Heebo" pitchFamily="34" charset="-122"/>
              <a:cs typeface="Heebo" pitchFamily="34" charset="-120"/>
            </a:rPr>
            <a:t>Policy omits "reasonable assurance of compliance with conditions" — only receipt mentioned</a:t>
          </a:r>
          <a:endParaRPr lang="en-IN" sz="1500" dirty="0"/>
        </a:p>
      </dgm:t>
    </dgm:pt>
    <dgm:pt modelId="{AED94513-DF9B-449D-8682-08362ED3BB5C}" type="parTrans" cxnId="{B45AA229-C756-4DB8-B134-9222B84BAA07}">
      <dgm:prSet/>
      <dgm:spPr/>
      <dgm:t>
        <a:bodyPr/>
        <a:lstStyle/>
        <a:p>
          <a:endParaRPr lang="en-IN" sz="1500"/>
        </a:p>
      </dgm:t>
    </dgm:pt>
    <dgm:pt modelId="{C2626E2F-F86D-4E71-B3D8-2A8233EADEB3}" type="sibTrans" cxnId="{B45AA229-C756-4DB8-B134-9222B84BAA07}">
      <dgm:prSet/>
      <dgm:spPr/>
      <dgm:t>
        <a:bodyPr/>
        <a:lstStyle/>
        <a:p>
          <a:endParaRPr lang="en-IN" sz="1500"/>
        </a:p>
      </dgm:t>
    </dgm:pt>
    <dgm:pt modelId="{FF464357-DB9F-4C8F-8F2D-477F15DFF8CD}">
      <dgm:prSet phldrT="[Text]" custT="1"/>
      <dgm:spPr/>
      <dgm:t>
        <a:bodyPr/>
        <a:lstStyle/>
        <a:p>
          <a:endParaRPr lang="en-US" sz="1500" dirty="0">
            <a:latin typeface="+mj-lt"/>
            <a:ea typeface="Crimson Pro SemiBold" pitchFamily="34" charset="-122"/>
            <a:cs typeface="Crimson Pro SemiBold" pitchFamily="34" charset="-120"/>
          </a:endParaRPr>
        </a:p>
        <a:p>
          <a:endParaRPr lang="en-US" sz="1500" dirty="0">
            <a:latin typeface="+mj-lt"/>
            <a:ea typeface="Crimson Pro SemiBold" pitchFamily="34" charset="-122"/>
            <a:cs typeface="Crimson Pro SemiBold" pitchFamily="34" charset="-120"/>
          </a:endParaRPr>
        </a:p>
        <a:p>
          <a:r>
            <a:rPr lang="en-US" sz="1500" dirty="0">
              <a:latin typeface="+mj-lt"/>
              <a:ea typeface="Crimson Pro SemiBold" pitchFamily="34" charset="-122"/>
              <a:cs typeface="Crimson Pro SemiBold" pitchFamily="34" charset="-120"/>
            </a:rPr>
            <a:t>AS 9 — Revenue Recognition</a:t>
          </a:r>
        </a:p>
        <a:p>
          <a:endParaRPr lang="en-US" sz="1500" dirty="0">
            <a:latin typeface="+mj-lt"/>
            <a:ea typeface="Crimson Pro SemiBold" pitchFamily="34" charset="-122"/>
            <a:cs typeface="Crimson Pro SemiBold" pitchFamily="34" charset="-120"/>
          </a:endParaRPr>
        </a:p>
        <a:p>
          <a:r>
            <a:rPr lang="en-US" sz="1500" dirty="0">
              <a:latin typeface="+mj-lt"/>
              <a:ea typeface="Heebo" pitchFamily="34" charset="-122"/>
              <a:cs typeface="Heebo" pitchFamily="34" charset="-120"/>
            </a:rPr>
            <a:t>Uncertainty condition omitted; export sales policy missing; dividend policy not disclosed; interest income stated as accrual instead of time-proportion basis</a:t>
          </a:r>
          <a:endParaRPr lang="en-US" sz="1500" dirty="0">
            <a:latin typeface="+mj-lt"/>
            <a:ea typeface="Crimson Pro SemiBold" pitchFamily="34" charset="-122"/>
            <a:cs typeface="Crimson Pro SemiBold" pitchFamily="34" charset="-120"/>
          </a:endParaRPr>
        </a:p>
        <a:p>
          <a:endParaRPr lang="en-IN" sz="1500" dirty="0"/>
        </a:p>
      </dgm:t>
    </dgm:pt>
    <dgm:pt modelId="{95842E94-5029-48F8-90E4-F305533AF3EE}" type="parTrans" cxnId="{6965263B-E75E-452B-9974-7449AB8DA5B5}">
      <dgm:prSet/>
      <dgm:spPr/>
      <dgm:t>
        <a:bodyPr/>
        <a:lstStyle/>
        <a:p>
          <a:endParaRPr lang="en-IN" sz="1500"/>
        </a:p>
      </dgm:t>
    </dgm:pt>
    <dgm:pt modelId="{5B0A016A-DDD0-4239-BE8B-FFE5289BF351}" type="sibTrans" cxnId="{6965263B-E75E-452B-9974-7449AB8DA5B5}">
      <dgm:prSet/>
      <dgm:spPr/>
      <dgm:t>
        <a:bodyPr/>
        <a:lstStyle/>
        <a:p>
          <a:endParaRPr lang="en-IN" sz="1500"/>
        </a:p>
      </dgm:t>
    </dgm:pt>
    <dgm:pt modelId="{B66F3FC1-2E7D-479C-BB97-BF0202C32152}" type="pres">
      <dgm:prSet presAssocID="{0AC3D375-719A-4EA6-A6C4-8B0B896E28FC}" presName="Name0" presStyleCnt="0">
        <dgm:presLayoutVars>
          <dgm:dir/>
          <dgm:resizeHandles val="exact"/>
        </dgm:presLayoutVars>
      </dgm:prSet>
      <dgm:spPr/>
      <dgm:t>
        <a:bodyPr/>
        <a:lstStyle/>
        <a:p>
          <a:endParaRPr lang="en-US"/>
        </a:p>
      </dgm:t>
    </dgm:pt>
    <dgm:pt modelId="{3375D504-218A-42B8-BBDA-2E71783F5B67}" type="pres">
      <dgm:prSet presAssocID="{A21FFB4C-2986-41FB-9CD6-B88430C62FFA}" presName="node" presStyleLbl="node1" presStyleIdx="0" presStyleCnt="6">
        <dgm:presLayoutVars>
          <dgm:bulletEnabled val="1"/>
        </dgm:presLayoutVars>
      </dgm:prSet>
      <dgm:spPr/>
      <dgm:t>
        <a:bodyPr/>
        <a:lstStyle/>
        <a:p>
          <a:endParaRPr lang="en-US"/>
        </a:p>
      </dgm:t>
    </dgm:pt>
    <dgm:pt modelId="{C3820417-8B0A-4C3E-B96C-C939CF6B5D31}" type="pres">
      <dgm:prSet presAssocID="{D5EE6BFE-05F4-40E1-B2C8-BC3EAF1B8802}" presName="sibTrans" presStyleCnt="0"/>
      <dgm:spPr/>
    </dgm:pt>
    <dgm:pt modelId="{83166975-AD43-4ED4-B7BD-6E500703D82C}" type="pres">
      <dgm:prSet presAssocID="{0FD3F3D4-99C7-4B07-AC4E-0BBB8432E146}" presName="node" presStyleLbl="node1" presStyleIdx="1" presStyleCnt="6">
        <dgm:presLayoutVars>
          <dgm:bulletEnabled val="1"/>
        </dgm:presLayoutVars>
      </dgm:prSet>
      <dgm:spPr/>
      <dgm:t>
        <a:bodyPr/>
        <a:lstStyle/>
        <a:p>
          <a:endParaRPr lang="en-US"/>
        </a:p>
      </dgm:t>
    </dgm:pt>
    <dgm:pt modelId="{AA2B2AC6-794F-48AC-98BC-EEC39FE5C338}" type="pres">
      <dgm:prSet presAssocID="{0BEEB70B-14B1-4AAB-A9AB-0433D574B387}" presName="sibTrans" presStyleCnt="0"/>
      <dgm:spPr/>
    </dgm:pt>
    <dgm:pt modelId="{CC5D87D3-327A-4804-96C3-F8C1A71B9B60}" type="pres">
      <dgm:prSet presAssocID="{FF464357-DB9F-4C8F-8F2D-477F15DFF8CD}" presName="node" presStyleLbl="node1" presStyleIdx="2" presStyleCnt="6">
        <dgm:presLayoutVars>
          <dgm:bulletEnabled val="1"/>
        </dgm:presLayoutVars>
      </dgm:prSet>
      <dgm:spPr/>
      <dgm:t>
        <a:bodyPr/>
        <a:lstStyle/>
        <a:p>
          <a:endParaRPr lang="en-US"/>
        </a:p>
      </dgm:t>
    </dgm:pt>
    <dgm:pt modelId="{86E6D73B-3019-44D4-B72D-6AB2CDCEBE41}" type="pres">
      <dgm:prSet presAssocID="{5B0A016A-DDD0-4239-BE8B-FFE5289BF351}" presName="sibTrans" presStyleCnt="0"/>
      <dgm:spPr/>
    </dgm:pt>
    <dgm:pt modelId="{52A650AD-9F1B-4FDF-AD0E-0DE062F5E2AB}" type="pres">
      <dgm:prSet presAssocID="{6B693047-0897-4492-B221-5929DAC24DD6}" presName="node" presStyleLbl="node1" presStyleIdx="3" presStyleCnt="6">
        <dgm:presLayoutVars>
          <dgm:bulletEnabled val="1"/>
        </dgm:presLayoutVars>
      </dgm:prSet>
      <dgm:spPr/>
      <dgm:t>
        <a:bodyPr/>
        <a:lstStyle/>
        <a:p>
          <a:endParaRPr lang="en-US"/>
        </a:p>
      </dgm:t>
    </dgm:pt>
    <dgm:pt modelId="{51EF1338-BDA1-47E0-83C5-26B557885DC6}" type="pres">
      <dgm:prSet presAssocID="{B83CD8E9-7EDD-4839-BB38-28731AFAC076}" presName="sibTrans" presStyleCnt="0"/>
      <dgm:spPr/>
    </dgm:pt>
    <dgm:pt modelId="{27375F26-B9C6-46C7-890C-663EECF0DC78}" type="pres">
      <dgm:prSet presAssocID="{21F040EE-856D-4F53-9C9E-5C6E6D3334C8}" presName="node" presStyleLbl="node1" presStyleIdx="4" presStyleCnt="6">
        <dgm:presLayoutVars>
          <dgm:bulletEnabled val="1"/>
        </dgm:presLayoutVars>
      </dgm:prSet>
      <dgm:spPr/>
      <dgm:t>
        <a:bodyPr/>
        <a:lstStyle/>
        <a:p>
          <a:endParaRPr lang="en-US"/>
        </a:p>
      </dgm:t>
    </dgm:pt>
    <dgm:pt modelId="{C4190231-823B-463E-92B8-95AAD838E46B}" type="pres">
      <dgm:prSet presAssocID="{6BF5A669-95A1-4D74-B4A5-CE06DFB28B6A}" presName="sibTrans" presStyleCnt="0"/>
      <dgm:spPr/>
    </dgm:pt>
    <dgm:pt modelId="{43AC5D1E-5BEF-4847-B76B-DC2154DF1942}" type="pres">
      <dgm:prSet presAssocID="{520134B1-029C-420C-A059-CCA1DD00E4DD}" presName="node" presStyleLbl="node1" presStyleIdx="5" presStyleCnt="6">
        <dgm:presLayoutVars>
          <dgm:bulletEnabled val="1"/>
        </dgm:presLayoutVars>
      </dgm:prSet>
      <dgm:spPr/>
      <dgm:t>
        <a:bodyPr/>
        <a:lstStyle/>
        <a:p>
          <a:endParaRPr lang="en-US"/>
        </a:p>
      </dgm:t>
    </dgm:pt>
  </dgm:ptLst>
  <dgm:cxnLst>
    <dgm:cxn modelId="{5F87B440-4910-4FF1-AAAC-FB3288DFF6D8}" type="presOf" srcId="{520134B1-029C-420C-A059-CCA1DD00E4DD}" destId="{43AC5D1E-5BEF-4847-B76B-DC2154DF1942}" srcOrd="0" destOrd="0" presId="urn:microsoft.com/office/officeart/2005/8/layout/hList6"/>
    <dgm:cxn modelId="{517D90DE-0178-4F0E-B660-F87648A98661}" type="presOf" srcId="{21F040EE-856D-4F53-9C9E-5C6E6D3334C8}" destId="{27375F26-B9C6-46C7-890C-663EECF0DC78}" srcOrd="0" destOrd="0" presId="urn:microsoft.com/office/officeart/2005/8/layout/hList6"/>
    <dgm:cxn modelId="{23B44485-5573-49FF-8124-A254847632A3}" type="presOf" srcId="{A21FFB4C-2986-41FB-9CD6-B88430C62FFA}" destId="{3375D504-218A-42B8-BBDA-2E71783F5B67}" srcOrd="0" destOrd="0" presId="urn:microsoft.com/office/officeart/2005/8/layout/hList6"/>
    <dgm:cxn modelId="{7F3B1F79-6C0B-4259-A50F-C0604BE4A0B6}" srcId="{0AC3D375-719A-4EA6-A6C4-8B0B896E28FC}" destId="{A21FFB4C-2986-41FB-9CD6-B88430C62FFA}" srcOrd="0" destOrd="0" parTransId="{CAB93366-FFB4-4FBA-818E-3DFDD7ED807C}" sibTransId="{D5EE6BFE-05F4-40E1-B2C8-BC3EAF1B8802}"/>
    <dgm:cxn modelId="{31B1DD34-A7CA-41AC-BBCE-C16949C7C3F8}" srcId="{0AC3D375-719A-4EA6-A6C4-8B0B896E28FC}" destId="{21F040EE-856D-4F53-9C9E-5C6E6D3334C8}" srcOrd="4" destOrd="0" parTransId="{BFDFC89D-9FB5-4EC7-983C-9B342D6836E7}" sibTransId="{6BF5A669-95A1-4D74-B4A5-CE06DFB28B6A}"/>
    <dgm:cxn modelId="{6666AD79-3928-40DB-9F19-BF03DD051532}" type="presOf" srcId="{0AC3D375-719A-4EA6-A6C4-8B0B896E28FC}" destId="{B66F3FC1-2E7D-479C-BB97-BF0202C32152}" srcOrd="0" destOrd="0" presId="urn:microsoft.com/office/officeart/2005/8/layout/hList6"/>
    <dgm:cxn modelId="{B45AA229-C756-4DB8-B134-9222B84BAA07}" srcId="{0AC3D375-719A-4EA6-A6C4-8B0B896E28FC}" destId="{520134B1-029C-420C-A059-CCA1DD00E4DD}" srcOrd="5" destOrd="0" parTransId="{AED94513-DF9B-449D-8682-08362ED3BB5C}" sibTransId="{C2626E2F-F86D-4E71-B3D8-2A8233EADEB3}"/>
    <dgm:cxn modelId="{6965263B-E75E-452B-9974-7449AB8DA5B5}" srcId="{0AC3D375-719A-4EA6-A6C4-8B0B896E28FC}" destId="{FF464357-DB9F-4C8F-8F2D-477F15DFF8CD}" srcOrd="2" destOrd="0" parTransId="{95842E94-5029-48F8-90E4-F305533AF3EE}" sibTransId="{5B0A016A-DDD0-4239-BE8B-FFE5289BF351}"/>
    <dgm:cxn modelId="{38D78053-3530-4025-A407-FB3906720EC6}" type="presOf" srcId="{FF464357-DB9F-4C8F-8F2D-477F15DFF8CD}" destId="{CC5D87D3-327A-4804-96C3-F8C1A71B9B60}" srcOrd="0" destOrd="0" presId="urn:microsoft.com/office/officeart/2005/8/layout/hList6"/>
    <dgm:cxn modelId="{B7C3AF73-2F9B-4ABE-91E7-CA1A19D5DE59}" srcId="{0AC3D375-719A-4EA6-A6C4-8B0B896E28FC}" destId="{0FD3F3D4-99C7-4B07-AC4E-0BBB8432E146}" srcOrd="1" destOrd="0" parTransId="{A3BBC976-189F-403D-8871-9DA500534C76}" sibTransId="{0BEEB70B-14B1-4AAB-A9AB-0433D574B387}"/>
    <dgm:cxn modelId="{BD3DA4A2-1E07-4E20-AA6D-C33061CF7723}" srcId="{0AC3D375-719A-4EA6-A6C4-8B0B896E28FC}" destId="{6B693047-0897-4492-B221-5929DAC24DD6}" srcOrd="3" destOrd="0" parTransId="{44A67576-4FA6-40FC-8742-84E5D2F1FC7E}" sibTransId="{B83CD8E9-7EDD-4839-BB38-28731AFAC076}"/>
    <dgm:cxn modelId="{EBAFB9A3-73C1-44A2-B9FE-0F26FF1D9192}" type="presOf" srcId="{6B693047-0897-4492-B221-5929DAC24DD6}" destId="{52A650AD-9F1B-4FDF-AD0E-0DE062F5E2AB}" srcOrd="0" destOrd="0" presId="urn:microsoft.com/office/officeart/2005/8/layout/hList6"/>
    <dgm:cxn modelId="{37B4CCCF-1451-4F26-B2B7-1E4EC3751494}" type="presOf" srcId="{0FD3F3D4-99C7-4B07-AC4E-0BBB8432E146}" destId="{83166975-AD43-4ED4-B7BD-6E500703D82C}" srcOrd="0" destOrd="0" presId="urn:microsoft.com/office/officeart/2005/8/layout/hList6"/>
    <dgm:cxn modelId="{0957FEDE-DD84-456E-BC9A-A4D145AF4595}" type="presParOf" srcId="{B66F3FC1-2E7D-479C-BB97-BF0202C32152}" destId="{3375D504-218A-42B8-BBDA-2E71783F5B67}" srcOrd="0" destOrd="0" presId="urn:microsoft.com/office/officeart/2005/8/layout/hList6"/>
    <dgm:cxn modelId="{EE1347E9-B1F3-4045-9AC9-4FE5A5930151}" type="presParOf" srcId="{B66F3FC1-2E7D-479C-BB97-BF0202C32152}" destId="{C3820417-8B0A-4C3E-B96C-C939CF6B5D31}" srcOrd="1" destOrd="0" presId="urn:microsoft.com/office/officeart/2005/8/layout/hList6"/>
    <dgm:cxn modelId="{180A5FD0-55C8-46EF-87A3-13E707AFE82E}" type="presParOf" srcId="{B66F3FC1-2E7D-479C-BB97-BF0202C32152}" destId="{83166975-AD43-4ED4-B7BD-6E500703D82C}" srcOrd="2" destOrd="0" presId="urn:microsoft.com/office/officeart/2005/8/layout/hList6"/>
    <dgm:cxn modelId="{E2AE64A1-D5F8-4760-98B4-A0C8717199E2}" type="presParOf" srcId="{B66F3FC1-2E7D-479C-BB97-BF0202C32152}" destId="{AA2B2AC6-794F-48AC-98BC-EEC39FE5C338}" srcOrd="3" destOrd="0" presId="urn:microsoft.com/office/officeart/2005/8/layout/hList6"/>
    <dgm:cxn modelId="{D9774FD0-C100-4A37-AD62-DAF4BE6D941E}" type="presParOf" srcId="{B66F3FC1-2E7D-479C-BB97-BF0202C32152}" destId="{CC5D87D3-327A-4804-96C3-F8C1A71B9B60}" srcOrd="4" destOrd="0" presId="urn:microsoft.com/office/officeart/2005/8/layout/hList6"/>
    <dgm:cxn modelId="{24917B57-7F87-4652-88E7-3BE0E3EF8D77}" type="presParOf" srcId="{B66F3FC1-2E7D-479C-BB97-BF0202C32152}" destId="{86E6D73B-3019-44D4-B72D-6AB2CDCEBE41}" srcOrd="5" destOrd="0" presId="urn:microsoft.com/office/officeart/2005/8/layout/hList6"/>
    <dgm:cxn modelId="{630CFF78-46B8-488A-AA1E-AC8D87703E7F}" type="presParOf" srcId="{B66F3FC1-2E7D-479C-BB97-BF0202C32152}" destId="{52A650AD-9F1B-4FDF-AD0E-0DE062F5E2AB}" srcOrd="6" destOrd="0" presId="urn:microsoft.com/office/officeart/2005/8/layout/hList6"/>
    <dgm:cxn modelId="{C9036B2E-3AA3-408A-B0C1-72581A7C0024}" type="presParOf" srcId="{B66F3FC1-2E7D-479C-BB97-BF0202C32152}" destId="{51EF1338-BDA1-47E0-83C5-26B557885DC6}" srcOrd="7" destOrd="0" presId="urn:microsoft.com/office/officeart/2005/8/layout/hList6"/>
    <dgm:cxn modelId="{40E5C82A-4544-4D07-8405-F3F201E0597E}" type="presParOf" srcId="{B66F3FC1-2E7D-479C-BB97-BF0202C32152}" destId="{27375F26-B9C6-46C7-890C-663EECF0DC78}" srcOrd="8" destOrd="0" presId="urn:microsoft.com/office/officeart/2005/8/layout/hList6"/>
    <dgm:cxn modelId="{6DBA7C4E-CB6A-4EBC-B872-D34F96FD3A69}" type="presParOf" srcId="{B66F3FC1-2E7D-479C-BB97-BF0202C32152}" destId="{C4190231-823B-463E-92B8-95AAD838E46B}" srcOrd="9" destOrd="0" presId="urn:microsoft.com/office/officeart/2005/8/layout/hList6"/>
    <dgm:cxn modelId="{75ADD6DE-10F1-43D6-AFA4-169C772B2F4D}" type="presParOf" srcId="{B66F3FC1-2E7D-479C-BB97-BF0202C32152}" destId="{43AC5D1E-5BEF-4847-B76B-DC2154DF1942}"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168E0B8-ADA2-468E-A3F6-4139C7CAFE82}" type="doc">
      <dgm:prSet loTypeId="urn:microsoft.com/office/officeart/2005/8/layout/vList6" loCatId="list" qsTypeId="urn:microsoft.com/office/officeart/2005/8/quickstyle/3d2" qsCatId="3D" csTypeId="urn:microsoft.com/office/officeart/2005/8/colors/colorful2" csCatId="colorful" phldr="1"/>
      <dgm:spPr/>
      <dgm:t>
        <a:bodyPr/>
        <a:lstStyle/>
        <a:p>
          <a:endParaRPr lang="en-IN"/>
        </a:p>
      </dgm:t>
    </dgm:pt>
    <dgm:pt modelId="{688AE08E-BF80-4F4A-B353-B7F8F7C747CA}">
      <dgm:prSet phldrT="[Text]" custT="1"/>
      <dgm:spPr/>
      <dgm:t>
        <a:bodyPr/>
        <a:lstStyle/>
        <a:p>
          <a:r>
            <a:rPr lang="en-US" sz="1400" dirty="0">
              <a:latin typeface="Trebuchet MS (Headings)"/>
              <a:ea typeface="Crimson Pro SemiBold" pitchFamily="34" charset="-122"/>
              <a:cs typeface="Crimson Pro SemiBold" pitchFamily="34" charset="-120"/>
            </a:rPr>
            <a:t>AS 17 — Segment Reporting</a:t>
          </a:r>
          <a:endParaRPr lang="en-IN" sz="1400" dirty="0"/>
        </a:p>
      </dgm:t>
    </dgm:pt>
    <dgm:pt modelId="{D794596A-2F98-480D-A117-A4DB2619CB1B}" type="parTrans" cxnId="{50CAC57B-6AE5-4717-90E6-E7436B1F4942}">
      <dgm:prSet/>
      <dgm:spPr/>
      <dgm:t>
        <a:bodyPr/>
        <a:lstStyle/>
        <a:p>
          <a:endParaRPr lang="en-IN" sz="1400"/>
        </a:p>
      </dgm:t>
    </dgm:pt>
    <dgm:pt modelId="{39474FF9-8D9E-4D7F-9644-DA7DDDAD1F1C}" type="sibTrans" cxnId="{50CAC57B-6AE5-4717-90E6-E7436B1F4942}">
      <dgm:prSet/>
      <dgm:spPr/>
      <dgm:t>
        <a:bodyPr/>
        <a:lstStyle/>
        <a:p>
          <a:endParaRPr lang="en-IN" sz="1400"/>
        </a:p>
      </dgm:t>
    </dgm:pt>
    <dgm:pt modelId="{3E411A47-6F2B-4EAA-B544-5C5D3D30BF33}">
      <dgm:prSet phldrT="[Text]" phldr="0" custT="1"/>
      <dgm:spPr/>
      <dgm:t>
        <a:bodyPr/>
        <a:lstStyle/>
        <a:p>
          <a:endParaRPr lang="en-IN" sz="1400" dirty="0"/>
        </a:p>
      </dgm:t>
    </dgm:pt>
    <dgm:pt modelId="{87FB4294-EDAD-499C-A41C-5A980EEE7EC9}" type="parTrans" cxnId="{EA49BF2F-A005-4D53-9B2B-B0C0747CBD01}">
      <dgm:prSet/>
      <dgm:spPr/>
      <dgm:t>
        <a:bodyPr/>
        <a:lstStyle/>
        <a:p>
          <a:endParaRPr lang="en-IN" sz="1400"/>
        </a:p>
      </dgm:t>
    </dgm:pt>
    <dgm:pt modelId="{3CA30643-4707-4741-BBF3-9C8373307B91}" type="sibTrans" cxnId="{EA49BF2F-A005-4D53-9B2B-B0C0747CBD01}">
      <dgm:prSet/>
      <dgm:spPr/>
      <dgm:t>
        <a:bodyPr/>
        <a:lstStyle/>
        <a:p>
          <a:endParaRPr lang="en-IN" sz="1400"/>
        </a:p>
      </dgm:t>
    </dgm:pt>
    <dgm:pt modelId="{F06E2A04-536F-4FB0-B74F-521CD2D739E2}">
      <dgm:prSet phldrT="[Text]" custT="1"/>
      <dgm:spPr/>
      <dgm:t>
        <a:bodyPr/>
        <a:lstStyle/>
        <a:p>
          <a:r>
            <a:rPr lang="en-US" sz="1400" dirty="0">
              <a:latin typeface="Trebuchet MS (Headings)"/>
              <a:ea typeface="Crimson Pro SemiBold" pitchFamily="34" charset="-122"/>
              <a:cs typeface="Crimson Pro SemiBold" pitchFamily="34" charset="-120"/>
            </a:rPr>
            <a:t>AS 18 — Related Party Disclosures</a:t>
          </a:r>
          <a:endParaRPr lang="en-IN" sz="1400" dirty="0"/>
        </a:p>
      </dgm:t>
    </dgm:pt>
    <dgm:pt modelId="{5B1EA320-77E6-4B6E-B1F8-1DB4E43FC28C}" type="parTrans" cxnId="{B894DD85-3631-46BB-8046-726A48EC23A4}">
      <dgm:prSet/>
      <dgm:spPr/>
      <dgm:t>
        <a:bodyPr/>
        <a:lstStyle/>
        <a:p>
          <a:endParaRPr lang="en-IN" sz="1400"/>
        </a:p>
      </dgm:t>
    </dgm:pt>
    <dgm:pt modelId="{62DA897E-9E88-4DBB-9D00-83289967143E}" type="sibTrans" cxnId="{B894DD85-3631-46BB-8046-726A48EC23A4}">
      <dgm:prSet/>
      <dgm:spPr/>
      <dgm:t>
        <a:bodyPr/>
        <a:lstStyle/>
        <a:p>
          <a:endParaRPr lang="en-IN" sz="1400"/>
        </a:p>
      </dgm:t>
    </dgm:pt>
    <dgm:pt modelId="{27C32FC6-BEF2-4BEB-B793-562118F51C4A}">
      <dgm:prSet phldrT="[Text]" phldr="0" custT="1"/>
      <dgm:spPr/>
      <dgm:t>
        <a:bodyPr/>
        <a:lstStyle/>
        <a:p>
          <a:endParaRPr lang="en-IN" sz="1400" dirty="0"/>
        </a:p>
      </dgm:t>
    </dgm:pt>
    <dgm:pt modelId="{12E058EE-6293-436D-AFEC-1D7B77E1DC8C}" type="parTrans" cxnId="{41ABFF42-5174-4C7E-903A-322362F65B6D}">
      <dgm:prSet/>
      <dgm:spPr/>
      <dgm:t>
        <a:bodyPr/>
        <a:lstStyle/>
        <a:p>
          <a:endParaRPr lang="en-IN" sz="1400"/>
        </a:p>
      </dgm:t>
    </dgm:pt>
    <dgm:pt modelId="{9A3055CF-3502-42A3-BDB2-E0B78C2A08AC}" type="sibTrans" cxnId="{41ABFF42-5174-4C7E-903A-322362F65B6D}">
      <dgm:prSet/>
      <dgm:spPr/>
      <dgm:t>
        <a:bodyPr/>
        <a:lstStyle/>
        <a:p>
          <a:endParaRPr lang="en-IN" sz="1400"/>
        </a:p>
      </dgm:t>
    </dgm:pt>
    <dgm:pt modelId="{2B77537E-E6D8-4AD0-9EE7-9508463D49C3}">
      <dgm:prSet phldrT="[Text]" custT="1"/>
      <dgm:spPr/>
      <dgm:t>
        <a:bodyPr/>
        <a:lstStyle/>
        <a:p>
          <a:r>
            <a:rPr lang="en-US" sz="1400" dirty="0">
              <a:latin typeface="Trebuchet MS (Headings)"/>
              <a:ea typeface="Crimson Pro SemiBold" pitchFamily="34" charset="-122"/>
              <a:cs typeface="Crimson Pro SemiBold" pitchFamily="34" charset="-120"/>
            </a:rPr>
            <a:t>AS 19 — Leases</a:t>
          </a:r>
          <a:endParaRPr lang="en-IN" sz="1400" dirty="0"/>
        </a:p>
      </dgm:t>
    </dgm:pt>
    <dgm:pt modelId="{5096643B-D316-4F6A-844D-F41C0B40A4C6}" type="parTrans" cxnId="{8B5FC7C1-4234-49AD-984D-759028C51BB4}">
      <dgm:prSet/>
      <dgm:spPr/>
      <dgm:t>
        <a:bodyPr/>
        <a:lstStyle/>
        <a:p>
          <a:endParaRPr lang="en-IN" sz="1400"/>
        </a:p>
      </dgm:t>
    </dgm:pt>
    <dgm:pt modelId="{C0F3E370-3A28-4302-A29C-BA448350BD37}" type="sibTrans" cxnId="{8B5FC7C1-4234-49AD-984D-759028C51BB4}">
      <dgm:prSet/>
      <dgm:spPr/>
      <dgm:t>
        <a:bodyPr/>
        <a:lstStyle/>
        <a:p>
          <a:endParaRPr lang="en-IN" sz="1400"/>
        </a:p>
      </dgm:t>
    </dgm:pt>
    <dgm:pt modelId="{09DF4D31-73C5-4A36-85E8-255293513BB5}">
      <dgm:prSet phldrT="[Text]" custT="1"/>
      <dgm:spPr/>
      <dgm:t>
        <a:bodyPr/>
        <a:lstStyle/>
        <a:p>
          <a:r>
            <a:rPr lang="en-US" sz="1400" dirty="0">
              <a:latin typeface="Trebuchet MS (Headings)"/>
              <a:ea typeface="Crimson Pro SemiBold" pitchFamily="34" charset="-122"/>
              <a:cs typeface="Crimson Pro SemiBold" pitchFamily="34" charset="-120"/>
            </a:rPr>
            <a:t>AS 20 — Earnings Per Share</a:t>
          </a:r>
          <a:endParaRPr lang="en-IN" sz="1400" dirty="0"/>
        </a:p>
      </dgm:t>
    </dgm:pt>
    <dgm:pt modelId="{1769B69C-3BAD-42B4-A8FC-0ABFACF2A33B}" type="parTrans" cxnId="{D7A4AB10-E149-4831-9ECF-2F0C7F61AB29}">
      <dgm:prSet/>
      <dgm:spPr/>
      <dgm:t>
        <a:bodyPr/>
        <a:lstStyle/>
        <a:p>
          <a:endParaRPr lang="en-IN" sz="1400"/>
        </a:p>
      </dgm:t>
    </dgm:pt>
    <dgm:pt modelId="{AF2A9CB0-C4AD-49D2-9DFF-A2A34D5AC741}" type="sibTrans" cxnId="{D7A4AB10-E149-4831-9ECF-2F0C7F61AB29}">
      <dgm:prSet/>
      <dgm:spPr/>
      <dgm:t>
        <a:bodyPr/>
        <a:lstStyle/>
        <a:p>
          <a:endParaRPr lang="en-IN" sz="1400"/>
        </a:p>
      </dgm:t>
    </dgm:pt>
    <dgm:pt modelId="{C3DF478D-4DFE-45CB-9465-4D574B733F12}">
      <dgm:prSet custT="1"/>
      <dgm:spPr/>
      <dgm:t>
        <a:bodyPr/>
        <a:lstStyle/>
        <a:p>
          <a:r>
            <a:rPr lang="en-US" sz="1400" dirty="0">
              <a:latin typeface="Trebuchet MS (Headings)"/>
              <a:ea typeface="Heebo" pitchFamily="34" charset="-122"/>
              <a:cs typeface="Heebo" pitchFamily="34" charset="-120"/>
            </a:rPr>
            <a:t>Controlling shareholder (&gt;67%) not named</a:t>
          </a:r>
          <a:endParaRPr lang="en-US" sz="1400" dirty="0">
            <a:latin typeface="Trebuchet MS (Headings)"/>
          </a:endParaRPr>
        </a:p>
      </dgm:t>
    </dgm:pt>
    <dgm:pt modelId="{2D5FB5DD-6CD5-495F-8F3A-947E38A70A2A}" type="parTrans" cxnId="{F0E09E8E-83E6-41FF-9534-9634215B14EF}">
      <dgm:prSet/>
      <dgm:spPr/>
      <dgm:t>
        <a:bodyPr/>
        <a:lstStyle/>
        <a:p>
          <a:endParaRPr lang="en-IN" sz="1400"/>
        </a:p>
      </dgm:t>
    </dgm:pt>
    <dgm:pt modelId="{5BD272A1-6E66-4A0F-BAA9-752E0B5B7825}" type="sibTrans" cxnId="{F0E09E8E-83E6-41FF-9534-9634215B14EF}">
      <dgm:prSet/>
      <dgm:spPr/>
      <dgm:t>
        <a:bodyPr/>
        <a:lstStyle/>
        <a:p>
          <a:endParaRPr lang="en-IN" sz="1400"/>
        </a:p>
      </dgm:t>
    </dgm:pt>
    <dgm:pt modelId="{561BE2E5-E673-4F05-A79C-A3DE0B47D366}">
      <dgm:prSet custT="1"/>
      <dgm:spPr/>
      <dgm:t>
        <a:bodyPr/>
        <a:lstStyle/>
        <a:p>
          <a:r>
            <a:rPr lang="en-US" sz="1400">
              <a:latin typeface="Trebuchet MS (Headings)"/>
              <a:ea typeface="Heebo" pitchFamily="34" charset="-122"/>
              <a:cs typeface="Heebo" pitchFamily="34" charset="-120"/>
            </a:rPr>
            <a:t>Outstanding related party balances not disclosed</a:t>
          </a:r>
          <a:endParaRPr lang="en-US" sz="1400" dirty="0">
            <a:latin typeface="Trebuchet MS (Headings)"/>
          </a:endParaRPr>
        </a:p>
      </dgm:t>
    </dgm:pt>
    <dgm:pt modelId="{1915A9FE-773B-4241-B126-8D5B8CBD0A7D}" type="parTrans" cxnId="{CD5E4A45-52B5-4FFE-9AF1-6E76AA16A6C4}">
      <dgm:prSet/>
      <dgm:spPr/>
      <dgm:t>
        <a:bodyPr/>
        <a:lstStyle/>
        <a:p>
          <a:endParaRPr lang="en-IN" sz="1400"/>
        </a:p>
      </dgm:t>
    </dgm:pt>
    <dgm:pt modelId="{9235FBC1-B8CD-415A-894A-18FCBF2BAC2A}" type="sibTrans" cxnId="{CD5E4A45-52B5-4FFE-9AF1-6E76AA16A6C4}">
      <dgm:prSet/>
      <dgm:spPr/>
      <dgm:t>
        <a:bodyPr/>
        <a:lstStyle/>
        <a:p>
          <a:endParaRPr lang="en-IN" sz="1400"/>
        </a:p>
      </dgm:t>
    </dgm:pt>
    <dgm:pt modelId="{708ACC29-C7D9-4CA3-AFCD-B9C7ECC18E87}">
      <dgm:prSet custT="1"/>
      <dgm:spPr/>
      <dgm:t>
        <a:bodyPr/>
        <a:lstStyle/>
        <a:p>
          <a:r>
            <a:rPr lang="en-US" sz="1400" dirty="0">
              <a:latin typeface="Trebuchet MS (Headings)"/>
              <a:ea typeface="Heebo" pitchFamily="34" charset="-122"/>
              <a:cs typeface="Heebo" pitchFamily="34" charset="-120"/>
            </a:rPr>
            <a:t>Long-term loan from related party shown under "payables" instead of borrowings</a:t>
          </a:r>
          <a:endParaRPr lang="en-US" sz="1400" dirty="0">
            <a:latin typeface="Trebuchet MS (Headings)"/>
          </a:endParaRPr>
        </a:p>
      </dgm:t>
    </dgm:pt>
    <dgm:pt modelId="{A32ADBE6-D43B-4B88-BA1D-D752845F2D64}" type="parTrans" cxnId="{82B4B348-FB2D-4D33-B5D7-8FE05BB70BFD}">
      <dgm:prSet/>
      <dgm:spPr/>
      <dgm:t>
        <a:bodyPr/>
        <a:lstStyle/>
        <a:p>
          <a:endParaRPr lang="en-IN" sz="1400"/>
        </a:p>
      </dgm:t>
    </dgm:pt>
    <dgm:pt modelId="{564A1DA0-611F-448F-87F7-B71277D75BCC}" type="sibTrans" cxnId="{82B4B348-FB2D-4D33-B5D7-8FE05BB70BFD}">
      <dgm:prSet/>
      <dgm:spPr/>
      <dgm:t>
        <a:bodyPr/>
        <a:lstStyle/>
        <a:p>
          <a:endParaRPr lang="en-IN" sz="1400"/>
        </a:p>
      </dgm:t>
    </dgm:pt>
    <dgm:pt modelId="{B37957A3-3D19-4F92-B9D5-47D956119F8F}">
      <dgm:prSet custT="1"/>
      <dgm:spPr/>
      <dgm:t>
        <a:bodyPr/>
        <a:lstStyle/>
        <a:p>
          <a:endParaRPr lang="en-IN" sz="1400" dirty="0"/>
        </a:p>
      </dgm:t>
    </dgm:pt>
    <dgm:pt modelId="{4A1F3183-C5F3-45D1-92EE-98E613EDD090}" type="parTrans" cxnId="{83DFBE91-FA91-487E-A2C6-187399997F19}">
      <dgm:prSet/>
      <dgm:spPr/>
      <dgm:t>
        <a:bodyPr/>
        <a:lstStyle/>
        <a:p>
          <a:endParaRPr lang="en-IN" sz="1400"/>
        </a:p>
      </dgm:t>
    </dgm:pt>
    <dgm:pt modelId="{874128A1-3328-4932-9FC4-743C04D25192}" type="sibTrans" cxnId="{83DFBE91-FA91-487E-A2C6-187399997F19}">
      <dgm:prSet/>
      <dgm:spPr/>
      <dgm:t>
        <a:bodyPr/>
        <a:lstStyle/>
        <a:p>
          <a:endParaRPr lang="en-IN" sz="1400"/>
        </a:p>
      </dgm:t>
    </dgm:pt>
    <dgm:pt modelId="{7897D1CA-D89E-4ACD-96E3-D6AF08FB770D}">
      <dgm:prSet custT="1"/>
      <dgm:spPr/>
      <dgm:t>
        <a:bodyPr/>
        <a:lstStyle/>
        <a:p>
          <a:endParaRPr lang="en-IN" sz="1400" dirty="0"/>
        </a:p>
      </dgm:t>
    </dgm:pt>
    <dgm:pt modelId="{ED1F58CF-8E73-47D7-8D0E-6164EBFE4DA1}" type="parTrans" cxnId="{485E9967-3D67-433D-B0CD-5EDEC0FE8EA9}">
      <dgm:prSet/>
      <dgm:spPr/>
      <dgm:t>
        <a:bodyPr/>
        <a:lstStyle/>
        <a:p>
          <a:endParaRPr lang="en-IN" sz="1400"/>
        </a:p>
      </dgm:t>
    </dgm:pt>
    <dgm:pt modelId="{206CCFB0-CEB9-48F6-AA84-E0DC6D60D3A9}" type="sibTrans" cxnId="{485E9967-3D67-433D-B0CD-5EDEC0FE8EA9}">
      <dgm:prSet/>
      <dgm:spPr/>
      <dgm:t>
        <a:bodyPr/>
        <a:lstStyle/>
        <a:p>
          <a:endParaRPr lang="en-IN" sz="1400"/>
        </a:p>
      </dgm:t>
    </dgm:pt>
    <dgm:pt modelId="{816F2652-55CE-4D0B-875D-4D2F27D411B2}">
      <dgm:prSet custT="1"/>
      <dgm:spPr/>
      <dgm:t>
        <a:bodyPr/>
        <a:lstStyle/>
        <a:p>
          <a:r>
            <a:rPr lang="en-US" sz="1400" dirty="0">
              <a:latin typeface="Trebuchet MS (Headings)"/>
              <a:ea typeface="Heebo" pitchFamily="34" charset="-122"/>
              <a:cs typeface="Heebo" pitchFamily="34" charset="-120"/>
            </a:rPr>
            <a:t>Basic &amp; diluted EPS not disclosed on face of P&amp;L; numerator/denominator reconciliation missing; </a:t>
          </a:r>
          <a:endParaRPr lang="en-IN" sz="1400" dirty="0"/>
        </a:p>
      </dgm:t>
    </dgm:pt>
    <dgm:pt modelId="{F5CAD0C3-24C4-4F14-ACB3-5B08419AE3CD}" type="parTrans" cxnId="{B7CD3A12-35E6-4369-AA09-F4F733F16D98}">
      <dgm:prSet/>
      <dgm:spPr/>
      <dgm:t>
        <a:bodyPr/>
        <a:lstStyle/>
        <a:p>
          <a:endParaRPr lang="en-IN" sz="1400"/>
        </a:p>
      </dgm:t>
    </dgm:pt>
    <dgm:pt modelId="{A885FA57-7AF0-454B-BE38-01F60341D636}" type="sibTrans" cxnId="{B7CD3A12-35E6-4369-AA09-F4F733F16D98}">
      <dgm:prSet/>
      <dgm:spPr/>
      <dgm:t>
        <a:bodyPr/>
        <a:lstStyle/>
        <a:p>
          <a:endParaRPr lang="en-IN" sz="1400"/>
        </a:p>
      </dgm:t>
    </dgm:pt>
    <dgm:pt modelId="{96337618-774D-4973-B388-FB5E0ED4EEDB}">
      <dgm:prSet custT="1"/>
      <dgm:spPr/>
      <dgm:t>
        <a:bodyPr/>
        <a:lstStyle/>
        <a:p>
          <a:r>
            <a:rPr lang="en-US" sz="1400" dirty="0">
              <a:latin typeface="Trebuchet MS (Headings)"/>
              <a:ea typeface="Heebo" pitchFamily="34" charset="-122"/>
              <a:cs typeface="Heebo" pitchFamily="34" charset="-120"/>
            </a:rPr>
            <a:t>Lease expense not recognized on straight-line basis; </a:t>
          </a:r>
          <a:endParaRPr lang="en-IN" sz="1400" dirty="0"/>
        </a:p>
      </dgm:t>
    </dgm:pt>
    <dgm:pt modelId="{FB23327E-D249-467D-ABCA-EE2F8CDECE70}" type="parTrans" cxnId="{956BE84F-E22F-4BF8-9552-6D0DA0E1A408}">
      <dgm:prSet/>
      <dgm:spPr/>
      <dgm:t>
        <a:bodyPr/>
        <a:lstStyle/>
        <a:p>
          <a:endParaRPr lang="en-IN" sz="1400"/>
        </a:p>
      </dgm:t>
    </dgm:pt>
    <dgm:pt modelId="{7078C72F-6B53-4160-986D-E3D627A30672}" type="sibTrans" cxnId="{956BE84F-E22F-4BF8-9552-6D0DA0E1A408}">
      <dgm:prSet/>
      <dgm:spPr/>
      <dgm:t>
        <a:bodyPr/>
        <a:lstStyle/>
        <a:p>
          <a:endParaRPr lang="en-IN" sz="1400"/>
        </a:p>
      </dgm:t>
    </dgm:pt>
    <dgm:pt modelId="{7B09C42E-0287-4725-9071-1992C1378D6F}">
      <dgm:prSet phldrT="[Text]" phldr="0" custT="1"/>
      <dgm:spPr/>
      <dgm:t>
        <a:bodyPr/>
        <a:lstStyle/>
        <a:p>
          <a:r>
            <a:rPr lang="en-US" sz="1400" dirty="0">
              <a:latin typeface="Trebuchet MS (Headings)"/>
              <a:ea typeface="Heebo" pitchFamily="34" charset="-122"/>
              <a:cs typeface="Heebo" pitchFamily="34" charset="-120"/>
            </a:rPr>
            <a:t>Nature of relationship with associate/group company not disclosed</a:t>
          </a:r>
          <a:endParaRPr lang="en-IN" sz="1400" dirty="0"/>
        </a:p>
      </dgm:t>
    </dgm:pt>
    <dgm:pt modelId="{36435DD5-2973-4FE6-9AFF-1AA9B0E0F678}" type="parTrans" cxnId="{8E4AB429-2B71-443B-90A4-19CEF631232F}">
      <dgm:prSet/>
      <dgm:spPr/>
      <dgm:t>
        <a:bodyPr/>
        <a:lstStyle/>
        <a:p>
          <a:endParaRPr lang="en-IN" sz="1400"/>
        </a:p>
      </dgm:t>
    </dgm:pt>
    <dgm:pt modelId="{CA477AFC-6848-462B-BDD9-FAE2678A34D9}" type="sibTrans" cxnId="{8E4AB429-2B71-443B-90A4-19CEF631232F}">
      <dgm:prSet/>
      <dgm:spPr/>
      <dgm:t>
        <a:bodyPr/>
        <a:lstStyle/>
        <a:p>
          <a:endParaRPr lang="en-IN" sz="1400"/>
        </a:p>
      </dgm:t>
    </dgm:pt>
    <dgm:pt modelId="{2BF397C0-E162-4120-9E5A-DC41788F9FD0}">
      <dgm:prSet phldrT="[Text]" phldr="0" custT="1"/>
      <dgm:spPr/>
      <dgm:t>
        <a:bodyPr/>
        <a:lstStyle/>
        <a:p>
          <a:r>
            <a:rPr lang="en-US" sz="1400" dirty="0">
              <a:latin typeface="Trebuchet MS (Headings)"/>
              <a:ea typeface="Heebo" pitchFamily="34" charset="-122"/>
              <a:cs typeface="Heebo" pitchFamily="34" charset="-120"/>
            </a:rPr>
            <a:t>Wrongly stated as not applicable despite </a:t>
          </a:r>
          <a:r>
            <a:rPr lang="en-US" sz="1400" dirty="0" smtClean="0">
              <a:latin typeface="Trebuchet MS (Headings)"/>
              <a:ea typeface="Heebo" pitchFamily="34" charset="-122"/>
              <a:cs typeface="Heebo" pitchFamily="34" charset="-120"/>
            </a:rPr>
            <a:t>applicability of segment reporting;</a:t>
          </a:r>
          <a:endParaRPr lang="en-IN" sz="1400" dirty="0"/>
        </a:p>
      </dgm:t>
    </dgm:pt>
    <dgm:pt modelId="{52F11D2F-6A9A-497A-8D51-D8366CA801D6}" type="parTrans" cxnId="{F4ADEE4D-0B54-4BE6-B68F-AB7ECCDFE6B1}">
      <dgm:prSet/>
      <dgm:spPr/>
      <dgm:t>
        <a:bodyPr/>
        <a:lstStyle/>
        <a:p>
          <a:endParaRPr lang="en-IN"/>
        </a:p>
      </dgm:t>
    </dgm:pt>
    <dgm:pt modelId="{B3F9AA04-36F1-4B82-A517-73D7F7BD8D42}" type="sibTrans" cxnId="{F4ADEE4D-0B54-4BE6-B68F-AB7ECCDFE6B1}">
      <dgm:prSet/>
      <dgm:spPr/>
      <dgm:t>
        <a:bodyPr/>
        <a:lstStyle/>
        <a:p>
          <a:endParaRPr lang="en-IN"/>
        </a:p>
      </dgm:t>
    </dgm:pt>
    <dgm:pt modelId="{DC0725EB-DCFC-45B2-9DDE-8515306419AB}">
      <dgm:prSet custT="1"/>
      <dgm:spPr/>
      <dgm:t>
        <a:bodyPr/>
        <a:lstStyle/>
        <a:p>
          <a:r>
            <a:rPr lang="en-US" sz="1400" dirty="0">
              <a:latin typeface="Trebuchet MS (Headings)"/>
              <a:ea typeface="Heebo" pitchFamily="34" charset="-122"/>
              <a:cs typeface="Heebo" pitchFamily="34" charset="-120"/>
            </a:rPr>
            <a:t>renewal options, escalation clauses not disclosed</a:t>
          </a:r>
          <a:endParaRPr lang="en-IN" sz="1400" dirty="0"/>
        </a:p>
      </dgm:t>
    </dgm:pt>
    <dgm:pt modelId="{7679EC77-8CD0-4C4C-8B59-E6D27330C3B1}" type="parTrans" cxnId="{9A3FB6A6-BE07-4B5B-9ADC-8B1C8743A3DF}">
      <dgm:prSet/>
      <dgm:spPr/>
      <dgm:t>
        <a:bodyPr/>
        <a:lstStyle/>
        <a:p>
          <a:endParaRPr lang="en-IN"/>
        </a:p>
      </dgm:t>
    </dgm:pt>
    <dgm:pt modelId="{B98B0920-32A5-4E24-B360-FBE2733743E0}" type="sibTrans" cxnId="{9A3FB6A6-BE07-4B5B-9ADC-8B1C8743A3DF}">
      <dgm:prSet/>
      <dgm:spPr/>
      <dgm:t>
        <a:bodyPr/>
        <a:lstStyle/>
        <a:p>
          <a:endParaRPr lang="en-IN"/>
        </a:p>
      </dgm:t>
    </dgm:pt>
    <dgm:pt modelId="{FE42DFE9-4DA7-4B6A-8BCB-7EDFB34CB62B}">
      <dgm:prSet custT="1"/>
      <dgm:spPr/>
      <dgm:t>
        <a:bodyPr/>
        <a:lstStyle/>
        <a:p>
          <a:r>
            <a:rPr lang="en-US" sz="1400" dirty="0">
              <a:latin typeface="Trebuchet MS (Headings)"/>
              <a:ea typeface="Heebo" pitchFamily="34" charset="-122"/>
              <a:cs typeface="Heebo" pitchFamily="34" charset="-120"/>
            </a:rPr>
            <a:t>net profit by share class not disclosed</a:t>
          </a:r>
          <a:endParaRPr lang="en-IN" sz="1400" dirty="0"/>
        </a:p>
      </dgm:t>
    </dgm:pt>
    <dgm:pt modelId="{72BDF89D-378F-44A2-B9CA-6ABCC16E47E5}" type="parTrans" cxnId="{7D2D5594-2E76-46A1-B97C-B34327C79F48}">
      <dgm:prSet/>
      <dgm:spPr/>
      <dgm:t>
        <a:bodyPr/>
        <a:lstStyle/>
        <a:p>
          <a:endParaRPr lang="en-US"/>
        </a:p>
      </dgm:t>
    </dgm:pt>
    <dgm:pt modelId="{3E78E3B9-9C93-437D-AEBF-31677631D12B}" type="sibTrans" cxnId="{7D2D5594-2E76-46A1-B97C-B34327C79F48}">
      <dgm:prSet/>
      <dgm:spPr/>
      <dgm:t>
        <a:bodyPr/>
        <a:lstStyle/>
        <a:p>
          <a:endParaRPr lang="en-US"/>
        </a:p>
      </dgm:t>
    </dgm:pt>
    <dgm:pt modelId="{0F9B3ECA-7550-4437-85C6-A34ECAE6A704}">
      <dgm:prSet phldrT="[Text]" phldr="0" custT="1"/>
      <dgm:spPr/>
      <dgm:t>
        <a:bodyPr/>
        <a:lstStyle/>
        <a:p>
          <a:r>
            <a:rPr lang="en-US" sz="1400" dirty="0">
              <a:latin typeface="Trebuchet MS (Headings)"/>
              <a:ea typeface="Heebo" pitchFamily="34" charset="-122"/>
              <a:cs typeface="Heebo" pitchFamily="34" charset="-120"/>
            </a:rPr>
            <a:t> segment assets, liabilities, depreciation, and capital expenditure not disclosed</a:t>
          </a:r>
          <a:endParaRPr lang="en-IN" sz="1400" dirty="0"/>
        </a:p>
      </dgm:t>
    </dgm:pt>
    <dgm:pt modelId="{57CE829A-92EA-4B2A-BCFE-3C8F05C2FB7B}" type="parTrans" cxnId="{B6EC67D0-6C13-40B7-80C1-8C448A45719D}">
      <dgm:prSet/>
      <dgm:spPr/>
      <dgm:t>
        <a:bodyPr/>
        <a:lstStyle/>
        <a:p>
          <a:endParaRPr lang="en-US"/>
        </a:p>
      </dgm:t>
    </dgm:pt>
    <dgm:pt modelId="{71241636-856C-4687-A6E6-8FFAFDF795E0}" type="sibTrans" cxnId="{B6EC67D0-6C13-40B7-80C1-8C448A45719D}">
      <dgm:prSet/>
      <dgm:spPr/>
      <dgm:t>
        <a:bodyPr/>
        <a:lstStyle/>
        <a:p>
          <a:endParaRPr lang="en-US"/>
        </a:p>
      </dgm:t>
    </dgm:pt>
    <dgm:pt modelId="{848E6AF1-EF25-42D8-9719-35F7D056016D}" type="pres">
      <dgm:prSet presAssocID="{8168E0B8-ADA2-468E-A3F6-4139C7CAFE82}" presName="Name0" presStyleCnt="0">
        <dgm:presLayoutVars>
          <dgm:dir/>
          <dgm:animLvl val="lvl"/>
          <dgm:resizeHandles/>
        </dgm:presLayoutVars>
      </dgm:prSet>
      <dgm:spPr/>
      <dgm:t>
        <a:bodyPr/>
        <a:lstStyle/>
        <a:p>
          <a:endParaRPr lang="en-US"/>
        </a:p>
      </dgm:t>
    </dgm:pt>
    <dgm:pt modelId="{DC31A77F-A82A-457C-807D-99F374E26090}" type="pres">
      <dgm:prSet presAssocID="{688AE08E-BF80-4F4A-B353-B7F8F7C747CA}" presName="linNode" presStyleCnt="0"/>
      <dgm:spPr/>
    </dgm:pt>
    <dgm:pt modelId="{6253C5EC-A381-48D7-8B7A-1FA54252A8DC}" type="pres">
      <dgm:prSet presAssocID="{688AE08E-BF80-4F4A-B353-B7F8F7C747CA}" presName="parentShp" presStyleLbl="node1" presStyleIdx="0" presStyleCnt="4" custScaleX="46027" custScaleY="68302" custLinFactNeighborX="-13502" custLinFactNeighborY="2048">
        <dgm:presLayoutVars>
          <dgm:bulletEnabled val="1"/>
        </dgm:presLayoutVars>
      </dgm:prSet>
      <dgm:spPr/>
      <dgm:t>
        <a:bodyPr/>
        <a:lstStyle/>
        <a:p>
          <a:endParaRPr lang="en-US"/>
        </a:p>
      </dgm:t>
    </dgm:pt>
    <dgm:pt modelId="{25C2861D-A8D8-4FA7-BA37-67E861A13735}" type="pres">
      <dgm:prSet presAssocID="{688AE08E-BF80-4F4A-B353-B7F8F7C747CA}" presName="childShp" presStyleLbl="bgAccFollowNode1" presStyleIdx="0" presStyleCnt="4" custScaleX="116122" custLinFactNeighborX="-14965" custLinFactNeighborY="3127">
        <dgm:presLayoutVars>
          <dgm:bulletEnabled val="1"/>
        </dgm:presLayoutVars>
      </dgm:prSet>
      <dgm:spPr/>
      <dgm:t>
        <a:bodyPr/>
        <a:lstStyle/>
        <a:p>
          <a:endParaRPr lang="en-US"/>
        </a:p>
      </dgm:t>
    </dgm:pt>
    <dgm:pt modelId="{D470CE91-D1B1-4657-8804-C62CBCA17982}" type="pres">
      <dgm:prSet presAssocID="{39474FF9-8D9E-4D7F-9644-DA7DDDAD1F1C}" presName="spacing" presStyleCnt="0"/>
      <dgm:spPr/>
    </dgm:pt>
    <dgm:pt modelId="{DFCBC9F6-5FF6-406A-B68D-259AA1698E14}" type="pres">
      <dgm:prSet presAssocID="{F06E2A04-536F-4FB0-B74F-521CD2D739E2}" presName="linNode" presStyleCnt="0"/>
      <dgm:spPr/>
    </dgm:pt>
    <dgm:pt modelId="{ED9D9ED5-34C7-43F6-B19A-51757A319817}" type="pres">
      <dgm:prSet presAssocID="{F06E2A04-536F-4FB0-B74F-521CD2D739E2}" presName="parentShp" presStyleLbl="node1" presStyleIdx="1" presStyleCnt="4" custScaleX="47056" custScaleY="99372" custLinFactNeighborX="-14282" custLinFactNeighborY="-1465">
        <dgm:presLayoutVars>
          <dgm:bulletEnabled val="1"/>
        </dgm:presLayoutVars>
      </dgm:prSet>
      <dgm:spPr/>
      <dgm:t>
        <a:bodyPr/>
        <a:lstStyle/>
        <a:p>
          <a:endParaRPr lang="en-US"/>
        </a:p>
      </dgm:t>
    </dgm:pt>
    <dgm:pt modelId="{15FDEE50-7DA3-4F6F-B49C-A92F9A821805}" type="pres">
      <dgm:prSet presAssocID="{F06E2A04-536F-4FB0-B74F-521CD2D739E2}" presName="childShp" presStyleLbl="bgAccFollowNode1" presStyleIdx="1" presStyleCnt="4" custScaleX="117273" custScaleY="131886" custLinFactNeighborX="-13640" custLinFactNeighborY="-2971">
        <dgm:presLayoutVars>
          <dgm:bulletEnabled val="1"/>
        </dgm:presLayoutVars>
      </dgm:prSet>
      <dgm:spPr/>
      <dgm:t>
        <a:bodyPr/>
        <a:lstStyle/>
        <a:p>
          <a:endParaRPr lang="en-US"/>
        </a:p>
      </dgm:t>
    </dgm:pt>
    <dgm:pt modelId="{3C468E71-C023-4897-8BDA-9A5DCEB30348}" type="pres">
      <dgm:prSet presAssocID="{62DA897E-9E88-4DBB-9D00-83289967143E}" presName="spacing" presStyleCnt="0"/>
      <dgm:spPr/>
    </dgm:pt>
    <dgm:pt modelId="{159B13A0-90D3-4ECD-B8DD-7791790618C2}" type="pres">
      <dgm:prSet presAssocID="{2B77537E-E6D8-4AD0-9EE7-9508463D49C3}" presName="linNode" presStyleCnt="0"/>
      <dgm:spPr/>
    </dgm:pt>
    <dgm:pt modelId="{AD64F0C9-FD4A-4569-A99F-FD88D24AD2C1}" type="pres">
      <dgm:prSet presAssocID="{2B77537E-E6D8-4AD0-9EE7-9508463D49C3}" presName="parentShp" presStyleLbl="node1" presStyleIdx="2" presStyleCnt="4" custScaleX="44421" custScaleY="68302" custLinFactNeighborX="-14517" custLinFactNeighborY="-1805">
        <dgm:presLayoutVars>
          <dgm:bulletEnabled val="1"/>
        </dgm:presLayoutVars>
      </dgm:prSet>
      <dgm:spPr/>
      <dgm:t>
        <a:bodyPr/>
        <a:lstStyle/>
        <a:p>
          <a:endParaRPr lang="en-US"/>
        </a:p>
      </dgm:t>
    </dgm:pt>
    <dgm:pt modelId="{3BC4FEBF-0894-41F1-9BBF-B53EEDA0A006}" type="pres">
      <dgm:prSet presAssocID="{2B77537E-E6D8-4AD0-9EE7-9508463D49C3}" presName="childShp" presStyleLbl="bgAccFollowNode1" presStyleIdx="2" presStyleCnt="4" custScaleX="117606" custLinFactNeighborX="-15468" custLinFactNeighborY="-88">
        <dgm:presLayoutVars>
          <dgm:bulletEnabled val="1"/>
        </dgm:presLayoutVars>
      </dgm:prSet>
      <dgm:spPr/>
      <dgm:t>
        <a:bodyPr/>
        <a:lstStyle/>
        <a:p>
          <a:endParaRPr lang="en-US"/>
        </a:p>
      </dgm:t>
    </dgm:pt>
    <dgm:pt modelId="{88FB4518-03C7-4CE7-BA57-C629381DAD6B}" type="pres">
      <dgm:prSet presAssocID="{C0F3E370-3A28-4302-A29C-BA448350BD37}" presName="spacing" presStyleCnt="0"/>
      <dgm:spPr/>
    </dgm:pt>
    <dgm:pt modelId="{023BD8C1-3D03-4B92-BF30-D3CB140F6D53}" type="pres">
      <dgm:prSet presAssocID="{09DF4D31-73C5-4A36-85E8-255293513BB5}" presName="linNode" presStyleCnt="0"/>
      <dgm:spPr/>
    </dgm:pt>
    <dgm:pt modelId="{AE54C0B2-B58F-4327-9B8C-B678C909E6FD}" type="pres">
      <dgm:prSet presAssocID="{09DF4D31-73C5-4A36-85E8-255293513BB5}" presName="parentShp" presStyleLbl="node1" presStyleIdx="3" presStyleCnt="4" custScaleX="43592" custScaleY="68302" custLinFactNeighborX="-12005" custLinFactNeighborY="-1296">
        <dgm:presLayoutVars>
          <dgm:bulletEnabled val="1"/>
        </dgm:presLayoutVars>
      </dgm:prSet>
      <dgm:spPr/>
      <dgm:t>
        <a:bodyPr/>
        <a:lstStyle/>
        <a:p>
          <a:endParaRPr lang="en-US"/>
        </a:p>
      </dgm:t>
    </dgm:pt>
    <dgm:pt modelId="{CFCFD8D7-95AA-482C-BC2A-D1BB4AC8F6C9}" type="pres">
      <dgm:prSet presAssocID="{09DF4D31-73C5-4A36-85E8-255293513BB5}" presName="childShp" presStyleLbl="bgAccFollowNode1" presStyleIdx="3" presStyleCnt="4" custScaleX="115086" custLinFactNeighborX="-15757" custLinFactNeighborY="126">
        <dgm:presLayoutVars>
          <dgm:bulletEnabled val="1"/>
        </dgm:presLayoutVars>
      </dgm:prSet>
      <dgm:spPr/>
      <dgm:t>
        <a:bodyPr/>
        <a:lstStyle/>
        <a:p>
          <a:endParaRPr lang="en-US"/>
        </a:p>
      </dgm:t>
    </dgm:pt>
  </dgm:ptLst>
  <dgm:cxnLst>
    <dgm:cxn modelId="{CC3C53B6-C8AD-4D17-A0CD-E92FB039CE12}" type="presOf" srcId="{2BF397C0-E162-4120-9E5A-DC41788F9FD0}" destId="{25C2861D-A8D8-4FA7-BA37-67E861A13735}" srcOrd="0" destOrd="1" presId="urn:microsoft.com/office/officeart/2005/8/layout/vList6"/>
    <dgm:cxn modelId="{9A3FB6A6-BE07-4B5B-9ADC-8B1C8743A3DF}" srcId="{2B77537E-E6D8-4AD0-9EE7-9508463D49C3}" destId="{DC0725EB-DCFC-45B2-9DDE-8515306419AB}" srcOrd="2" destOrd="0" parTransId="{7679EC77-8CD0-4C4C-8B59-E6D27330C3B1}" sibTransId="{B98B0920-32A5-4E24-B360-FBE2733743E0}"/>
    <dgm:cxn modelId="{977F6202-591E-4B93-8087-F9B838305146}" type="presOf" srcId="{96337618-774D-4973-B388-FB5E0ED4EEDB}" destId="{3BC4FEBF-0894-41F1-9BBF-B53EEDA0A006}" srcOrd="0" destOrd="1" presId="urn:microsoft.com/office/officeart/2005/8/layout/vList6"/>
    <dgm:cxn modelId="{33A88082-67E1-42E1-B913-3BA7106CF697}" type="presOf" srcId="{688AE08E-BF80-4F4A-B353-B7F8F7C747CA}" destId="{6253C5EC-A381-48D7-8B7A-1FA54252A8DC}" srcOrd="0" destOrd="0" presId="urn:microsoft.com/office/officeart/2005/8/layout/vList6"/>
    <dgm:cxn modelId="{CFA277DD-F61A-402F-B94B-7CED659D5C3B}" type="presOf" srcId="{708ACC29-C7D9-4CA3-AFCD-B9C7ECC18E87}" destId="{15FDEE50-7DA3-4F6F-B49C-A92F9A821805}" srcOrd="0" destOrd="4" presId="urn:microsoft.com/office/officeart/2005/8/layout/vList6"/>
    <dgm:cxn modelId="{4AA2CB40-E1C1-469B-B420-33053E304A09}" type="presOf" srcId="{27C32FC6-BEF2-4BEB-B793-562118F51C4A}" destId="{15FDEE50-7DA3-4F6F-B49C-A92F9A821805}" srcOrd="0" destOrd="0" presId="urn:microsoft.com/office/officeart/2005/8/layout/vList6"/>
    <dgm:cxn modelId="{C0A3239D-8007-4437-9D97-89494E84A013}" type="presOf" srcId="{09DF4D31-73C5-4A36-85E8-255293513BB5}" destId="{AE54C0B2-B58F-4327-9B8C-B678C909E6FD}" srcOrd="0" destOrd="0" presId="urn:microsoft.com/office/officeart/2005/8/layout/vList6"/>
    <dgm:cxn modelId="{AB7A05A2-382D-46EA-920F-5B29D1EC6A7D}" type="presOf" srcId="{F06E2A04-536F-4FB0-B74F-521CD2D739E2}" destId="{ED9D9ED5-34C7-43F6-B19A-51757A319817}" srcOrd="0" destOrd="0" presId="urn:microsoft.com/office/officeart/2005/8/layout/vList6"/>
    <dgm:cxn modelId="{34C7807D-F88A-4F04-8637-366F630C62D2}" type="presOf" srcId="{B37957A3-3D19-4F92-B9D5-47D956119F8F}" destId="{3BC4FEBF-0894-41F1-9BBF-B53EEDA0A006}" srcOrd="0" destOrd="0" presId="urn:microsoft.com/office/officeart/2005/8/layout/vList6"/>
    <dgm:cxn modelId="{F0E09E8E-83E6-41FF-9534-9634215B14EF}" srcId="{F06E2A04-536F-4FB0-B74F-521CD2D739E2}" destId="{C3DF478D-4DFE-45CB-9465-4D574B733F12}" srcOrd="2" destOrd="0" parTransId="{2D5FB5DD-6CD5-495F-8F3A-947E38A70A2A}" sibTransId="{5BD272A1-6E66-4A0F-BAA9-752E0B5B7825}"/>
    <dgm:cxn modelId="{CD5E4A45-52B5-4FFE-9AF1-6E76AA16A6C4}" srcId="{F06E2A04-536F-4FB0-B74F-521CD2D739E2}" destId="{561BE2E5-E673-4F05-A79C-A3DE0B47D366}" srcOrd="3" destOrd="0" parTransId="{1915A9FE-773B-4241-B126-8D5B8CBD0A7D}" sibTransId="{9235FBC1-B8CD-415A-894A-18FCBF2BAC2A}"/>
    <dgm:cxn modelId="{82B4B348-FB2D-4D33-B5D7-8FE05BB70BFD}" srcId="{F06E2A04-536F-4FB0-B74F-521CD2D739E2}" destId="{708ACC29-C7D9-4CA3-AFCD-B9C7ECC18E87}" srcOrd="4" destOrd="0" parTransId="{A32ADBE6-D43B-4B88-BA1D-D752845F2D64}" sibTransId="{564A1DA0-611F-448F-87F7-B71277D75BCC}"/>
    <dgm:cxn modelId="{B894DD85-3631-46BB-8046-726A48EC23A4}" srcId="{8168E0B8-ADA2-468E-A3F6-4139C7CAFE82}" destId="{F06E2A04-536F-4FB0-B74F-521CD2D739E2}" srcOrd="1" destOrd="0" parTransId="{5B1EA320-77E6-4B6E-B1F8-1DB4E43FC28C}" sibTransId="{62DA897E-9E88-4DBB-9D00-83289967143E}"/>
    <dgm:cxn modelId="{7BF8F58B-09FE-46FE-B049-C7EC67C13F7D}" type="presOf" srcId="{8168E0B8-ADA2-468E-A3F6-4139C7CAFE82}" destId="{848E6AF1-EF25-42D8-9719-35F7D056016D}" srcOrd="0" destOrd="0" presId="urn:microsoft.com/office/officeart/2005/8/layout/vList6"/>
    <dgm:cxn modelId="{D7A4AB10-E149-4831-9ECF-2F0C7F61AB29}" srcId="{8168E0B8-ADA2-468E-A3F6-4139C7CAFE82}" destId="{09DF4D31-73C5-4A36-85E8-255293513BB5}" srcOrd="3" destOrd="0" parTransId="{1769B69C-3BAD-42B4-A8FC-0ABFACF2A33B}" sibTransId="{AF2A9CB0-C4AD-49D2-9DFF-A2A34D5AC741}"/>
    <dgm:cxn modelId="{D2A42712-C077-465A-9BEC-C6EBCD96E02F}" type="presOf" srcId="{DC0725EB-DCFC-45B2-9DDE-8515306419AB}" destId="{3BC4FEBF-0894-41F1-9BBF-B53EEDA0A006}" srcOrd="0" destOrd="2" presId="urn:microsoft.com/office/officeart/2005/8/layout/vList6"/>
    <dgm:cxn modelId="{B60FF57B-1CE5-449D-851C-FB09CBAF3747}" type="presOf" srcId="{816F2652-55CE-4D0B-875D-4D2F27D411B2}" destId="{CFCFD8D7-95AA-482C-BC2A-D1BB4AC8F6C9}" srcOrd="0" destOrd="1" presId="urn:microsoft.com/office/officeart/2005/8/layout/vList6"/>
    <dgm:cxn modelId="{29218097-0DB0-4318-AE32-EE18F5B20925}" type="presOf" srcId="{7B09C42E-0287-4725-9071-1992C1378D6F}" destId="{15FDEE50-7DA3-4F6F-B49C-A92F9A821805}" srcOrd="0" destOrd="1" presId="urn:microsoft.com/office/officeart/2005/8/layout/vList6"/>
    <dgm:cxn modelId="{B7CD3A12-35E6-4369-AA09-F4F733F16D98}" srcId="{09DF4D31-73C5-4A36-85E8-255293513BB5}" destId="{816F2652-55CE-4D0B-875D-4D2F27D411B2}" srcOrd="1" destOrd="0" parTransId="{F5CAD0C3-24C4-4F14-ACB3-5B08419AE3CD}" sibTransId="{A885FA57-7AF0-454B-BE38-01F60341D636}"/>
    <dgm:cxn modelId="{83DFBE91-FA91-487E-A2C6-187399997F19}" srcId="{2B77537E-E6D8-4AD0-9EE7-9508463D49C3}" destId="{B37957A3-3D19-4F92-B9D5-47D956119F8F}" srcOrd="0" destOrd="0" parTransId="{4A1F3183-C5F3-45D1-92EE-98E613EDD090}" sibTransId="{874128A1-3328-4932-9FC4-743C04D25192}"/>
    <dgm:cxn modelId="{7D2D5594-2E76-46A1-B97C-B34327C79F48}" srcId="{09DF4D31-73C5-4A36-85E8-255293513BB5}" destId="{FE42DFE9-4DA7-4B6A-8BCB-7EDFB34CB62B}" srcOrd="2" destOrd="0" parTransId="{72BDF89D-378F-44A2-B9CA-6ABCC16E47E5}" sibTransId="{3E78E3B9-9C93-437D-AEBF-31677631D12B}"/>
    <dgm:cxn modelId="{EA49BF2F-A005-4D53-9B2B-B0C0747CBD01}" srcId="{688AE08E-BF80-4F4A-B353-B7F8F7C747CA}" destId="{3E411A47-6F2B-4EAA-B544-5C5D3D30BF33}" srcOrd="0" destOrd="0" parTransId="{87FB4294-EDAD-499C-A41C-5A980EEE7EC9}" sibTransId="{3CA30643-4707-4741-BBF3-9C8373307B91}"/>
    <dgm:cxn modelId="{A0D88F99-A84F-4AD5-B875-2082D9064349}" type="presOf" srcId="{7897D1CA-D89E-4ACD-96E3-D6AF08FB770D}" destId="{CFCFD8D7-95AA-482C-BC2A-D1BB4AC8F6C9}" srcOrd="0" destOrd="0" presId="urn:microsoft.com/office/officeart/2005/8/layout/vList6"/>
    <dgm:cxn modelId="{2AA73C8A-7F2F-4EAC-B258-62A084E800AD}" type="presOf" srcId="{2B77537E-E6D8-4AD0-9EE7-9508463D49C3}" destId="{AD64F0C9-FD4A-4569-A99F-FD88D24AD2C1}" srcOrd="0" destOrd="0" presId="urn:microsoft.com/office/officeart/2005/8/layout/vList6"/>
    <dgm:cxn modelId="{41ABFF42-5174-4C7E-903A-322362F65B6D}" srcId="{F06E2A04-536F-4FB0-B74F-521CD2D739E2}" destId="{27C32FC6-BEF2-4BEB-B793-562118F51C4A}" srcOrd="0" destOrd="0" parTransId="{12E058EE-6293-436D-AFEC-1D7B77E1DC8C}" sibTransId="{9A3055CF-3502-42A3-BDB2-E0B78C2A08AC}"/>
    <dgm:cxn modelId="{8E4AB429-2B71-443B-90A4-19CEF631232F}" srcId="{F06E2A04-536F-4FB0-B74F-521CD2D739E2}" destId="{7B09C42E-0287-4725-9071-1992C1378D6F}" srcOrd="1" destOrd="0" parTransId="{36435DD5-2973-4FE6-9AFF-1AA9B0E0F678}" sibTransId="{CA477AFC-6848-462B-BDD9-FAE2678A34D9}"/>
    <dgm:cxn modelId="{256CB3FA-9725-45D9-9C9F-4A4D65C6685B}" type="presOf" srcId="{0F9B3ECA-7550-4437-85C6-A34ECAE6A704}" destId="{25C2861D-A8D8-4FA7-BA37-67E861A13735}" srcOrd="0" destOrd="2" presId="urn:microsoft.com/office/officeart/2005/8/layout/vList6"/>
    <dgm:cxn modelId="{F3192729-9E73-47CA-B597-B9027C4F346B}" type="presOf" srcId="{3E411A47-6F2B-4EAA-B544-5C5D3D30BF33}" destId="{25C2861D-A8D8-4FA7-BA37-67E861A13735}" srcOrd="0" destOrd="0" presId="urn:microsoft.com/office/officeart/2005/8/layout/vList6"/>
    <dgm:cxn modelId="{8B5FC7C1-4234-49AD-984D-759028C51BB4}" srcId="{8168E0B8-ADA2-468E-A3F6-4139C7CAFE82}" destId="{2B77537E-E6D8-4AD0-9EE7-9508463D49C3}" srcOrd="2" destOrd="0" parTransId="{5096643B-D316-4F6A-844D-F41C0B40A4C6}" sibTransId="{C0F3E370-3A28-4302-A29C-BA448350BD37}"/>
    <dgm:cxn modelId="{956BE84F-E22F-4BF8-9552-6D0DA0E1A408}" srcId="{2B77537E-E6D8-4AD0-9EE7-9508463D49C3}" destId="{96337618-774D-4973-B388-FB5E0ED4EEDB}" srcOrd="1" destOrd="0" parTransId="{FB23327E-D249-467D-ABCA-EE2F8CDECE70}" sibTransId="{7078C72F-6B53-4160-986D-E3D627A30672}"/>
    <dgm:cxn modelId="{36F355D5-A790-4377-AA5F-9D68892A25F8}" type="presOf" srcId="{561BE2E5-E673-4F05-A79C-A3DE0B47D366}" destId="{15FDEE50-7DA3-4F6F-B49C-A92F9A821805}" srcOrd="0" destOrd="3" presId="urn:microsoft.com/office/officeart/2005/8/layout/vList6"/>
    <dgm:cxn modelId="{F4ADEE4D-0B54-4BE6-B68F-AB7ECCDFE6B1}" srcId="{688AE08E-BF80-4F4A-B353-B7F8F7C747CA}" destId="{2BF397C0-E162-4120-9E5A-DC41788F9FD0}" srcOrd="1" destOrd="0" parTransId="{52F11D2F-6A9A-497A-8D51-D8366CA801D6}" sibTransId="{B3F9AA04-36F1-4B82-A517-73D7F7BD8D42}"/>
    <dgm:cxn modelId="{485E9967-3D67-433D-B0CD-5EDEC0FE8EA9}" srcId="{09DF4D31-73C5-4A36-85E8-255293513BB5}" destId="{7897D1CA-D89E-4ACD-96E3-D6AF08FB770D}" srcOrd="0" destOrd="0" parTransId="{ED1F58CF-8E73-47D7-8D0E-6164EBFE4DA1}" sibTransId="{206CCFB0-CEB9-48F6-AA84-E0DC6D60D3A9}"/>
    <dgm:cxn modelId="{6FAE2FAC-3053-405B-BE06-9682B88CEB43}" type="presOf" srcId="{FE42DFE9-4DA7-4B6A-8BCB-7EDFB34CB62B}" destId="{CFCFD8D7-95AA-482C-BC2A-D1BB4AC8F6C9}" srcOrd="0" destOrd="2" presId="urn:microsoft.com/office/officeart/2005/8/layout/vList6"/>
    <dgm:cxn modelId="{50CAC57B-6AE5-4717-90E6-E7436B1F4942}" srcId="{8168E0B8-ADA2-468E-A3F6-4139C7CAFE82}" destId="{688AE08E-BF80-4F4A-B353-B7F8F7C747CA}" srcOrd="0" destOrd="0" parTransId="{D794596A-2F98-480D-A117-A4DB2619CB1B}" sibTransId="{39474FF9-8D9E-4D7F-9644-DA7DDDAD1F1C}"/>
    <dgm:cxn modelId="{84A0CF8C-A1E7-4EFD-A710-21876291D5DC}" type="presOf" srcId="{C3DF478D-4DFE-45CB-9465-4D574B733F12}" destId="{15FDEE50-7DA3-4F6F-B49C-A92F9A821805}" srcOrd="0" destOrd="2" presId="urn:microsoft.com/office/officeart/2005/8/layout/vList6"/>
    <dgm:cxn modelId="{B6EC67D0-6C13-40B7-80C1-8C448A45719D}" srcId="{688AE08E-BF80-4F4A-B353-B7F8F7C747CA}" destId="{0F9B3ECA-7550-4437-85C6-A34ECAE6A704}" srcOrd="2" destOrd="0" parTransId="{57CE829A-92EA-4B2A-BCFE-3C8F05C2FB7B}" sibTransId="{71241636-856C-4687-A6E6-8FFAFDF795E0}"/>
    <dgm:cxn modelId="{A2FA27B5-0487-44FD-9E38-1DD16B1B24BD}" type="presParOf" srcId="{848E6AF1-EF25-42D8-9719-35F7D056016D}" destId="{DC31A77F-A82A-457C-807D-99F374E26090}" srcOrd="0" destOrd="0" presId="urn:microsoft.com/office/officeart/2005/8/layout/vList6"/>
    <dgm:cxn modelId="{5FC14887-3130-4817-941D-AF9091E1A79B}" type="presParOf" srcId="{DC31A77F-A82A-457C-807D-99F374E26090}" destId="{6253C5EC-A381-48D7-8B7A-1FA54252A8DC}" srcOrd="0" destOrd="0" presId="urn:microsoft.com/office/officeart/2005/8/layout/vList6"/>
    <dgm:cxn modelId="{84AF0CBB-3071-4D05-9B45-01FB9F565FAC}" type="presParOf" srcId="{DC31A77F-A82A-457C-807D-99F374E26090}" destId="{25C2861D-A8D8-4FA7-BA37-67E861A13735}" srcOrd="1" destOrd="0" presId="urn:microsoft.com/office/officeart/2005/8/layout/vList6"/>
    <dgm:cxn modelId="{58605482-B7A6-4A2F-A733-A2BDF2AD569D}" type="presParOf" srcId="{848E6AF1-EF25-42D8-9719-35F7D056016D}" destId="{D470CE91-D1B1-4657-8804-C62CBCA17982}" srcOrd="1" destOrd="0" presId="urn:microsoft.com/office/officeart/2005/8/layout/vList6"/>
    <dgm:cxn modelId="{0756FAFD-2069-4A3E-881F-478D90417027}" type="presParOf" srcId="{848E6AF1-EF25-42D8-9719-35F7D056016D}" destId="{DFCBC9F6-5FF6-406A-B68D-259AA1698E14}" srcOrd="2" destOrd="0" presId="urn:microsoft.com/office/officeart/2005/8/layout/vList6"/>
    <dgm:cxn modelId="{627DCDF3-F8DE-4D8E-AC97-C1B44F5682E2}" type="presParOf" srcId="{DFCBC9F6-5FF6-406A-B68D-259AA1698E14}" destId="{ED9D9ED5-34C7-43F6-B19A-51757A319817}" srcOrd="0" destOrd="0" presId="urn:microsoft.com/office/officeart/2005/8/layout/vList6"/>
    <dgm:cxn modelId="{9C762106-45FA-46D2-BF73-7C0614F5FFDF}" type="presParOf" srcId="{DFCBC9F6-5FF6-406A-B68D-259AA1698E14}" destId="{15FDEE50-7DA3-4F6F-B49C-A92F9A821805}" srcOrd="1" destOrd="0" presId="urn:microsoft.com/office/officeart/2005/8/layout/vList6"/>
    <dgm:cxn modelId="{55F35763-4D36-4428-927F-9D05DA76F4BD}" type="presParOf" srcId="{848E6AF1-EF25-42D8-9719-35F7D056016D}" destId="{3C468E71-C023-4897-8BDA-9A5DCEB30348}" srcOrd="3" destOrd="0" presId="urn:microsoft.com/office/officeart/2005/8/layout/vList6"/>
    <dgm:cxn modelId="{ED321FB8-B8D3-493B-A038-8954C68C6903}" type="presParOf" srcId="{848E6AF1-EF25-42D8-9719-35F7D056016D}" destId="{159B13A0-90D3-4ECD-B8DD-7791790618C2}" srcOrd="4" destOrd="0" presId="urn:microsoft.com/office/officeart/2005/8/layout/vList6"/>
    <dgm:cxn modelId="{51DBEDC0-DD0F-4DB6-A1DE-59EA31056E56}" type="presParOf" srcId="{159B13A0-90D3-4ECD-B8DD-7791790618C2}" destId="{AD64F0C9-FD4A-4569-A99F-FD88D24AD2C1}" srcOrd="0" destOrd="0" presId="urn:microsoft.com/office/officeart/2005/8/layout/vList6"/>
    <dgm:cxn modelId="{0503DCC7-0C9A-47C3-BE33-607BD5ABB927}" type="presParOf" srcId="{159B13A0-90D3-4ECD-B8DD-7791790618C2}" destId="{3BC4FEBF-0894-41F1-9BBF-B53EEDA0A006}" srcOrd="1" destOrd="0" presId="urn:microsoft.com/office/officeart/2005/8/layout/vList6"/>
    <dgm:cxn modelId="{0BEF4BE4-B7E1-4114-916C-FBA7AA2CA4DB}" type="presParOf" srcId="{848E6AF1-EF25-42D8-9719-35F7D056016D}" destId="{88FB4518-03C7-4CE7-BA57-C629381DAD6B}" srcOrd="5" destOrd="0" presId="urn:microsoft.com/office/officeart/2005/8/layout/vList6"/>
    <dgm:cxn modelId="{6E7B0A23-6948-4149-9A3D-B68038C0CF11}" type="presParOf" srcId="{848E6AF1-EF25-42D8-9719-35F7D056016D}" destId="{023BD8C1-3D03-4B92-BF30-D3CB140F6D53}" srcOrd="6" destOrd="0" presId="urn:microsoft.com/office/officeart/2005/8/layout/vList6"/>
    <dgm:cxn modelId="{79CB4C1C-827B-43FF-B142-8D8A5EC512CB}" type="presParOf" srcId="{023BD8C1-3D03-4B92-BF30-D3CB140F6D53}" destId="{AE54C0B2-B58F-4327-9B8C-B678C909E6FD}" srcOrd="0" destOrd="0" presId="urn:microsoft.com/office/officeart/2005/8/layout/vList6"/>
    <dgm:cxn modelId="{FA73199D-4C3F-4132-8B56-0ADCB98AEF68}" type="presParOf" srcId="{023BD8C1-3D03-4B92-BF30-D3CB140F6D53}" destId="{CFCFD8D7-95AA-482C-BC2A-D1BB4AC8F6C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853F748-E05A-4759-9602-297684DD89F2}"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en-IN"/>
        </a:p>
      </dgm:t>
    </dgm:pt>
    <dgm:pt modelId="{541C4D1A-3AA5-4EEF-BB3F-17360A58A485}">
      <dgm:prSet phldrT="[Text]" custT="1"/>
      <dgm:spPr/>
      <dgm:t>
        <a:bodyPr/>
        <a:lstStyle/>
        <a:p>
          <a:r>
            <a:rPr lang="en-US" sz="1800" dirty="0">
              <a:latin typeface="+mj-lt"/>
              <a:ea typeface="Crimson Pro SemiBold" pitchFamily="34" charset="-122"/>
              <a:cs typeface="Crimson Pro SemiBold" pitchFamily="34" charset="-120"/>
            </a:rPr>
            <a:t>AS 22 — </a:t>
          </a:r>
          <a:r>
            <a:rPr lang="en-IN" sz="1800" dirty="0"/>
            <a:t>Accounting for Taxes on Income </a:t>
          </a:r>
          <a:endParaRPr lang="en-US" sz="1800" dirty="0">
            <a:latin typeface="+mj-lt"/>
            <a:ea typeface="Crimson Pro SemiBold" pitchFamily="34" charset="-122"/>
            <a:cs typeface="Crimson Pro SemiBold" pitchFamily="34" charset="-120"/>
          </a:endParaRPr>
        </a:p>
        <a:p>
          <a:r>
            <a:rPr lang="en-US" sz="1800" dirty="0">
              <a:latin typeface="+mj-lt"/>
              <a:ea typeface="Heebo" pitchFamily="34" charset="-122"/>
              <a:cs typeface="Heebo" pitchFamily="34" charset="-120"/>
            </a:rPr>
            <a:t>Computed on net block instead of timing differences; </a:t>
          </a:r>
          <a:r>
            <a:rPr lang="en-US" sz="1800" dirty="0" smtClean="0">
              <a:latin typeface="+mj-lt"/>
              <a:ea typeface="Heebo" pitchFamily="34" charset="-122"/>
              <a:cs typeface="Heebo" pitchFamily="34" charset="-120"/>
            </a:rPr>
            <a:t>"</a:t>
          </a:r>
          <a:r>
            <a:rPr lang="en-US" sz="1800" dirty="0">
              <a:latin typeface="+mj-lt"/>
              <a:ea typeface="Heebo" pitchFamily="34" charset="-122"/>
              <a:cs typeface="Heebo" pitchFamily="34" charset="-120"/>
            </a:rPr>
            <a:t>virtual certainty" </a:t>
          </a:r>
          <a:r>
            <a:rPr lang="en-US" sz="1800" dirty="0" smtClean="0">
              <a:latin typeface="+mj-lt"/>
              <a:ea typeface="Heebo" pitchFamily="34" charset="-122"/>
              <a:cs typeface="Heebo" pitchFamily="34" charset="-120"/>
            </a:rPr>
            <a:t>policy; </a:t>
          </a:r>
          <a:r>
            <a:rPr lang="en-US" sz="1800" dirty="0">
              <a:latin typeface="+mj-lt"/>
              <a:ea typeface="Heebo" pitchFamily="34" charset="-122"/>
              <a:cs typeface="Heebo" pitchFamily="34" charset="-120"/>
            </a:rPr>
            <a:t>DTL shown as negative figure — liabilities understated; evidence for DTA recognition not disclosed</a:t>
          </a:r>
          <a:endParaRPr lang="en-IN" sz="1800" dirty="0"/>
        </a:p>
      </dgm:t>
    </dgm:pt>
    <dgm:pt modelId="{762D2FD8-5F28-4087-A090-76CAD29CCF8B}" type="parTrans" cxnId="{6E993FD8-97FF-4866-A7F8-A0FE59C1CE80}">
      <dgm:prSet/>
      <dgm:spPr/>
      <dgm:t>
        <a:bodyPr/>
        <a:lstStyle/>
        <a:p>
          <a:endParaRPr lang="en-IN" sz="1800"/>
        </a:p>
      </dgm:t>
    </dgm:pt>
    <dgm:pt modelId="{EA49DD32-5408-4F07-A5AB-45F29734265C}" type="sibTrans" cxnId="{6E993FD8-97FF-4866-A7F8-A0FE59C1CE80}">
      <dgm:prSet/>
      <dgm:spPr/>
      <dgm:t>
        <a:bodyPr/>
        <a:lstStyle/>
        <a:p>
          <a:endParaRPr lang="en-IN" sz="1800"/>
        </a:p>
      </dgm:t>
    </dgm:pt>
    <dgm:pt modelId="{3DEB45FD-A275-40E4-AFA7-85D25A07F2E9}">
      <dgm:prSet phldrT="[Text]" custT="1"/>
      <dgm:spPr/>
      <dgm:t>
        <a:bodyPr/>
        <a:lstStyle/>
        <a:p>
          <a:endParaRPr lang="en-US" sz="1800" dirty="0">
            <a:latin typeface="+mj-lt"/>
            <a:ea typeface="Crimson Pro SemiBold" pitchFamily="34" charset="-122"/>
            <a:cs typeface="Crimson Pro SemiBold" pitchFamily="34" charset="-120"/>
          </a:endParaRPr>
        </a:p>
        <a:p>
          <a:r>
            <a:rPr lang="en-US" sz="1800" dirty="0">
              <a:latin typeface="+mj-lt"/>
              <a:ea typeface="Crimson Pro SemiBold" pitchFamily="34" charset="-122"/>
              <a:cs typeface="Crimson Pro SemiBold" pitchFamily="34" charset="-120"/>
            </a:rPr>
            <a:t>AS 26 — Intangible Assets</a:t>
          </a:r>
        </a:p>
        <a:p>
          <a:endParaRPr lang="en-US" sz="1800" dirty="0">
            <a:latin typeface="+mj-lt"/>
            <a:ea typeface="Crimson Pro SemiBold" pitchFamily="34" charset="-122"/>
            <a:cs typeface="Crimson Pro SemiBold" pitchFamily="34" charset="-120"/>
          </a:endParaRPr>
        </a:p>
        <a:p>
          <a:r>
            <a:rPr lang="en-US" sz="1800" dirty="0">
              <a:latin typeface="+mj-lt"/>
              <a:ea typeface="Heebo" pitchFamily="34" charset="-122"/>
              <a:cs typeface="Heebo" pitchFamily="34" charset="-120"/>
            </a:rPr>
            <a:t>R&amp;D policy omits research expense treatment and development phase criteria; amortization rates/methods not disclosed; "depreciation" used instead of "amortization" for intangibles</a:t>
          </a:r>
          <a:endParaRPr lang="en-US" sz="1800" dirty="0">
            <a:latin typeface="+mj-lt"/>
            <a:ea typeface="Crimson Pro SemiBold" pitchFamily="34" charset="-122"/>
            <a:cs typeface="Crimson Pro SemiBold" pitchFamily="34" charset="-120"/>
          </a:endParaRPr>
        </a:p>
        <a:p>
          <a:endParaRPr lang="en-IN" sz="1800" dirty="0"/>
        </a:p>
      </dgm:t>
    </dgm:pt>
    <dgm:pt modelId="{81E60D67-EE25-4F6F-86A3-86CBBA211F7D}" type="parTrans" cxnId="{1260F907-CCE9-40A3-894D-DBBD43FC0C9E}">
      <dgm:prSet/>
      <dgm:spPr/>
      <dgm:t>
        <a:bodyPr/>
        <a:lstStyle/>
        <a:p>
          <a:endParaRPr lang="en-IN" sz="1800"/>
        </a:p>
      </dgm:t>
    </dgm:pt>
    <dgm:pt modelId="{BE99AF87-30D4-439E-B8D7-661C332543D0}" type="sibTrans" cxnId="{1260F907-CCE9-40A3-894D-DBBD43FC0C9E}">
      <dgm:prSet/>
      <dgm:spPr/>
      <dgm:t>
        <a:bodyPr/>
        <a:lstStyle/>
        <a:p>
          <a:endParaRPr lang="en-IN" sz="1800"/>
        </a:p>
      </dgm:t>
    </dgm:pt>
    <dgm:pt modelId="{C41AA55D-1837-4C2D-86DB-0DA1B8B36E85}">
      <dgm:prSet phldrT="[Text]" custT="1"/>
      <dgm:spPr/>
      <dgm:t>
        <a:bodyPr/>
        <a:lstStyle/>
        <a:p>
          <a:r>
            <a:rPr lang="en-US" sz="1800" dirty="0">
              <a:latin typeface="+mj-lt"/>
              <a:ea typeface="Crimson Pro SemiBold" pitchFamily="34" charset="-122"/>
              <a:cs typeface="Crimson Pro SemiBold" pitchFamily="34" charset="-120"/>
            </a:rPr>
            <a:t>AS 29 — Provisions &amp; Contingencies</a:t>
          </a:r>
        </a:p>
        <a:p>
          <a:endParaRPr lang="en-US" sz="1800" dirty="0">
            <a:latin typeface="+mj-lt"/>
            <a:ea typeface="Crimson Pro SemiBold" pitchFamily="34" charset="-122"/>
            <a:cs typeface="Crimson Pro SemiBold" pitchFamily="34" charset="-120"/>
          </a:endParaRPr>
        </a:p>
        <a:p>
          <a:r>
            <a:rPr lang="en-US" sz="1800" dirty="0">
              <a:latin typeface="+mj-lt"/>
              <a:ea typeface="Heebo" pitchFamily="34" charset="-122"/>
              <a:cs typeface="Heebo" pitchFamily="34" charset="-120"/>
            </a:rPr>
            <a:t>Contingent assets wrongly disclosed; additions/usage of provisions not shown; disputed income tax liability not disclosed; </a:t>
          </a:r>
          <a:endParaRPr lang="en-IN" sz="1800" dirty="0"/>
        </a:p>
      </dgm:t>
    </dgm:pt>
    <dgm:pt modelId="{A3BAF0B6-F481-4E54-B159-23251D230284}" type="parTrans" cxnId="{ACE916AC-3F83-4E9A-B643-D8D15C62DFDA}">
      <dgm:prSet/>
      <dgm:spPr/>
      <dgm:t>
        <a:bodyPr/>
        <a:lstStyle/>
        <a:p>
          <a:endParaRPr lang="en-IN" sz="1800"/>
        </a:p>
      </dgm:t>
    </dgm:pt>
    <dgm:pt modelId="{7183FCFA-546C-4A3C-BBD3-67A41810D4AE}" type="sibTrans" cxnId="{ACE916AC-3F83-4E9A-B643-D8D15C62DFDA}">
      <dgm:prSet/>
      <dgm:spPr/>
      <dgm:t>
        <a:bodyPr/>
        <a:lstStyle/>
        <a:p>
          <a:endParaRPr lang="en-IN" sz="1800"/>
        </a:p>
      </dgm:t>
    </dgm:pt>
    <dgm:pt modelId="{E169C305-FF8F-47B9-82A3-D44DC6FDA224}" type="pres">
      <dgm:prSet presAssocID="{6853F748-E05A-4759-9602-297684DD89F2}" presName="diagram" presStyleCnt="0">
        <dgm:presLayoutVars>
          <dgm:dir/>
          <dgm:resizeHandles val="exact"/>
        </dgm:presLayoutVars>
      </dgm:prSet>
      <dgm:spPr/>
      <dgm:t>
        <a:bodyPr/>
        <a:lstStyle/>
        <a:p>
          <a:endParaRPr lang="en-US"/>
        </a:p>
      </dgm:t>
    </dgm:pt>
    <dgm:pt modelId="{8DCEECC8-CE0A-4540-8F9B-8D01138FF78D}" type="pres">
      <dgm:prSet presAssocID="{541C4D1A-3AA5-4EEF-BB3F-17360A58A485}" presName="node" presStyleLbl="node1" presStyleIdx="0" presStyleCnt="3">
        <dgm:presLayoutVars>
          <dgm:bulletEnabled val="1"/>
        </dgm:presLayoutVars>
      </dgm:prSet>
      <dgm:spPr/>
      <dgm:t>
        <a:bodyPr/>
        <a:lstStyle/>
        <a:p>
          <a:endParaRPr lang="en-US"/>
        </a:p>
      </dgm:t>
    </dgm:pt>
    <dgm:pt modelId="{99455E7A-988D-48D3-88B0-A4459397AA29}" type="pres">
      <dgm:prSet presAssocID="{EA49DD32-5408-4F07-A5AB-45F29734265C}" presName="sibTrans" presStyleCnt="0"/>
      <dgm:spPr/>
    </dgm:pt>
    <dgm:pt modelId="{DCB5BAA5-9319-4864-9924-BA9EBF52D8FF}" type="pres">
      <dgm:prSet presAssocID="{3DEB45FD-A275-40E4-AFA7-85D25A07F2E9}" presName="node" presStyleLbl="node1" presStyleIdx="1" presStyleCnt="3">
        <dgm:presLayoutVars>
          <dgm:bulletEnabled val="1"/>
        </dgm:presLayoutVars>
      </dgm:prSet>
      <dgm:spPr/>
      <dgm:t>
        <a:bodyPr/>
        <a:lstStyle/>
        <a:p>
          <a:endParaRPr lang="en-US"/>
        </a:p>
      </dgm:t>
    </dgm:pt>
    <dgm:pt modelId="{6CA6B4D8-C183-4B3D-9684-D82231568A8D}" type="pres">
      <dgm:prSet presAssocID="{BE99AF87-30D4-439E-B8D7-661C332543D0}" presName="sibTrans" presStyleCnt="0"/>
      <dgm:spPr/>
    </dgm:pt>
    <dgm:pt modelId="{8D9295F9-6853-4BDE-8C1C-7C0E97623E87}" type="pres">
      <dgm:prSet presAssocID="{C41AA55D-1837-4C2D-86DB-0DA1B8B36E85}" presName="node" presStyleLbl="node1" presStyleIdx="2" presStyleCnt="3">
        <dgm:presLayoutVars>
          <dgm:bulletEnabled val="1"/>
        </dgm:presLayoutVars>
      </dgm:prSet>
      <dgm:spPr/>
      <dgm:t>
        <a:bodyPr/>
        <a:lstStyle/>
        <a:p>
          <a:endParaRPr lang="en-US"/>
        </a:p>
      </dgm:t>
    </dgm:pt>
  </dgm:ptLst>
  <dgm:cxnLst>
    <dgm:cxn modelId="{2B120D07-9E36-4AA1-A2DC-B5BD4D824E55}" type="presOf" srcId="{6853F748-E05A-4759-9602-297684DD89F2}" destId="{E169C305-FF8F-47B9-82A3-D44DC6FDA224}" srcOrd="0" destOrd="0" presId="urn:microsoft.com/office/officeart/2005/8/layout/default"/>
    <dgm:cxn modelId="{95137DDE-38B2-4130-A02E-3FB4A464F168}" type="presOf" srcId="{541C4D1A-3AA5-4EEF-BB3F-17360A58A485}" destId="{8DCEECC8-CE0A-4540-8F9B-8D01138FF78D}" srcOrd="0" destOrd="0" presId="urn:microsoft.com/office/officeart/2005/8/layout/default"/>
    <dgm:cxn modelId="{6E993FD8-97FF-4866-A7F8-A0FE59C1CE80}" srcId="{6853F748-E05A-4759-9602-297684DD89F2}" destId="{541C4D1A-3AA5-4EEF-BB3F-17360A58A485}" srcOrd="0" destOrd="0" parTransId="{762D2FD8-5F28-4087-A090-76CAD29CCF8B}" sibTransId="{EA49DD32-5408-4F07-A5AB-45F29734265C}"/>
    <dgm:cxn modelId="{1260F907-CCE9-40A3-894D-DBBD43FC0C9E}" srcId="{6853F748-E05A-4759-9602-297684DD89F2}" destId="{3DEB45FD-A275-40E4-AFA7-85D25A07F2E9}" srcOrd="1" destOrd="0" parTransId="{81E60D67-EE25-4F6F-86A3-86CBBA211F7D}" sibTransId="{BE99AF87-30D4-439E-B8D7-661C332543D0}"/>
    <dgm:cxn modelId="{ACE916AC-3F83-4E9A-B643-D8D15C62DFDA}" srcId="{6853F748-E05A-4759-9602-297684DD89F2}" destId="{C41AA55D-1837-4C2D-86DB-0DA1B8B36E85}" srcOrd="2" destOrd="0" parTransId="{A3BAF0B6-F481-4E54-B159-23251D230284}" sibTransId="{7183FCFA-546C-4A3C-BBD3-67A41810D4AE}"/>
    <dgm:cxn modelId="{99540412-0639-4897-A361-C6D023BE8803}" type="presOf" srcId="{3DEB45FD-A275-40E4-AFA7-85D25A07F2E9}" destId="{DCB5BAA5-9319-4864-9924-BA9EBF52D8FF}" srcOrd="0" destOrd="0" presId="urn:microsoft.com/office/officeart/2005/8/layout/default"/>
    <dgm:cxn modelId="{D3DBB87F-A779-4C0C-84B5-6973A4CB7FD3}" type="presOf" srcId="{C41AA55D-1837-4C2D-86DB-0DA1B8B36E85}" destId="{8D9295F9-6853-4BDE-8C1C-7C0E97623E87}" srcOrd="0" destOrd="0" presId="urn:microsoft.com/office/officeart/2005/8/layout/default"/>
    <dgm:cxn modelId="{A3FCC30B-92C8-4E64-9220-0DD6539F7743}" type="presParOf" srcId="{E169C305-FF8F-47B9-82A3-D44DC6FDA224}" destId="{8DCEECC8-CE0A-4540-8F9B-8D01138FF78D}" srcOrd="0" destOrd="0" presId="urn:microsoft.com/office/officeart/2005/8/layout/default"/>
    <dgm:cxn modelId="{0835E0BD-7E38-48A9-8F06-5B3A28CDA03D}" type="presParOf" srcId="{E169C305-FF8F-47B9-82A3-D44DC6FDA224}" destId="{99455E7A-988D-48D3-88B0-A4459397AA29}" srcOrd="1" destOrd="0" presId="urn:microsoft.com/office/officeart/2005/8/layout/default"/>
    <dgm:cxn modelId="{B431D5AD-4C50-4F13-97C6-E73E34CBA127}" type="presParOf" srcId="{E169C305-FF8F-47B9-82A3-D44DC6FDA224}" destId="{DCB5BAA5-9319-4864-9924-BA9EBF52D8FF}" srcOrd="2" destOrd="0" presId="urn:microsoft.com/office/officeart/2005/8/layout/default"/>
    <dgm:cxn modelId="{8EEFB7CE-150D-4B5C-925C-B392E94C39FC}" type="presParOf" srcId="{E169C305-FF8F-47B9-82A3-D44DC6FDA224}" destId="{6CA6B4D8-C183-4B3D-9684-D82231568A8D}" srcOrd="3" destOrd="0" presId="urn:microsoft.com/office/officeart/2005/8/layout/default"/>
    <dgm:cxn modelId="{D3F5802D-471F-428B-91FF-497466F66F59}" type="presParOf" srcId="{E169C305-FF8F-47B9-82A3-D44DC6FDA224}" destId="{8D9295F9-6853-4BDE-8C1C-7C0E97623E8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E7AB1E7-D7F4-4B00-95E6-C2B32E92A8F6}" type="doc">
      <dgm:prSet loTypeId="urn:microsoft.com/office/officeart/2008/layout/VerticalCurvedList" loCatId="list" qsTypeId="urn:microsoft.com/office/officeart/2005/8/quickstyle/simple4" qsCatId="simple" csTypeId="urn:microsoft.com/office/officeart/2005/8/colors/colorful2" csCatId="colorful" phldr="1"/>
      <dgm:spPr/>
      <dgm:t>
        <a:bodyPr/>
        <a:lstStyle/>
        <a:p>
          <a:endParaRPr lang="en-IN"/>
        </a:p>
      </dgm:t>
    </dgm:pt>
    <dgm:pt modelId="{E31174AB-12DE-4175-AAD5-DF5527BEA855}">
      <dgm:prSet phldrT="[Text]" custT="1"/>
      <dgm:spPr/>
      <dgm:t>
        <a:bodyPr/>
        <a:lstStyle/>
        <a:p>
          <a:endParaRPr lang="en-US" sz="1400" dirty="0">
            <a:latin typeface="+mj-lt"/>
            <a:ea typeface="Crimson Pro SemiBold" pitchFamily="34" charset="-122"/>
            <a:cs typeface="Crimson Pro SemiBold" pitchFamily="34" charset="-120"/>
          </a:endParaRPr>
        </a:p>
        <a:p>
          <a:r>
            <a:rPr lang="en-US" sz="1400" dirty="0">
              <a:latin typeface="+mj-lt"/>
              <a:ea typeface="Crimson Pro SemiBold" pitchFamily="34" charset="-122"/>
              <a:cs typeface="Crimson Pro SemiBold" pitchFamily="34" charset="-120"/>
            </a:rPr>
            <a:t>Assets Classification</a:t>
          </a:r>
        </a:p>
        <a:p>
          <a:r>
            <a:rPr lang="en-US" sz="1400" dirty="0">
              <a:latin typeface="+mj-lt"/>
              <a:ea typeface="Heebo" pitchFamily="34" charset="-122"/>
              <a:cs typeface="Heebo" pitchFamily="34" charset="-120"/>
            </a:rPr>
            <a:t>Capital advances wrongly under short-term; GST input credit under loans instead of other current assets; FDs &gt;3 months under cash equivalents; investments not classified as quoted/unquoted</a:t>
          </a:r>
          <a:endParaRPr lang="en-US" sz="1400" dirty="0">
            <a:latin typeface="+mj-lt"/>
            <a:ea typeface="Crimson Pro SemiBold" pitchFamily="34" charset="-122"/>
            <a:cs typeface="Crimson Pro SemiBold" pitchFamily="34" charset="-120"/>
          </a:endParaRPr>
        </a:p>
        <a:p>
          <a:endParaRPr lang="en-IN" sz="1400" dirty="0"/>
        </a:p>
      </dgm:t>
    </dgm:pt>
    <dgm:pt modelId="{313FD44D-9BA2-4492-9732-039904039D8D}" type="parTrans" cxnId="{AE341009-463C-4294-A63E-11B45E001AE4}">
      <dgm:prSet/>
      <dgm:spPr/>
      <dgm:t>
        <a:bodyPr/>
        <a:lstStyle/>
        <a:p>
          <a:endParaRPr lang="en-IN" sz="1400"/>
        </a:p>
      </dgm:t>
    </dgm:pt>
    <dgm:pt modelId="{DCC55D83-017B-41BA-BE41-0019A0A7320B}" type="sibTrans" cxnId="{AE341009-463C-4294-A63E-11B45E001AE4}">
      <dgm:prSet/>
      <dgm:spPr/>
      <dgm:t>
        <a:bodyPr/>
        <a:lstStyle/>
        <a:p>
          <a:endParaRPr lang="en-IN" sz="1400"/>
        </a:p>
      </dgm:t>
    </dgm:pt>
    <dgm:pt modelId="{C8C813B6-7172-4D47-B5F2-0952D72929E1}">
      <dgm:prSet phldrT="[Text]" custT="1"/>
      <dgm:spPr/>
      <dgm:t>
        <a:bodyPr/>
        <a:lstStyle/>
        <a:p>
          <a:endParaRPr lang="en-US" sz="1400" dirty="0">
            <a:latin typeface="+mj-lt"/>
            <a:ea typeface="Crimson Pro SemiBold" pitchFamily="34" charset="-122"/>
            <a:cs typeface="Crimson Pro SemiBold" pitchFamily="34" charset="-120"/>
          </a:endParaRPr>
        </a:p>
        <a:p>
          <a:r>
            <a:rPr lang="en-US" sz="1400" dirty="0">
              <a:latin typeface="+mj-lt"/>
              <a:ea typeface="Crimson Pro SemiBold" pitchFamily="34" charset="-122"/>
              <a:cs typeface="Crimson Pro SemiBold" pitchFamily="34" charset="-120"/>
            </a:rPr>
            <a:t>Share Capital &amp; Reserves</a:t>
          </a:r>
        </a:p>
        <a:p>
          <a:r>
            <a:rPr lang="en-US" sz="1400" dirty="0">
              <a:latin typeface="+mj-lt"/>
              <a:ea typeface="Heebo" pitchFamily="34" charset="-122"/>
              <a:cs typeface="Heebo" pitchFamily="34" charset="-120"/>
            </a:rPr>
            <a:t>Rights, preferences, restrictions not disclosed; promoter shareholding incorrect; securities premium reserve term misused; shareholders &gt;5% not disclosed</a:t>
          </a:r>
          <a:endParaRPr lang="en-US" sz="1400" dirty="0">
            <a:latin typeface="+mj-lt"/>
            <a:ea typeface="Crimson Pro SemiBold" pitchFamily="34" charset="-122"/>
            <a:cs typeface="Crimson Pro SemiBold" pitchFamily="34" charset="-120"/>
          </a:endParaRPr>
        </a:p>
        <a:p>
          <a:endParaRPr lang="en-IN" sz="1400" dirty="0"/>
        </a:p>
      </dgm:t>
    </dgm:pt>
    <dgm:pt modelId="{5470420C-110C-453A-8E6E-50EBEDE6EA93}" type="parTrans" cxnId="{949C43F7-4812-4227-9E5E-F4D3CC0F5C39}">
      <dgm:prSet/>
      <dgm:spPr/>
      <dgm:t>
        <a:bodyPr/>
        <a:lstStyle/>
        <a:p>
          <a:endParaRPr lang="en-IN" sz="1400"/>
        </a:p>
      </dgm:t>
    </dgm:pt>
    <dgm:pt modelId="{67AB3A9E-8E2A-4FA3-B957-757715641D11}" type="sibTrans" cxnId="{949C43F7-4812-4227-9E5E-F4D3CC0F5C39}">
      <dgm:prSet/>
      <dgm:spPr/>
      <dgm:t>
        <a:bodyPr/>
        <a:lstStyle/>
        <a:p>
          <a:endParaRPr lang="en-IN" sz="1400"/>
        </a:p>
      </dgm:t>
    </dgm:pt>
    <dgm:pt modelId="{ADDEDD64-AB41-4424-BE62-16B1D27A6BBD}">
      <dgm:prSet phldrT="[Text]" custT="1"/>
      <dgm:spPr/>
      <dgm:t>
        <a:bodyPr/>
        <a:lstStyle/>
        <a:p>
          <a:endParaRPr lang="en-US" sz="1400" dirty="0">
            <a:latin typeface="+mj-lt"/>
            <a:ea typeface="Crimson Pro SemiBold" pitchFamily="34" charset="-122"/>
            <a:cs typeface="Crimson Pro SemiBold" pitchFamily="34" charset="-120"/>
          </a:endParaRPr>
        </a:p>
        <a:p>
          <a:r>
            <a:rPr lang="en-US" sz="1400" dirty="0">
              <a:latin typeface="+mj-lt"/>
              <a:ea typeface="Crimson Pro SemiBold" pitchFamily="34" charset="-122"/>
              <a:cs typeface="Crimson Pro SemiBold" pitchFamily="34" charset="-120"/>
            </a:rPr>
            <a:t>Trade Payables &amp; Borrowings</a:t>
          </a:r>
        </a:p>
        <a:p>
          <a:r>
            <a:rPr lang="en-US" sz="1400" dirty="0">
              <a:latin typeface="+mj-lt"/>
              <a:ea typeface="Heebo" pitchFamily="34" charset="-122"/>
              <a:cs typeface="Heebo" pitchFamily="34" charset="-120"/>
            </a:rPr>
            <a:t>MSME vs non-MSME bifurcation not shown on face; maturity analysis missing; long-term borrowings not sub-classified as secured/unsecured; repayment terms not disclosed</a:t>
          </a:r>
          <a:endParaRPr lang="en-US" sz="1400" dirty="0">
            <a:latin typeface="+mj-lt"/>
            <a:ea typeface="Crimson Pro SemiBold" pitchFamily="34" charset="-122"/>
            <a:cs typeface="Crimson Pro SemiBold" pitchFamily="34" charset="-120"/>
          </a:endParaRPr>
        </a:p>
        <a:p>
          <a:endParaRPr lang="en-IN" sz="1400" dirty="0"/>
        </a:p>
      </dgm:t>
    </dgm:pt>
    <dgm:pt modelId="{F5B42588-E03A-4719-AEF5-BA0EAB934430}" type="parTrans" cxnId="{0ABB08BF-FC46-412F-96C0-1517FE5252B3}">
      <dgm:prSet/>
      <dgm:spPr/>
      <dgm:t>
        <a:bodyPr/>
        <a:lstStyle/>
        <a:p>
          <a:endParaRPr lang="en-IN" sz="1400"/>
        </a:p>
      </dgm:t>
    </dgm:pt>
    <dgm:pt modelId="{E9534729-7D5F-4728-94FB-9236DFD21819}" type="sibTrans" cxnId="{0ABB08BF-FC46-412F-96C0-1517FE5252B3}">
      <dgm:prSet/>
      <dgm:spPr/>
      <dgm:t>
        <a:bodyPr/>
        <a:lstStyle/>
        <a:p>
          <a:endParaRPr lang="en-IN" sz="1400"/>
        </a:p>
      </dgm:t>
    </dgm:pt>
    <dgm:pt modelId="{BFA57211-F4B8-4511-9231-4681C456CED2}">
      <dgm:prSet phldrT="[Text]" custT="1"/>
      <dgm:spPr/>
      <dgm:t>
        <a:bodyPr/>
        <a:lstStyle/>
        <a:p>
          <a:endParaRPr lang="en-US" sz="1400" dirty="0">
            <a:ea typeface="Crimson Pro SemiBold" pitchFamily="34" charset="-122"/>
            <a:cs typeface="Crimson Pro SemiBold" pitchFamily="34" charset="-120"/>
          </a:endParaRPr>
        </a:p>
        <a:p>
          <a:r>
            <a:rPr lang="en-US" sz="1400" dirty="0">
              <a:ea typeface="Crimson Pro SemiBold" pitchFamily="34" charset="-122"/>
              <a:cs typeface="Crimson Pro SemiBold" pitchFamily="34" charset="-120"/>
            </a:rPr>
            <a:t>Provisions &amp; Current Liabilities</a:t>
          </a:r>
        </a:p>
        <a:p>
          <a:r>
            <a:rPr lang="en-US" sz="1400" dirty="0">
              <a:latin typeface="+mj-lt"/>
              <a:ea typeface="Heebo" pitchFamily="34" charset="-122"/>
              <a:cs typeface="Heebo" pitchFamily="34" charset="-120"/>
            </a:rPr>
            <a:t>Defined benefit obligation under other long-term liabilities instead of long-term provisions; audit fees, electricity, telephone under provisions instead of other payables</a:t>
          </a:r>
          <a:endParaRPr lang="en-US" sz="1400" dirty="0">
            <a:ea typeface="Crimson Pro SemiBold" pitchFamily="34" charset="-122"/>
            <a:cs typeface="Crimson Pro SemiBold" pitchFamily="34" charset="-120"/>
          </a:endParaRPr>
        </a:p>
        <a:p>
          <a:endParaRPr lang="en-IN" sz="1400" dirty="0"/>
        </a:p>
      </dgm:t>
    </dgm:pt>
    <dgm:pt modelId="{48424122-7126-441E-887B-BC3E46E21B0E}" type="parTrans" cxnId="{A15C40C4-4586-4B2F-BE78-465D9B503DCC}">
      <dgm:prSet/>
      <dgm:spPr/>
      <dgm:t>
        <a:bodyPr/>
        <a:lstStyle/>
        <a:p>
          <a:endParaRPr lang="en-IN" sz="1400"/>
        </a:p>
      </dgm:t>
    </dgm:pt>
    <dgm:pt modelId="{FEA0CC91-3508-4691-B262-7A017F47C931}" type="sibTrans" cxnId="{A15C40C4-4586-4B2F-BE78-465D9B503DCC}">
      <dgm:prSet/>
      <dgm:spPr/>
      <dgm:t>
        <a:bodyPr/>
        <a:lstStyle/>
        <a:p>
          <a:endParaRPr lang="en-IN" sz="1400"/>
        </a:p>
      </dgm:t>
    </dgm:pt>
    <dgm:pt modelId="{A290CBFA-8366-4A67-BB4F-AF2353F307F9}">
      <dgm:prSet phldrT="[Text]" custT="1"/>
      <dgm:spPr/>
      <dgm:t>
        <a:bodyPr/>
        <a:lstStyle/>
        <a:p>
          <a:r>
            <a:rPr lang="en-US" sz="1400" dirty="0">
              <a:latin typeface="+mj-lt"/>
              <a:ea typeface="Crimson Pro SemiBold" pitchFamily="34" charset="-122"/>
              <a:cs typeface="Crimson Pro SemiBold" pitchFamily="34" charset="-120"/>
            </a:rPr>
            <a:t>Inventories &amp; Receivables</a:t>
          </a:r>
        </a:p>
        <a:p>
          <a:r>
            <a:rPr lang="en-US" sz="1400" dirty="0">
              <a:latin typeface="+mj-lt"/>
              <a:ea typeface="Heebo" pitchFamily="34" charset="-122"/>
              <a:cs typeface="Heebo" pitchFamily="34" charset="-120"/>
            </a:rPr>
            <a:t>Breakup not disclosed; stores &amp; spares not shown separately; trade receivables not sub-classified as secured/unsecured/doubtful; allowance for bad debts not shown separately</a:t>
          </a:r>
          <a:endParaRPr lang="en-IN" sz="1400" dirty="0"/>
        </a:p>
      </dgm:t>
    </dgm:pt>
    <dgm:pt modelId="{A961D3F4-1CCC-4A40-8F0E-FFBBBB47CF5B}" type="parTrans" cxnId="{33EC3509-F66A-4B12-8F9A-06BB71D7F1B9}">
      <dgm:prSet/>
      <dgm:spPr/>
      <dgm:t>
        <a:bodyPr/>
        <a:lstStyle/>
        <a:p>
          <a:endParaRPr lang="en-IN" sz="1400"/>
        </a:p>
      </dgm:t>
    </dgm:pt>
    <dgm:pt modelId="{2485E41F-DAFB-40C2-AF79-13DABF67B67A}" type="sibTrans" cxnId="{33EC3509-F66A-4B12-8F9A-06BB71D7F1B9}">
      <dgm:prSet/>
      <dgm:spPr/>
      <dgm:t>
        <a:bodyPr/>
        <a:lstStyle/>
        <a:p>
          <a:endParaRPr lang="en-IN" sz="1400"/>
        </a:p>
      </dgm:t>
    </dgm:pt>
    <dgm:pt modelId="{3D745D07-EF9D-4D81-AEDC-CD2F9CA1FE92}" type="pres">
      <dgm:prSet presAssocID="{1E7AB1E7-D7F4-4B00-95E6-C2B32E92A8F6}" presName="Name0" presStyleCnt="0">
        <dgm:presLayoutVars>
          <dgm:chMax val="7"/>
          <dgm:chPref val="7"/>
          <dgm:dir/>
        </dgm:presLayoutVars>
      </dgm:prSet>
      <dgm:spPr/>
      <dgm:t>
        <a:bodyPr/>
        <a:lstStyle/>
        <a:p>
          <a:endParaRPr lang="en-US"/>
        </a:p>
      </dgm:t>
    </dgm:pt>
    <dgm:pt modelId="{26A2E5A8-F068-460A-88B2-CB2B46A7E52C}" type="pres">
      <dgm:prSet presAssocID="{1E7AB1E7-D7F4-4B00-95E6-C2B32E92A8F6}" presName="Name1" presStyleCnt="0"/>
      <dgm:spPr/>
    </dgm:pt>
    <dgm:pt modelId="{9E048989-9B0F-447A-9256-99E09B498AA1}" type="pres">
      <dgm:prSet presAssocID="{1E7AB1E7-D7F4-4B00-95E6-C2B32E92A8F6}" presName="cycle" presStyleCnt="0"/>
      <dgm:spPr/>
    </dgm:pt>
    <dgm:pt modelId="{8FE68013-E310-400D-A63D-BE446331D542}" type="pres">
      <dgm:prSet presAssocID="{1E7AB1E7-D7F4-4B00-95E6-C2B32E92A8F6}" presName="srcNode" presStyleLbl="node1" presStyleIdx="0" presStyleCnt="5"/>
      <dgm:spPr/>
    </dgm:pt>
    <dgm:pt modelId="{92D43C7B-37D9-437F-B625-F323CBF2F9EF}" type="pres">
      <dgm:prSet presAssocID="{1E7AB1E7-D7F4-4B00-95E6-C2B32E92A8F6}" presName="conn" presStyleLbl="parChTrans1D2" presStyleIdx="0" presStyleCnt="1"/>
      <dgm:spPr/>
      <dgm:t>
        <a:bodyPr/>
        <a:lstStyle/>
        <a:p>
          <a:endParaRPr lang="en-US"/>
        </a:p>
      </dgm:t>
    </dgm:pt>
    <dgm:pt modelId="{F54C8EEF-BB32-472F-81D5-5ABD8D03F344}" type="pres">
      <dgm:prSet presAssocID="{1E7AB1E7-D7F4-4B00-95E6-C2B32E92A8F6}" presName="extraNode" presStyleLbl="node1" presStyleIdx="0" presStyleCnt="5"/>
      <dgm:spPr/>
    </dgm:pt>
    <dgm:pt modelId="{082A9B53-A6EF-4DFC-804E-E6403D108128}" type="pres">
      <dgm:prSet presAssocID="{1E7AB1E7-D7F4-4B00-95E6-C2B32E92A8F6}" presName="dstNode" presStyleLbl="node1" presStyleIdx="0" presStyleCnt="5"/>
      <dgm:spPr/>
    </dgm:pt>
    <dgm:pt modelId="{D2BB419A-797C-42F4-BEDF-44574DF4CB0C}" type="pres">
      <dgm:prSet presAssocID="{ADDEDD64-AB41-4424-BE62-16B1D27A6BBD}" presName="text_1" presStyleLbl="node1" presStyleIdx="0" presStyleCnt="5">
        <dgm:presLayoutVars>
          <dgm:bulletEnabled val="1"/>
        </dgm:presLayoutVars>
      </dgm:prSet>
      <dgm:spPr/>
      <dgm:t>
        <a:bodyPr/>
        <a:lstStyle/>
        <a:p>
          <a:endParaRPr lang="en-US"/>
        </a:p>
      </dgm:t>
    </dgm:pt>
    <dgm:pt modelId="{3BB1748F-6F1E-4E52-B3F4-06F826F7C1AE}" type="pres">
      <dgm:prSet presAssocID="{ADDEDD64-AB41-4424-BE62-16B1D27A6BBD}" presName="accent_1" presStyleCnt="0"/>
      <dgm:spPr/>
    </dgm:pt>
    <dgm:pt modelId="{26F770C2-AAB7-4B53-8782-415423644448}" type="pres">
      <dgm:prSet presAssocID="{ADDEDD64-AB41-4424-BE62-16B1D27A6BBD}" presName="accentRepeatNode" presStyleLbl="solidFgAcc1" presStyleIdx="0" presStyleCnt="5" custScaleX="90909" custScaleY="90909"/>
      <dgm:spPr/>
    </dgm:pt>
    <dgm:pt modelId="{A42662DA-C45E-4191-B06A-4FE9E5DD5A14}" type="pres">
      <dgm:prSet presAssocID="{E31174AB-12DE-4175-AAD5-DF5527BEA855}" presName="text_2" presStyleLbl="node1" presStyleIdx="1" presStyleCnt="5">
        <dgm:presLayoutVars>
          <dgm:bulletEnabled val="1"/>
        </dgm:presLayoutVars>
      </dgm:prSet>
      <dgm:spPr/>
      <dgm:t>
        <a:bodyPr/>
        <a:lstStyle/>
        <a:p>
          <a:endParaRPr lang="en-US"/>
        </a:p>
      </dgm:t>
    </dgm:pt>
    <dgm:pt modelId="{122EA66F-1A15-438A-A831-F37E2E3C6380}" type="pres">
      <dgm:prSet presAssocID="{E31174AB-12DE-4175-AAD5-DF5527BEA855}" presName="accent_2" presStyleCnt="0"/>
      <dgm:spPr/>
    </dgm:pt>
    <dgm:pt modelId="{5FD81E4B-09AF-4C2A-AE6E-12BF29A9B8E5}" type="pres">
      <dgm:prSet presAssocID="{E31174AB-12DE-4175-AAD5-DF5527BEA855}" presName="accentRepeatNode" presStyleLbl="solidFgAcc1" presStyleIdx="1" presStyleCnt="5"/>
      <dgm:spPr/>
    </dgm:pt>
    <dgm:pt modelId="{236EB91B-940C-4EDD-9C58-73D96C220B44}" type="pres">
      <dgm:prSet presAssocID="{BFA57211-F4B8-4511-9231-4681C456CED2}" presName="text_3" presStyleLbl="node1" presStyleIdx="2" presStyleCnt="5">
        <dgm:presLayoutVars>
          <dgm:bulletEnabled val="1"/>
        </dgm:presLayoutVars>
      </dgm:prSet>
      <dgm:spPr/>
      <dgm:t>
        <a:bodyPr/>
        <a:lstStyle/>
        <a:p>
          <a:endParaRPr lang="en-US"/>
        </a:p>
      </dgm:t>
    </dgm:pt>
    <dgm:pt modelId="{FDC34CC3-21CA-4CAF-81DD-734DFC324C3C}" type="pres">
      <dgm:prSet presAssocID="{BFA57211-F4B8-4511-9231-4681C456CED2}" presName="accent_3" presStyleCnt="0"/>
      <dgm:spPr/>
    </dgm:pt>
    <dgm:pt modelId="{7F34D441-9C99-4447-A896-BACBF1D0F1C5}" type="pres">
      <dgm:prSet presAssocID="{BFA57211-F4B8-4511-9231-4681C456CED2}" presName="accentRepeatNode" presStyleLbl="solidFgAcc1" presStyleIdx="2" presStyleCnt="5"/>
      <dgm:spPr/>
    </dgm:pt>
    <dgm:pt modelId="{CB269DAC-E835-44DE-A391-6EDE0B4B2EDB}" type="pres">
      <dgm:prSet presAssocID="{A290CBFA-8366-4A67-BB4F-AF2353F307F9}" presName="text_4" presStyleLbl="node1" presStyleIdx="3" presStyleCnt="5" custLinFactNeighborX="-216">
        <dgm:presLayoutVars>
          <dgm:bulletEnabled val="1"/>
        </dgm:presLayoutVars>
      </dgm:prSet>
      <dgm:spPr/>
      <dgm:t>
        <a:bodyPr/>
        <a:lstStyle/>
        <a:p>
          <a:endParaRPr lang="en-US"/>
        </a:p>
      </dgm:t>
    </dgm:pt>
    <dgm:pt modelId="{400C001F-F5DE-4E6F-82A8-C356EF87E3E1}" type="pres">
      <dgm:prSet presAssocID="{A290CBFA-8366-4A67-BB4F-AF2353F307F9}" presName="accent_4" presStyleCnt="0"/>
      <dgm:spPr/>
    </dgm:pt>
    <dgm:pt modelId="{F8D36F74-B82D-474C-93DC-B29C1623CB9B}" type="pres">
      <dgm:prSet presAssocID="{A290CBFA-8366-4A67-BB4F-AF2353F307F9}" presName="accentRepeatNode" presStyleLbl="solidFgAcc1" presStyleIdx="3" presStyleCnt="5"/>
      <dgm:spPr/>
    </dgm:pt>
    <dgm:pt modelId="{77CCEE41-02B7-41BC-80D2-78B82150A8AD}" type="pres">
      <dgm:prSet presAssocID="{C8C813B6-7172-4D47-B5F2-0952D72929E1}" presName="text_5" presStyleLbl="node1" presStyleIdx="4" presStyleCnt="5">
        <dgm:presLayoutVars>
          <dgm:bulletEnabled val="1"/>
        </dgm:presLayoutVars>
      </dgm:prSet>
      <dgm:spPr/>
      <dgm:t>
        <a:bodyPr/>
        <a:lstStyle/>
        <a:p>
          <a:endParaRPr lang="en-US"/>
        </a:p>
      </dgm:t>
    </dgm:pt>
    <dgm:pt modelId="{D314E5B4-2813-4DCB-A324-D916AA036574}" type="pres">
      <dgm:prSet presAssocID="{C8C813B6-7172-4D47-B5F2-0952D72929E1}" presName="accent_5" presStyleCnt="0"/>
      <dgm:spPr/>
    </dgm:pt>
    <dgm:pt modelId="{754CB4AC-C80B-43C0-9BCC-9461E7882CD2}" type="pres">
      <dgm:prSet presAssocID="{C8C813B6-7172-4D47-B5F2-0952D72929E1}" presName="accentRepeatNode" presStyleLbl="solidFgAcc1" presStyleIdx="4" presStyleCnt="5"/>
      <dgm:spPr/>
    </dgm:pt>
  </dgm:ptLst>
  <dgm:cxnLst>
    <dgm:cxn modelId="{DEFCD7FC-6865-4FBD-9E45-4FB0F8126E2F}" type="presOf" srcId="{ADDEDD64-AB41-4424-BE62-16B1D27A6BBD}" destId="{D2BB419A-797C-42F4-BEDF-44574DF4CB0C}" srcOrd="0" destOrd="0" presId="urn:microsoft.com/office/officeart/2008/layout/VerticalCurvedList"/>
    <dgm:cxn modelId="{219B98F9-1CC5-4B0A-B3E2-20A4C85E7A4F}" type="presOf" srcId="{A290CBFA-8366-4A67-BB4F-AF2353F307F9}" destId="{CB269DAC-E835-44DE-A391-6EDE0B4B2EDB}" srcOrd="0" destOrd="0" presId="urn:microsoft.com/office/officeart/2008/layout/VerticalCurvedList"/>
    <dgm:cxn modelId="{F08BF9E4-436D-473F-9B95-AD4ABCB17762}" type="presOf" srcId="{E9534729-7D5F-4728-94FB-9236DFD21819}" destId="{92D43C7B-37D9-437F-B625-F323CBF2F9EF}" srcOrd="0" destOrd="0" presId="urn:microsoft.com/office/officeart/2008/layout/VerticalCurvedList"/>
    <dgm:cxn modelId="{A15C40C4-4586-4B2F-BE78-465D9B503DCC}" srcId="{1E7AB1E7-D7F4-4B00-95E6-C2B32E92A8F6}" destId="{BFA57211-F4B8-4511-9231-4681C456CED2}" srcOrd="2" destOrd="0" parTransId="{48424122-7126-441E-887B-BC3E46E21B0E}" sibTransId="{FEA0CC91-3508-4691-B262-7A017F47C931}"/>
    <dgm:cxn modelId="{33EC3509-F66A-4B12-8F9A-06BB71D7F1B9}" srcId="{1E7AB1E7-D7F4-4B00-95E6-C2B32E92A8F6}" destId="{A290CBFA-8366-4A67-BB4F-AF2353F307F9}" srcOrd="3" destOrd="0" parTransId="{A961D3F4-1CCC-4A40-8F0E-FFBBBB47CF5B}" sibTransId="{2485E41F-DAFB-40C2-AF79-13DABF67B67A}"/>
    <dgm:cxn modelId="{BBC651E7-CC1A-459F-B6BF-A9D017193683}" type="presOf" srcId="{1E7AB1E7-D7F4-4B00-95E6-C2B32E92A8F6}" destId="{3D745D07-EF9D-4D81-AEDC-CD2F9CA1FE92}" srcOrd="0" destOrd="0" presId="urn:microsoft.com/office/officeart/2008/layout/VerticalCurvedList"/>
    <dgm:cxn modelId="{720C5A51-BE53-405E-B54F-0E2AC005188B}" type="presOf" srcId="{BFA57211-F4B8-4511-9231-4681C456CED2}" destId="{236EB91B-940C-4EDD-9C58-73D96C220B44}" srcOrd="0" destOrd="0" presId="urn:microsoft.com/office/officeart/2008/layout/VerticalCurvedList"/>
    <dgm:cxn modelId="{949C43F7-4812-4227-9E5E-F4D3CC0F5C39}" srcId="{1E7AB1E7-D7F4-4B00-95E6-C2B32E92A8F6}" destId="{C8C813B6-7172-4D47-B5F2-0952D72929E1}" srcOrd="4" destOrd="0" parTransId="{5470420C-110C-453A-8E6E-50EBEDE6EA93}" sibTransId="{67AB3A9E-8E2A-4FA3-B957-757715641D11}"/>
    <dgm:cxn modelId="{0ABB08BF-FC46-412F-96C0-1517FE5252B3}" srcId="{1E7AB1E7-D7F4-4B00-95E6-C2B32E92A8F6}" destId="{ADDEDD64-AB41-4424-BE62-16B1D27A6BBD}" srcOrd="0" destOrd="0" parTransId="{F5B42588-E03A-4719-AEF5-BA0EAB934430}" sibTransId="{E9534729-7D5F-4728-94FB-9236DFD21819}"/>
    <dgm:cxn modelId="{F7CCC67F-9420-42FF-93E5-A61B53BF4982}" type="presOf" srcId="{E31174AB-12DE-4175-AAD5-DF5527BEA855}" destId="{A42662DA-C45E-4191-B06A-4FE9E5DD5A14}" srcOrd="0" destOrd="0" presId="urn:microsoft.com/office/officeart/2008/layout/VerticalCurvedList"/>
    <dgm:cxn modelId="{AE341009-463C-4294-A63E-11B45E001AE4}" srcId="{1E7AB1E7-D7F4-4B00-95E6-C2B32E92A8F6}" destId="{E31174AB-12DE-4175-AAD5-DF5527BEA855}" srcOrd="1" destOrd="0" parTransId="{313FD44D-9BA2-4492-9732-039904039D8D}" sibTransId="{DCC55D83-017B-41BA-BE41-0019A0A7320B}"/>
    <dgm:cxn modelId="{CCE9B823-F375-41E1-AD15-BD2AAF15DE63}" type="presOf" srcId="{C8C813B6-7172-4D47-B5F2-0952D72929E1}" destId="{77CCEE41-02B7-41BC-80D2-78B82150A8AD}" srcOrd="0" destOrd="0" presId="urn:microsoft.com/office/officeart/2008/layout/VerticalCurvedList"/>
    <dgm:cxn modelId="{4F288DF1-7F98-4323-8C2F-FC8F4EC72753}" type="presParOf" srcId="{3D745D07-EF9D-4D81-AEDC-CD2F9CA1FE92}" destId="{26A2E5A8-F068-460A-88B2-CB2B46A7E52C}" srcOrd="0" destOrd="0" presId="urn:microsoft.com/office/officeart/2008/layout/VerticalCurvedList"/>
    <dgm:cxn modelId="{929E9CFE-AB0F-464A-A4E7-3EFDB630DB8B}" type="presParOf" srcId="{26A2E5A8-F068-460A-88B2-CB2B46A7E52C}" destId="{9E048989-9B0F-447A-9256-99E09B498AA1}" srcOrd="0" destOrd="0" presId="urn:microsoft.com/office/officeart/2008/layout/VerticalCurvedList"/>
    <dgm:cxn modelId="{F07AF5CC-202F-48BC-A3CA-0A1BAB240A19}" type="presParOf" srcId="{9E048989-9B0F-447A-9256-99E09B498AA1}" destId="{8FE68013-E310-400D-A63D-BE446331D542}" srcOrd="0" destOrd="0" presId="urn:microsoft.com/office/officeart/2008/layout/VerticalCurvedList"/>
    <dgm:cxn modelId="{E8AC10E7-EDA9-4B65-9ABC-327A9824DEC4}" type="presParOf" srcId="{9E048989-9B0F-447A-9256-99E09B498AA1}" destId="{92D43C7B-37D9-437F-B625-F323CBF2F9EF}" srcOrd="1" destOrd="0" presId="urn:microsoft.com/office/officeart/2008/layout/VerticalCurvedList"/>
    <dgm:cxn modelId="{81866464-A960-49CC-B4BE-2BD35C3810AA}" type="presParOf" srcId="{9E048989-9B0F-447A-9256-99E09B498AA1}" destId="{F54C8EEF-BB32-472F-81D5-5ABD8D03F344}" srcOrd="2" destOrd="0" presId="urn:microsoft.com/office/officeart/2008/layout/VerticalCurvedList"/>
    <dgm:cxn modelId="{73D60D2F-2D95-46B4-9D9F-4934563FD3D7}" type="presParOf" srcId="{9E048989-9B0F-447A-9256-99E09B498AA1}" destId="{082A9B53-A6EF-4DFC-804E-E6403D108128}" srcOrd="3" destOrd="0" presId="urn:microsoft.com/office/officeart/2008/layout/VerticalCurvedList"/>
    <dgm:cxn modelId="{08AB8C42-0964-477A-8D86-072402435720}" type="presParOf" srcId="{26A2E5A8-F068-460A-88B2-CB2B46A7E52C}" destId="{D2BB419A-797C-42F4-BEDF-44574DF4CB0C}" srcOrd="1" destOrd="0" presId="urn:microsoft.com/office/officeart/2008/layout/VerticalCurvedList"/>
    <dgm:cxn modelId="{F7484E99-2922-4981-BBBA-ECB3E71C815D}" type="presParOf" srcId="{26A2E5A8-F068-460A-88B2-CB2B46A7E52C}" destId="{3BB1748F-6F1E-4E52-B3F4-06F826F7C1AE}" srcOrd="2" destOrd="0" presId="urn:microsoft.com/office/officeart/2008/layout/VerticalCurvedList"/>
    <dgm:cxn modelId="{6114A66D-C473-4627-8153-5634AA4FD6B3}" type="presParOf" srcId="{3BB1748F-6F1E-4E52-B3F4-06F826F7C1AE}" destId="{26F770C2-AAB7-4B53-8782-415423644448}" srcOrd="0" destOrd="0" presId="urn:microsoft.com/office/officeart/2008/layout/VerticalCurvedList"/>
    <dgm:cxn modelId="{22919EB4-4EC7-4E1A-8BCE-28719A5E4FA9}" type="presParOf" srcId="{26A2E5A8-F068-460A-88B2-CB2B46A7E52C}" destId="{A42662DA-C45E-4191-B06A-4FE9E5DD5A14}" srcOrd="3" destOrd="0" presId="urn:microsoft.com/office/officeart/2008/layout/VerticalCurvedList"/>
    <dgm:cxn modelId="{193D19C9-986D-4D55-99AB-617603B1C170}" type="presParOf" srcId="{26A2E5A8-F068-460A-88B2-CB2B46A7E52C}" destId="{122EA66F-1A15-438A-A831-F37E2E3C6380}" srcOrd="4" destOrd="0" presId="urn:microsoft.com/office/officeart/2008/layout/VerticalCurvedList"/>
    <dgm:cxn modelId="{D64C72FD-728F-4A8C-BD41-CF3D09480C92}" type="presParOf" srcId="{122EA66F-1A15-438A-A831-F37E2E3C6380}" destId="{5FD81E4B-09AF-4C2A-AE6E-12BF29A9B8E5}" srcOrd="0" destOrd="0" presId="urn:microsoft.com/office/officeart/2008/layout/VerticalCurvedList"/>
    <dgm:cxn modelId="{8FB0CABD-8922-4517-9F0D-D0AC153B67B1}" type="presParOf" srcId="{26A2E5A8-F068-460A-88B2-CB2B46A7E52C}" destId="{236EB91B-940C-4EDD-9C58-73D96C220B44}" srcOrd="5" destOrd="0" presId="urn:microsoft.com/office/officeart/2008/layout/VerticalCurvedList"/>
    <dgm:cxn modelId="{52C49C11-51FB-4F86-A609-8C57BCD4F396}" type="presParOf" srcId="{26A2E5A8-F068-460A-88B2-CB2B46A7E52C}" destId="{FDC34CC3-21CA-4CAF-81DD-734DFC324C3C}" srcOrd="6" destOrd="0" presId="urn:microsoft.com/office/officeart/2008/layout/VerticalCurvedList"/>
    <dgm:cxn modelId="{2CE7200F-AD32-4FD1-AF75-1E9CEDC55BA9}" type="presParOf" srcId="{FDC34CC3-21CA-4CAF-81DD-734DFC324C3C}" destId="{7F34D441-9C99-4447-A896-BACBF1D0F1C5}" srcOrd="0" destOrd="0" presId="urn:microsoft.com/office/officeart/2008/layout/VerticalCurvedList"/>
    <dgm:cxn modelId="{F333B82B-8723-4F20-A1E4-B22CDF7E1FE5}" type="presParOf" srcId="{26A2E5A8-F068-460A-88B2-CB2B46A7E52C}" destId="{CB269DAC-E835-44DE-A391-6EDE0B4B2EDB}" srcOrd="7" destOrd="0" presId="urn:microsoft.com/office/officeart/2008/layout/VerticalCurvedList"/>
    <dgm:cxn modelId="{20EE14AC-106A-40A7-8FD5-893A578B5D3B}" type="presParOf" srcId="{26A2E5A8-F068-460A-88B2-CB2B46A7E52C}" destId="{400C001F-F5DE-4E6F-82A8-C356EF87E3E1}" srcOrd="8" destOrd="0" presId="urn:microsoft.com/office/officeart/2008/layout/VerticalCurvedList"/>
    <dgm:cxn modelId="{B65E93A2-DA8A-40F2-B3A3-9188DA1E19E1}" type="presParOf" srcId="{400C001F-F5DE-4E6F-82A8-C356EF87E3E1}" destId="{F8D36F74-B82D-474C-93DC-B29C1623CB9B}" srcOrd="0" destOrd="0" presId="urn:microsoft.com/office/officeart/2008/layout/VerticalCurvedList"/>
    <dgm:cxn modelId="{8B14AE9E-2F0E-45DF-8B71-79184E377B0F}" type="presParOf" srcId="{26A2E5A8-F068-460A-88B2-CB2B46A7E52C}" destId="{77CCEE41-02B7-41BC-80D2-78B82150A8AD}" srcOrd="9" destOrd="0" presId="urn:microsoft.com/office/officeart/2008/layout/VerticalCurvedList"/>
    <dgm:cxn modelId="{27C9B865-9F3C-4A57-ADB8-D8F4F0F6B24B}" type="presParOf" srcId="{26A2E5A8-F068-460A-88B2-CB2B46A7E52C}" destId="{D314E5B4-2813-4DCB-A324-D916AA036574}" srcOrd="10" destOrd="0" presId="urn:microsoft.com/office/officeart/2008/layout/VerticalCurvedList"/>
    <dgm:cxn modelId="{BD023A11-262A-4C05-98B6-6314BE9C3FBB}" type="presParOf" srcId="{D314E5B4-2813-4DCB-A324-D916AA036574}" destId="{754CB4AC-C80B-43C0-9BCC-9461E7882C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2B40423-0744-4C98-BADD-ECBA112F7863}" type="doc">
      <dgm:prSet loTypeId="urn:microsoft.com/office/officeart/2005/8/layout/chevron2" loCatId="list" qsTypeId="urn:microsoft.com/office/officeart/2005/8/quickstyle/3d2" qsCatId="3D" csTypeId="urn:microsoft.com/office/officeart/2005/8/colors/colorful2" csCatId="colorful" phldr="1"/>
      <dgm:spPr/>
      <dgm:t>
        <a:bodyPr/>
        <a:lstStyle/>
        <a:p>
          <a:endParaRPr lang="en-IN"/>
        </a:p>
      </dgm:t>
    </dgm:pt>
    <dgm:pt modelId="{2D3129D4-3C28-4CBA-B562-C2A35E61C5F1}">
      <dgm:prSet phldrT="[Text]"/>
      <dgm:spPr/>
      <dgm:t>
        <a:bodyPr/>
        <a:lstStyle/>
        <a:p>
          <a:r>
            <a:rPr lang="en-US" dirty="0">
              <a:latin typeface="+mj-lt"/>
              <a:ea typeface="Crimson Pro SemiBold" pitchFamily="34" charset="-122"/>
              <a:cs typeface="Crimson Pro SemiBold" pitchFamily="34" charset="-120"/>
            </a:rPr>
            <a:t>Part II — P&amp;L Gaps</a:t>
          </a:r>
          <a:endParaRPr lang="en-IN" dirty="0"/>
        </a:p>
      </dgm:t>
    </dgm:pt>
    <dgm:pt modelId="{BB0829C0-9E1B-42AC-8CF5-9726F616C2F8}" type="parTrans" cxnId="{4F78EB6D-BC10-4B86-92A5-94DB7DBFFDB5}">
      <dgm:prSet/>
      <dgm:spPr/>
      <dgm:t>
        <a:bodyPr/>
        <a:lstStyle/>
        <a:p>
          <a:endParaRPr lang="en-IN"/>
        </a:p>
      </dgm:t>
    </dgm:pt>
    <dgm:pt modelId="{2889B421-E6C0-4649-8A7D-D5C348FF970B}" type="sibTrans" cxnId="{4F78EB6D-BC10-4B86-92A5-94DB7DBFFDB5}">
      <dgm:prSet/>
      <dgm:spPr/>
      <dgm:t>
        <a:bodyPr/>
        <a:lstStyle/>
        <a:p>
          <a:endParaRPr lang="en-IN"/>
        </a:p>
      </dgm:t>
    </dgm:pt>
    <dgm:pt modelId="{67D3D3D8-FC09-4232-9BD1-95F59D030FA5}">
      <dgm:prSet phldrT="[Text]" phldr="0"/>
      <dgm:spPr/>
      <dgm:t>
        <a:bodyPr/>
        <a:lstStyle/>
        <a:p>
          <a:r>
            <a:rPr lang="en-IN" dirty="0"/>
            <a:t> </a:t>
          </a:r>
          <a:r>
            <a:rPr lang="en-US" dirty="0">
              <a:latin typeface="+mj-lt"/>
              <a:ea typeface="Heebo" pitchFamily="34" charset="-122"/>
              <a:cs typeface="Heebo" pitchFamily="34" charset="-120"/>
            </a:rPr>
            <a:t>"Administrative &amp; selling expenses" used instead of "other expenses"</a:t>
          </a:r>
          <a:endParaRPr lang="en-IN" dirty="0"/>
        </a:p>
      </dgm:t>
    </dgm:pt>
    <dgm:pt modelId="{04E07336-26F7-4F52-BE84-3D3F7710E9C4}" type="parTrans" cxnId="{86719848-3018-46DE-85CD-B99D09011040}">
      <dgm:prSet/>
      <dgm:spPr/>
      <dgm:t>
        <a:bodyPr/>
        <a:lstStyle/>
        <a:p>
          <a:endParaRPr lang="en-IN"/>
        </a:p>
      </dgm:t>
    </dgm:pt>
    <dgm:pt modelId="{3121E6C2-FEF6-4165-9F5E-F09347BD65CE}" type="sibTrans" cxnId="{86719848-3018-46DE-85CD-B99D09011040}">
      <dgm:prSet/>
      <dgm:spPr/>
      <dgm:t>
        <a:bodyPr/>
        <a:lstStyle/>
        <a:p>
          <a:endParaRPr lang="en-IN"/>
        </a:p>
      </dgm:t>
    </dgm:pt>
    <dgm:pt modelId="{F94BCA53-0B63-45C9-AA70-1FEBAD0D7FD3}">
      <dgm:prSet phldrT="[Text]" phldr="0"/>
      <dgm:spPr/>
      <dgm:t>
        <a:bodyPr/>
        <a:lstStyle/>
        <a:p>
          <a:r>
            <a:rPr lang="en-IN" dirty="0"/>
            <a:t>Guidance Note- Division I</a:t>
          </a:r>
        </a:p>
      </dgm:t>
    </dgm:pt>
    <dgm:pt modelId="{50491ECB-FBD6-4661-821F-F8D6A1D4595E}" type="parTrans" cxnId="{BC0F1026-49BE-4680-AE3B-F3710F886981}">
      <dgm:prSet/>
      <dgm:spPr/>
      <dgm:t>
        <a:bodyPr/>
        <a:lstStyle/>
        <a:p>
          <a:endParaRPr lang="en-IN"/>
        </a:p>
      </dgm:t>
    </dgm:pt>
    <dgm:pt modelId="{7890C093-286A-4661-A808-9CEF533800A6}" type="sibTrans" cxnId="{BC0F1026-49BE-4680-AE3B-F3710F886981}">
      <dgm:prSet/>
      <dgm:spPr/>
      <dgm:t>
        <a:bodyPr/>
        <a:lstStyle/>
        <a:p>
          <a:endParaRPr lang="en-IN"/>
        </a:p>
      </dgm:t>
    </dgm:pt>
    <dgm:pt modelId="{A79DCA3E-137E-40DE-A64C-BC00022533DF}">
      <dgm:prSet phldrT="[Text]" phldr="0"/>
      <dgm:spPr/>
      <dgm:t>
        <a:bodyPr/>
        <a:lstStyle/>
        <a:p>
          <a:endParaRPr lang="en-IN" dirty="0"/>
        </a:p>
      </dgm:t>
    </dgm:pt>
    <dgm:pt modelId="{4FAFDA2B-FD79-4C3B-802E-185BFA428194}" type="parTrans" cxnId="{948C0FC5-78F6-4346-B07F-6B3660573F6E}">
      <dgm:prSet/>
      <dgm:spPr/>
      <dgm:t>
        <a:bodyPr/>
        <a:lstStyle/>
        <a:p>
          <a:endParaRPr lang="en-IN"/>
        </a:p>
      </dgm:t>
    </dgm:pt>
    <dgm:pt modelId="{09BEF426-E73F-4242-B887-B0B64D61E11C}" type="sibTrans" cxnId="{948C0FC5-78F6-4346-B07F-6B3660573F6E}">
      <dgm:prSet/>
      <dgm:spPr/>
      <dgm:t>
        <a:bodyPr/>
        <a:lstStyle/>
        <a:p>
          <a:endParaRPr lang="en-IN"/>
        </a:p>
      </dgm:t>
    </dgm:pt>
    <dgm:pt modelId="{29CE1479-FFCA-4752-B5A9-40E327D6F945}">
      <dgm:prSet/>
      <dgm:spPr/>
      <dgm:t>
        <a:bodyPr/>
        <a:lstStyle/>
        <a:p>
          <a:r>
            <a:rPr lang="en-US" dirty="0">
              <a:latin typeface="+mj-lt"/>
              <a:ea typeface="Heebo" pitchFamily="34" charset="-122"/>
              <a:cs typeface="Heebo" pitchFamily="34" charset="-120"/>
            </a:rPr>
            <a:t>Revenue from products/services not disclosed in notes</a:t>
          </a:r>
          <a:endParaRPr lang="en-US" dirty="0">
            <a:latin typeface="+mj-lt"/>
          </a:endParaRPr>
        </a:p>
      </dgm:t>
    </dgm:pt>
    <dgm:pt modelId="{32F4EA9D-ECFA-4B90-BCE6-DA9B0B44774E}" type="parTrans" cxnId="{775BFB54-D80E-48F3-B7DA-737E77DC5045}">
      <dgm:prSet/>
      <dgm:spPr/>
      <dgm:t>
        <a:bodyPr/>
        <a:lstStyle/>
        <a:p>
          <a:endParaRPr lang="en-IN"/>
        </a:p>
      </dgm:t>
    </dgm:pt>
    <dgm:pt modelId="{7F219CBF-EE55-4FAA-A6E9-4AF5A28E8114}" type="sibTrans" cxnId="{775BFB54-D80E-48F3-B7DA-737E77DC5045}">
      <dgm:prSet/>
      <dgm:spPr/>
      <dgm:t>
        <a:bodyPr/>
        <a:lstStyle/>
        <a:p>
          <a:endParaRPr lang="en-IN"/>
        </a:p>
      </dgm:t>
    </dgm:pt>
    <dgm:pt modelId="{8AC55BEB-4FC3-42E8-9334-0BA6214EE07A}">
      <dgm:prSet/>
      <dgm:spPr/>
      <dgm:t>
        <a:bodyPr/>
        <a:lstStyle/>
        <a:p>
          <a:r>
            <a:rPr lang="en-US" dirty="0">
              <a:latin typeface="+mj-lt"/>
              <a:ea typeface="Heebo" pitchFamily="34" charset="-122"/>
              <a:cs typeface="Heebo" pitchFamily="34" charset="-120"/>
            </a:rPr>
            <a:t>Duty drawback under other income instead of operating revenue</a:t>
          </a:r>
          <a:endParaRPr lang="en-US" dirty="0">
            <a:latin typeface="+mj-lt"/>
          </a:endParaRPr>
        </a:p>
      </dgm:t>
    </dgm:pt>
    <dgm:pt modelId="{0F946288-945F-468B-BF11-E3F63438A552}" type="parTrans" cxnId="{92641C77-C2AF-4840-A382-07CC7C86FE87}">
      <dgm:prSet/>
      <dgm:spPr/>
      <dgm:t>
        <a:bodyPr/>
        <a:lstStyle/>
        <a:p>
          <a:endParaRPr lang="en-IN"/>
        </a:p>
      </dgm:t>
    </dgm:pt>
    <dgm:pt modelId="{6000CC3D-C17E-40C5-BAF0-23130E213E2D}" type="sibTrans" cxnId="{92641C77-C2AF-4840-A382-07CC7C86FE87}">
      <dgm:prSet/>
      <dgm:spPr/>
      <dgm:t>
        <a:bodyPr/>
        <a:lstStyle/>
        <a:p>
          <a:endParaRPr lang="en-IN"/>
        </a:p>
      </dgm:t>
    </dgm:pt>
    <dgm:pt modelId="{77490255-5FCE-43B2-A773-1E35125AEF3B}">
      <dgm:prSet/>
      <dgm:spPr/>
      <dgm:t>
        <a:bodyPr/>
        <a:lstStyle/>
        <a:p>
          <a:r>
            <a:rPr lang="en-US" dirty="0">
              <a:latin typeface="+mj-lt"/>
              <a:ea typeface="Heebo" pitchFamily="34" charset="-122"/>
              <a:cs typeface="Heebo" pitchFamily="34" charset="-120"/>
            </a:rPr>
            <a:t>Director remuneration under other expenses instead of employee benefits</a:t>
          </a:r>
          <a:endParaRPr lang="en-US" dirty="0">
            <a:latin typeface="+mj-lt"/>
          </a:endParaRPr>
        </a:p>
      </dgm:t>
    </dgm:pt>
    <dgm:pt modelId="{8E591BAF-3935-4E34-9767-0774AB68961B}" type="parTrans" cxnId="{63FFAC3C-0263-47F3-96A2-925AED653EA6}">
      <dgm:prSet/>
      <dgm:spPr/>
      <dgm:t>
        <a:bodyPr/>
        <a:lstStyle/>
        <a:p>
          <a:endParaRPr lang="en-IN"/>
        </a:p>
      </dgm:t>
    </dgm:pt>
    <dgm:pt modelId="{5594DEFA-C32D-42A9-828C-36CCCEA3BF10}" type="sibTrans" cxnId="{63FFAC3C-0263-47F3-96A2-925AED653EA6}">
      <dgm:prSet/>
      <dgm:spPr/>
      <dgm:t>
        <a:bodyPr/>
        <a:lstStyle/>
        <a:p>
          <a:endParaRPr lang="en-IN"/>
        </a:p>
      </dgm:t>
    </dgm:pt>
    <dgm:pt modelId="{7774F7B8-9364-4BAB-9650-209CC1A5B6B4}">
      <dgm:prSet/>
      <dgm:spPr/>
      <dgm:t>
        <a:bodyPr/>
        <a:lstStyle/>
        <a:p>
          <a:r>
            <a:rPr lang="en-US" dirty="0">
              <a:latin typeface="+mj-lt"/>
              <a:ea typeface="Heebo" pitchFamily="34" charset="-122"/>
              <a:cs typeface="Heebo" pitchFamily="34" charset="-120"/>
            </a:rPr>
            <a:t>Auditor payment breakup not disclosed; cost &amp; internal audit fees clubbed with statutory audit</a:t>
          </a:r>
          <a:endParaRPr lang="en-US" dirty="0">
            <a:latin typeface="+mj-lt"/>
          </a:endParaRPr>
        </a:p>
      </dgm:t>
    </dgm:pt>
    <dgm:pt modelId="{FD702C62-E391-4D52-B99B-87B45866CD47}" type="parTrans" cxnId="{CBE416EF-9283-4B4B-A6D2-95B957C68051}">
      <dgm:prSet/>
      <dgm:spPr/>
      <dgm:t>
        <a:bodyPr/>
        <a:lstStyle/>
        <a:p>
          <a:endParaRPr lang="en-IN"/>
        </a:p>
      </dgm:t>
    </dgm:pt>
    <dgm:pt modelId="{B96FB248-A0AD-4DA3-A147-4C257CE11961}" type="sibTrans" cxnId="{CBE416EF-9283-4B4B-A6D2-95B957C68051}">
      <dgm:prSet/>
      <dgm:spPr/>
      <dgm:t>
        <a:bodyPr/>
        <a:lstStyle/>
        <a:p>
          <a:endParaRPr lang="en-IN"/>
        </a:p>
      </dgm:t>
    </dgm:pt>
    <dgm:pt modelId="{B3D491A3-4718-4C15-883F-F3AD2D02FF2D}">
      <dgm:prSet/>
      <dgm:spPr/>
      <dgm:t>
        <a:bodyPr/>
        <a:lstStyle/>
        <a:p>
          <a:r>
            <a:rPr lang="en-US" dirty="0">
              <a:latin typeface="+mj-lt"/>
              <a:ea typeface="Heebo" pitchFamily="34" charset="-122"/>
              <a:cs typeface="Heebo" pitchFamily="34" charset="-120"/>
            </a:rPr>
            <a:t>Import value, consumption %, and forex earnings not disclosed.</a:t>
          </a:r>
          <a:endParaRPr lang="en-US" dirty="0">
            <a:latin typeface="+mj-lt"/>
          </a:endParaRPr>
        </a:p>
      </dgm:t>
    </dgm:pt>
    <dgm:pt modelId="{E58E3859-83B3-4DC4-9691-79DAF21478C6}" type="parTrans" cxnId="{325DAFDF-9BE4-43F7-A2D4-D170F745FD29}">
      <dgm:prSet/>
      <dgm:spPr/>
      <dgm:t>
        <a:bodyPr/>
        <a:lstStyle/>
        <a:p>
          <a:endParaRPr lang="en-IN"/>
        </a:p>
      </dgm:t>
    </dgm:pt>
    <dgm:pt modelId="{D8A66208-0C6E-48B5-9A8F-C842548DCDB2}" type="sibTrans" cxnId="{325DAFDF-9BE4-43F7-A2D4-D170F745FD29}">
      <dgm:prSet/>
      <dgm:spPr/>
      <dgm:t>
        <a:bodyPr/>
        <a:lstStyle/>
        <a:p>
          <a:endParaRPr lang="en-IN"/>
        </a:p>
      </dgm:t>
    </dgm:pt>
    <dgm:pt modelId="{124D55C0-8040-4E51-871B-696FF47A4188}">
      <dgm:prSet/>
      <dgm:spPr/>
      <dgm:t>
        <a:bodyPr/>
        <a:lstStyle/>
        <a:p>
          <a:r>
            <a:rPr lang="en-US" dirty="0">
              <a:latin typeface="+mj-lt"/>
              <a:ea typeface="Heebo" pitchFamily="34" charset="-122"/>
              <a:cs typeface="Heebo" pitchFamily="34" charset="-120"/>
            </a:rPr>
            <a:t>Capital item payables wrongly shown as trade payables</a:t>
          </a:r>
          <a:endParaRPr lang="en-US" dirty="0">
            <a:latin typeface="+mj-lt"/>
          </a:endParaRPr>
        </a:p>
      </dgm:t>
    </dgm:pt>
    <dgm:pt modelId="{AB0DD18F-21EB-4DBC-A82A-87BF227C4A15}" type="parTrans" cxnId="{F81A1540-9351-4505-B39D-B3AC0EC57618}">
      <dgm:prSet/>
      <dgm:spPr/>
      <dgm:t>
        <a:bodyPr/>
        <a:lstStyle/>
        <a:p>
          <a:endParaRPr lang="en-IN"/>
        </a:p>
      </dgm:t>
    </dgm:pt>
    <dgm:pt modelId="{EC0F493A-0097-425F-AC6C-C4467B97B716}" type="sibTrans" cxnId="{F81A1540-9351-4505-B39D-B3AC0EC57618}">
      <dgm:prSet/>
      <dgm:spPr/>
      <dgm:t>
        <a:bodyPr/>
        <a:lstStyle/>
        <a:p>
          <a:endParaRPr lang="en-IN"/>
        </a:p>
      </dgm:t>
    </dgm:pt>
    <dgm:pt modelId="{EB793860-6338-4ED6-A92D-B7EF4C64FC55}">
      <dgm:prSet/>
      <dgm:spPr/>
      <dgm:t>
        <a:bodyPr/>
        <a:lstStyle/>
        <a:p>
          <a:r>
            <a:rPr lang="en-US" dirty="0">
              <a:latin typeface="+mj-lt"/>
              <a:ea typeface="Heebo" pitchFamily="34" charset="-122"/>
              <a:cs typeface="Heebo" pitchFamily="34" charset="-120"/>
            </a:rPr>
            <a:t>Current maturity of long-term debt under other current liabilities instead of short-term borrowings</a:t>
          </a:r>
          <a:endParaRPr lang="en-US" dirty="0">
            <a:latin typeface="+mj-lt"/>
          </a:endParaRPr>
        </a:p>
      </dgm:t>
    </dgm:pt>
    <dgm:pt modelId="{2DDCB1CB-160B-43C0-94E6-1253E40CC8E6}" type="parTrans" cxnId="{08227758-E31D-42FB-B66C-33F058EDFBC6}">
      <dgm:prSet/>
      <dgm:spPr/>
      <dgm:t>
        <a:bodyPr/>
        <a:lstStyle/>
        <a:p>
          <a:endParaRPr lang="en-IN"/>
        </a:p>
      </dgm:t>
    </dgm:pt>
    <dgm:pt modelId="{3722EFCA-3590-4F34-9C6D-9A754DBCB234}" type="sibTrans" cxnId="{08227758-E31D-42FB-B66C-33F058EDFBC6}">
      <dgm:prSet/>
      <dgm:spPr/>
      <dgm:t>
        <a:bodyPr/>
        <a:lstStyle/>
        <a:p>
          <a:endParaRPr lang="en-IN"/>
        </a:p>
      </dgm:t>
    </dgm:pt>
    <dgm:pt modelId="{FCD6FFC6-BACD-46C5-8CB4-F3A9C6E3C105}">
      <dgm:prSet/>
      <dgm:spPr/>
      <dgm:t>
        <a:bodyPr/>
        <a:lstStyle/>
        <a:p>
          <a:r>
            <a:rPr lang="en-US">
              <a:latin typeface="+mj-lt"/>
              <a:ea typeface="Heebo" pitchFamily="34" charset="-122"/>
              <a:cs typeface="Heebo" pitchFamily="34" charset="-120"/>
            </a:rPr>
            <a:t>Share application money pending allotment — expected completion date not disclosed</a:t>
          </a:r>
          <a:endParaRPr lang="en-US" dirty="0">
            <a:latin typeface="+mj-lt"/>
          </a:endParaRPr>
        </a:p>
      </dgm:t>
    </dgm:pt>
    <dgm:pt modelId="{207AF2B7-BFA9-4B80-AE72-6C5DB7A39551}" type="parTrans" cxnId="{8A7C8437-7071-4AA7-8D5C-946513DBDC95}">
      <dgm:prSet/>
      <dgm:spPr/>
      <dgm:t>
        <a:bodyPr/>
        <a:lstStyle/>
        <a:p>
          <a:endParaRPr lang="en-IN"/>
        </a:p>
      </dgm:t>
    </dgm:pt>
    <dgm:pt modelId="{63B7656A-04A1-4AF8-9602-41648A9A676E}" type="sibTrans" cxnId="{8A7C8437-7071-4AA7-8D5C-946513DBDC95}">
      <dgm:prSet/>
      <dgm:spPr/>
      <dgm:t>
        <a:bodyPr/>
        <a:lstStyle/>
        <a:p>
          <a:endParaRPr lang="en-IN"/>
        </a:p>
      </dgm:t>
    </dgm:pt>
    <dgm:pt modelId="{5EF6B70E-63BA-4B3E-83D1-99AD46684DC0}">
      <dgm:prSet/>
      <dgm:spPr/>
      <dgm:t>
        <a:bodyPr/>
        <a:lstStyle/>
        <a:p>
          <a:r>
            <a:rPr lang="en-US" dirty="0">
              <a:latin typeface="+mj-lt"/>
              <a:ea typeface="Heebo" pitchFamily="34" charset="-122"/>
              <a:cs typeface="Heebo" pitchFamily="34" charset="-120"/>
            </a:rPr>
            <a:t>CSR expenditure breakup and related party details not disclosed</a:t>
          </a:r>
          <a:endParaRPr lang="en-US" dirty="0">
            <a:latin typeface="+mj-lt"/>
          </a:endParaRPr>
        </a:p>
      </dgm:t>
    </dgm:pt>
    <dgm:pt modelId="{97FC523C-7B2D-49F7-B0A4-042D968B342D}" type="parTrans" cxnId="{4EF4E507-EACC-4401-B6AC-699747CAEAD7}">
      <dgm:prSet/>
      <dgm:spPr/>
      <dgm:t>
        <a:bodyPr/>
        <a:lstStyle/>
        <a:p>
          <a:endParaRPr lang="en-IN"/>
        </a:p>
      </dgm:t>
    </dgm:pt>
    <dgm:pt modelId="{F27C5CFE-D1AA-4C0F-A132-FA4A9F2E8F86}" type="sibTrans" cxnId="{4EF4E507-EACC-4401-B6AC-699747CAEAD7}">
      <dgm:prSet/>
      <dgm:spPr/>
      <dgm:t>
        <a:bodyPr/>
        <a:lstStyle/>
        <a:p>
          <a:endParaRPr lang="en-IN"/>
        </a:p>
      </dgm:t>
    </dgm:pt>
    <dgm:pt modelId="{E04B5BB0-D064-4B85-9D4F-DE550942C7A2}" type="pres">
      <dgm:prSet presAssocID="{B2B40423-0744-4C98-BADD-ECBA112F7863}" presName="linearFlow" presStyleCnt="0">
        <dgm:presLayoutVars>
          <dgm:dir/>
          <dgm:animLvl val="lvl"/>
          <dgm:resizeHandles val="exact"/>
        </dgm:presLayoutVars>
      </dgm:prSet>
      <dgm:spPr/>
      <dgm:t>
        <a:bodyPr/>
        <a:lstStyle/>
        <a:p>
          <a:endParaRPr lang="en-US"/>
        </a:p>
      </dgm:t>
    </dgm:pt>
    <dgm:pt modelId="{0813CDF2-6F80-4F05-B20D-BF87C730A093}" type="pres">
      <dgm:prSet presAssocID="{2D3129D4-3C28-4CBA-B562-C2A35E61C5F1}" presName="composite" presStyleCnt="0"/>
      <dgm:spPr/>
    </dgm:pt>
    <dgm:pt modelId="{26CFA655-942D-422F-98A5-185E1407C6CB}" type="pres">
      <dgm:prSet presAssocID="{2D3129D4-3C28-4CBA-B562-C2A35E61C5F1}" presName="parentText" presStyleLbl="alignNode1" presStyleIdx="0" presStyleCnt="2" custScaleX="90910" custScaleY="90910">
        <dgm:presLayoutVars>
          <dgm:chMax val="1"/>
          <dgm:bulletEnabled val="1"/>
        </dgm:presLayoutVars>
      </dgm:prSet>
      <dgm:spPr/>
      <dgm:t>
        <a:bodyPr/>
        <a:lstStyle/>
        <a:p>
          <a:endParaRPr lang="en-US"/>
        </a:p>
      </dgm:t>
    </dgm:pt>
    <dgm:pt modelId="{67F8D114-1861-461F-B69C-897EB2F46EFF}" type="pres">
      <dgm:prSet presAssocID="{2D3129D4-3C28-4CBA-B562-C2A35E61C5F1}" presName="descendantText" presStyleLbl="alignAcc1" presStyleIdx="0" presStyleCnt="2">
        <dgm:presLayoutVars>
          <dgm:bulletEnabled val="1"/>
        </dgm:presLayoutVars>
      </dgm:prSet>
      <dgm:spPr/>
      <dgm:t>
        <a:bodyPr/>
        <a:lstStyle/>
        <a:p>
          <a:endParaRPr lang="en-US"/>
        </a:p>
      </dgm:t>
    </dgm:pt>
    <dgm:pt modelId="{99E347B8-A592-4E9E-BB59-81907F05D4F6}" type="pres">
      <dgm:prSet presAssocID="{2889B421-E6C0-4649-8A7D-D5C348FF970B}" presName="sp" presStyleCnt="0"/>
      <dgm:spPr/>
    </dgm:pt>
    <dgm:pt modelId="{E8AEC7EA-9CA1-4EF7-AF7D-71580236B8C0}" type="pres">
      <dgm:prSet presAssocID="{F94BCA53-0B63-45C9-AA70-1FEBAD0D7FD3}" presName="composite" presStyleCnt="0"/>
      <dgm:spPr/>
    </dgm:pt>
    <dgm:pt modelId="{C56E9867-D1D5-48C3-9957-0CFBFFC73C48}" type="pres">
      <dgm:prSet presAssocID="{F94BCA53-0B63-45C9-AA70-1FEBAD0D7FD3}" presName="parentText" presStyleLbl="alignNode1" presStyleIdx="1" presStyleCnt="2" custScaleX="90909" custScaleY="90909">
        <dgm:presLayoutVars>
          <dgm:chMax val="1"/>
          <dgm:bulletEnabled val="1"/>
        </dgm:presLayoutVars>
      </dgm:prSet>
      <dgm:spPr/>
      <dgm:t>
        <a:bodyPr/>
        <a:lstStyle/>
        <a:p>
          <a:endParaRPr lang="en-US"/>
        </a:p>
      </dgm:t>
    </dgm:pt>
    <dgm:pt modelId="{9694BBCB-7665-4648-A032-84B205979245}" type="pres">
      <dgm:prSet presAssocID="{F94BCA53-0B63-45C9-AA70-1FEBAD0D7FD3}" presName="descendantText" presStyleLbl="alignAcc1" presStyleIdx="1" presStyleCnt="2" custScaleY="123997">
        <dgm:presLayoutVars>
          <dgm:bulletEnabled val="1"/>
        </dgm:presLayoutVars>
      </dgm:prSet>
      <dgm:spPr/>
      <dgm:t>
        <a:bodyPr/>
        <a:lstStyle/>
        <a:p>
          <a:endParaRPr lang="en-US"/>
        </a:p>
      </dgm:t>
    </dgm:pt>
  </dgm:ptLst>
  <dgm:cxnLst>
    <dgm:cxn modelId="{8A7C8437-7071-4AA7-8D5C-946513DBDC95}" srcId="{F94BCA53-0B63-45C9-AA70-1FEBAD0D7FD3}" destId="{FCD6FFC6-BACD-46C5-8CB4-F3A9C6E3C105}" srcOrd="3" destOrd="0" parTransId="{207AF2B7-BFA9-4B80-AE72-6C5DB7A39551}" sibTransId="{63B7656A-04A1-4AF8-9602-41648A9A676E}"/>
    <dgm:cxn modelId="{4F78EB6D-BC10-4B86-92A5-94DB7DBFFDB5}" srcId="{B2B40423-0744-4C98-BADD-ECBA112F7863}" destId="{2D3129D4-3C28-4CBA-B562-C2A35E61C5F1}" srcOrd="0" destOrd="0" parTransId="{BB0829C0-9E1B-42AC-8CF5-9726F616C2F8}" sibTransId="{2889B421-E6C0-4649-8A7D-D5C348FF970B}"/>
    <dgm:cxn modelId="{1EFFAC56-400F-42A4-8523-172ABED5B9BB}" type="presOf" srcId="{8AC55BEB-4FC3-42E8-9334-0BA6214EE07A}" destId="{67F8D114-1861-461F-B69C-897EB2F46EFF}" srcOrd="0" destOrd="2" presId="urn:microsoft.com/office/officeart/2005/8/layout/chevron2"/>
    <dgm:cxn modelId="{53FA6AE3-7266-48C3-9EFB-1744C10FD340}" type="presOf" srcId="{29CE1479-FFCA-4752-B5A9-40E327D6F945}" destId="{67F8D114-1861-461F-B69C-897EB2F46EFF}" srcOrd="0" destOrd="1" presId="urn:microsoft.com/office/officeart/2005/8/layout/chevron2"/>
    <dgm:cxn modelId="{86719848-3018-46DE-85CD-B99D09011040}" srcId="{2D3129D4-3C28-4CBA-B562-C2A35E61C5F1}" destId="{67D3D3D8-FC09-4232-9BD1-95F59D030FA5}" srcOrd="0" destOrd="0" parTransId="{04E07336-26F7-4F52-BE84-3D3F7710E9C4}" sibTransId="{3121E6C2-FEF6-4165-9F5E-F09347BD65CE}"/>
    <dgm:cxn modelId="{08227758-E31D-42FB-B66C-33F058EDFBC6}" srcId="{F94BCA53-0B63-45C9-AA70-1FEBAD0D7FD3}" destId="{EB793860-6338-4ED6-A92D-B7EF4C64FC55}" srcOrd="2" destOrd="0" parTransId="{2DDCB1CB-160B-43C0-94E6-1253E40CC8E6}" sibTransId="{3722EFCA-3590-4F34-9C6D-9A754DBCB234}"/>
    <dgm:cxn modelId="{B9D287BD-F511-4DE4-9B05-E16D55D5D082}" type="presOf" srcId="{2D3129D4-3C28-4CBA-B562-C2A35E61C5F1}" destId="{26CFA655-942D-422F-98A5-185E1407C6CB}" srcOrd="0" destOrd="0" presId="urn:microsoft.com/office/officeart/2005/8/layout/chevron2"/>
    <dgm:cxn modelId="{556935D1-BD60-4D41-B82C-8E791D328769}" type="presOf" srcId="{A79DCA3E-137E-40DE-A64C-BC00022533DF}" destId="{9694BBCB-7665-4648-A032-84B205979245}" srcOrd="0" destOrd="0" presId="urn:microsoft.com/office/officeart/2005/8/layout/chevron2"/>
    <dgm:cxn modelId="{948C0FC5-78F6-4346-B07F-6B3660573F6E}" srcId="{F94BCA53-0B63-45C9-AA70-1FEBAD0D7FD3}" destId="{A79DCA3E-137E-40DE-A64C-BC00022533DF}" srcOrd="0" destOrd="0" parTransId="{4FAFDA2B-FD79-4C3B-802E-185BFA428194}" sibTransId="{09BEF426-E73F-4242-B887-B0B64D61E11C}"/>
    <dgm:cxn modelId="{325DAFDF-9BE4-43F7-A2D4-D170F745FD29}" srcId="{2D3129D4-3C28-4CBA-B562-C2A35E61C5F1}" destId="{B3D491A3-4718-4C15-883F-F3AD2D02FF2D}" srcOrd="5" destOrd="0" parTransId="{E58E3859-83B3-4DC4-9691-79DAF21478C6}" sibTransId="{D8A66208-0C6E-48B5-9A8F-C842548DCDB2}"/>
    <dgm:cxn modelId="{B91CEC63-D643-4986-8DC4-0780031B25DB}" type="presOf" srcId="{7774F7B8-9364-4BAB-9650-209CC1A5B6B4}" destId="{67F8D114-1861-461F-B69C-897EB2F46EFF}" srcOrd="0" destOrd="4" presId="urn:microsoft.com/office/officeart/2005/8/layout/chevron2"/>
    <dgm:cxn modelId="{06D1B570-B90E-4FE5-AC6D-A4990B13A9A4}" type="presOf" srcId="{B3D491A3-4718-4C15-883F-F3AD2D02FF2D}" destId="{67F8D114-1861-461F-B69C-897EB2F46EFF}" srcOrd="0" destOrd="5" presId="urn:microsoft.com/office/officeart/2005/8/layout/chevron2"/>
    <dgm:cxn modelId="{BC0F1026-49BE-4680-AE3B-F3710F886981}" srcId="{B2B40423-0744-4C98-BADD-ECBA112F7863}" destId="{F94BCA53-0B63-45C9-AA70-1FEBAD0D7FD3}" srcOrd="1" destOrd="0" parTransId="{50491ECB-FBD6-4661-821F-F8D6A1D4595E}" sibTransId="{7890C093-286A-4661-A808-9CEF533800A6}"/>
    <dgm:cxn modelId="{775BFB54-D80E-48F3-B7DA-737E77DC5045}" srcId="{2D3129D4-3C28-4CBA-B562-C2A35E61C5F1}" destId="{29CE1479-FFCA-4752-B5A9-40E327D6F945}" srcOrd="1" destOrd="0" parTransId="{32F4EA9D-ECFA-4B90-BCE6-DA9B0B44774E}" sibTransId="{7F219CBF-EE55-4FAA-A6E9-4AF5A28E8114}"/>
    <dgm:cxn modelId="{92641C77-C2AF-4840-A382-07CC7C86FE87}" srcId="{2D3129D4-3C28-4CBA-B562-C2A35E61C5F1}" destId="{8AC55BEB-4FC3-42E8-9334-0BA6214EE07A}" srcOrd="2" destOrd="0" parTransId="{0F946288-945F-468B-BF11-E3F63438A552}" sibTransId="{6000CC3D-C17E-40C5-BAF0-23130E213E2D}"/>
    <dgm:cxn modelId="{DFC41A59-6FBB-4F70-A675-7E3CE836A937}" type="presOf" srcId="{FCD6FFC6-BACD-46C5-8CB4-F3A9C6E3C105}" destId="{9694BBCB-7665-4648-A032-84B205979245}" srcOrd="0" destOrd="3" presId="urn:microsoft.com/office/officeart/2005/8/layout/chevron2"/>
    <dgm:cxn modelId="{00BB75CA-9392-434D-B037-062228520C14}" type="presOf" srcId="{124D55C0-8040-4E51-871B-696FF47A4188}" destId="{9694BBCB-7665-4648-A032-84B205979245}" srcOrd="0" destOrd="1" presId="urn:microsoft.com/office/officeart/2005/8/layout/chevron2"/>
    <dgm:cxn modelId="{CEF9C85D-64B8-455B-A9D7-BF90FE4EFC0A}" type="presOf" srcId="{67D3D3D8-FC09-4232-9BD1-95F59D030FA5}" destId="{67F8D114-1861-461F-B69C-897EB2F46EFF}" srcOrd="0" destOrd="0" presId="urn:microsoft.com/office/officeart/2005/8/layout/chevron2"/>
    <dgm:cxn modelId="{63FFAC3C-0263-47F3-96A2-925AED653EA6}" srcId="{2D3129D4-3C28-4CBA-B562-C2A35E61C5F1}" destId="{77490255-5FCE-43B2-A773-1E35125AEF3B}" srcOrd="3" destOrd="0" parTransId="{8E591BAF-3935-4E34-9767-0774AB68961B}" sibTransId="{5594DEFA-C32D-42A9-828C-36CCCEA3BF10}"/>
    <dgm:cxn modelId="{4EF4E507-EACC-4401-B6AC-699747CAEAD7}" srcId="{F94BCA53-0B63-45C9-AA70-1FEBAD0D7FD3}" destId="{5EF6B70E-63BA-4B3E-83D1-99AD46684DC0}" srcOrd="4" destOrd="0" parTransId="{97FC523C-7B2D-49F7-B0A4-042D968B342D}" sibTransId="{F27C5CFE-D1AA-4C0F-A132-FA4A9F2E8F86}"/>
    <dgm:cxn modelId="{13DA2722-9913-4078-ADEB-EC86EE826F01}" type="presOf" srcId="{77490255-5FCE-43B2-A773-1E35125AEF3B}" destId="{67F8D114-1861-461F-B69C-897EB2F46EFF}" srcOrd="0" destOrd="3" presId="urn:microsoft.com/office/officeart/2005/8/layout/chevron2"/>
    <dgm:cxn modelId="{0B8D6F24-C5C6-4615-B18B-618F14418B25}" type="presOf" srcId="{EB793860-6338-4ED6-A92D-B7EF4C64FC55}" destId="{9694BBCB-7665-4648-A032-84B205979245}" srcOrd="0" destOrd="2" presId="urn:microsoft.com/office/officeart/2005/8/layout/chevron2"/>
    <dgm:cxn modelId="{DDE8D992-059A-4B3F-9F2E-F9E10D63BDB9}" type="presOf" srcId="{B2B40423-0744-4C98-BADD-ECBA112F7863}" destId="{E04B5BB0-D064-4B85-9D4F-DE550942C7A2}" srcOrd="0" destOrd="0" presId="urn:microsoft.com/office/officeart/2005/8/layout/chevron2"/>
    <dgm:cxn modelId="{F81A1540-9351-4505-B39D-B3AC0EC57618}" srcId="{F94BCA53-0B63-45C9-AA70-1FEBAD0D7FD3}" destId="{124D55C0-8040-4E51-871B-696FF47A4188}" srcOrd="1" destOrd="0" parTransId="{AB0DD18F-21EB-4DBC-A82A-87BF227C4A15}" sibTransId="{EC0F493A-0097-425F-AC6C-C4467B97B716}"/>
    <dgm:cxn modelId="{A97AEFAD-FD9C-4AE8-BE68-39783416BD9C}" type="presOf" srcId="{F94BCA53-0B63-45C9-AA70-1FEBAD0D7FD3}" destId="{C56E9867-D1D5-48C3-9957-0CFBFFC73C48}" srcOrd="0" destOrd="0" presId="urn:microsoft.com/office/officeart/2005/8/layout/chevron2"/>
    <dgm:cxn modelId="{9BD0013C-D80D-4DF7-8F77-9CCADC03A4D5}" type="presOf" srcId="{5EF6B70E-63BA-4B3E-83D1-99AD46684DC0}" destId="{9694BBCB-7665-4648-A032-84B205979245}" srcOrd="0" destOrd="4" presId="urn:microsoft.com/office/officeart/2005/8/layout/chevron2"/>
    <dgm:cxn modelId="{CBE416EF-9283-4B4B-A6D2-95B957C68051}" srcId="{2D3129D4-3C28-4CBA-B562-C2A35E61C5F1}" destId="{7774F7B8-9364-4BAB-9650-209CC1A5B6B4}" srcOrd="4" destOrd="0" parTransId="{FD702C62-E391-4D52-B99B-87B45866CD47}" sibTransId="{B96FB248-A0AD-4DA3-A147-4C257CE11961}"/>
    <dgm:cxn modelId="{70AB22C3-B534-4862-83D9-9B782BBC955A}" type="presParOf" srcId="{E04B5BB0-D064-4B85-9D4F-DE550942C7A2}" destId="{0813CDF2-6F80-4F05-B20D-BF87C730A093}" srcOrd="0" destOrd="0" presId="urn:microsoft.com/office/officeart/2005/8/layout/chevron2"/>
    <dgm:cxn modelId="{2261D244-901E-479A-9835-56A42ECAA9E6}" type="presParOf" srcId="{0813CDF2-6F80-4F05-B20D-BF87C730A093}" destId="{26CFA655-942D-422F-98A5-185E1407C6CB}" srcOrd="0" destOrd="0" presId="urn:microsoft.com/office/officeart/2005/8/layout/chevron2"/>
    <dgm:cxn modelId="{E52404B9-8661-41AB-9567-B735E6DA38A0}" type="presParOf" srcId="{0813CDF2-6F80-4F05-B20D-BF87C730A093}" destId="{67F8D114-1861-461F-B69C-897EB2F46EFF}" srcOrd="1" destOrd="0" presId="urn:microsoft.com/office/officeart/2005/8/layout/chevron2"/>
    <dgm:cxn modelId="{87AEAD3B-7374-4AD3-A363-0980BD49545D}" type="presParOf" srcId="{E04B5BB0-D064-4B85-9D4F-DE550942C7A2}" destId="{99E347B8-A592-4E9E-BB59-81907F05D4F6}" srcOrd="1" destOrd="0" presId="urn:microsoft.com/office/officeart/2005/8/layout/chevron2"/>
    <dgm:cxn modelId="{F9C58648-D1D5-4A67-8851-6086EE6B7BAF}" type="presParOf" srcId="{E04B5BB0-D064-4B85-9D4F-DE550942C7A2}" destId="{E8AEC7EA-9CA1-4EF7-AF7D-71580236B8C0}" srcOrd="2" destOrd="0" presId="urn:microsoft.com/office/officeart/2005/8/layout/chevron2"/>
    <dgm:cxn modelId="{FBEE3AC2-746C-4767-983A-F1F682C1C296}" type="presParOf" srcId="{E8AEC7EA-9CA1-4EF7-AF7D-71580236B8C0}" destId="{C56E9867-D1D5-48C3-9957-0CFBFFC73C48}" srcOrd="0" destOrd="0" presId="urn:microsoft.com/office/officeart/2005/8/layout/chevron2"/>
    <dgm:cxn modelId="{DB3A5DE1-3A7A-4C72-AB4D-87E331A48474}" type="presParOf" srcId="{E8AEC7EA-9CA1-4EF7-AF7D-71580236B8C0}" destId="{9694BBCB-7665-4648-A032-84B20597924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A70E44D-AC87-49A8-BE5E-22522573E4FB}" type="doc">
      <dgm:prSet loTypeId="urn:microsoft.com/office/officeart/2009/3/layout/StepUpProcess" loCatId="process" qsTypeId="urn:microsoft.com/office/officeart/2005/8/quickstyle/3d1" qsCatId="3D" csTypeId="urn:microsoft.com/office/officeart/2005/8/colors/colorful2" csCatId="colorful" phldr="1"/>
      <dgm:spPr/>
    </dgm:pt>
    <dgm:pt modelId="{57FFEAEB-4856-49AA-83B6-2FF8D7A726DC}">
      <dgm:prSet phldrT="[Text]" custT="1"/>
      <dgm:spPr/>
      <dgm:t>
        <a:bodyPr/>
        <a:lstStyle/>
        <a:p>
          <a:pPr algn="ctr"/>
          <a:r>
            <a:rPr lang="en-US" sz="2000" u="none" dirty="0"/>
            <a:t>Used by the auditor to consider the different types of potential misstatements that may occur</a:t>
          </a:r>
        </a:p>
      </dgm:t>
    </dgm:pt>
    <dgm:pt modelId="{C47144F7-96F6-4BB5-8163-C2520A043D3A}" type="parTrans" cxnId="{18272BD6-6B08-4F12-AF40-7651225498A2}">
      <dgm:prSet/>
      <dgm:spPr/>
      <dgm:t>
        <a:bodyPr/>
        <a:lstStyle/>
        <a:p>
          <a:pPr algn="ctr"/>
          <a:endParaRPr lang="en-US" sz="2000"/>
        </a:p>
      </dgm:t>
    </dgm:pt>
    <dgm:pt modelId="{CA71C00D-74DC-4AB0-887E-6F8A83C1BCD0}" type="sibTrans" cxnId="{18272BD6-6B08-4F12-AF40-7651225498A2}">
      <dgm:prSet/>
      <dgm:spPr/>
      <dgm:t>
        <a:bodyPr/>
        <a:lstStyle/>
        <a:p>
          <a:pPr algn="ctr"/>
          <a:endParaRPr lang="en-US" sz="2000"/>
        </a:p>
      </dgm:t>
    </dgm:pt>
    <dgm:pt modelId="{A9169986-836E-4BF7-9091-D2AB60F86054}">
      <dgm:prSet phldrT="[Text]" custT="1"/>
      <dgm:spPr/>
      <dgm:t>
        <a:bodyPr/>
        <a:lstStyle/>
        <a:p>
          <a:pPr algn="ctr"/>
          <a:r>
            <a:rPr lang="en-US" sz="2000" dirty="0"/>
            <a:t>Representation by Management</a:t>
          </a:r>
        </a:p>
      </dgm:t>
    </dgm:pt>
    <dgm:pt modelId="{646A73EC-2FE1-428D-9C58-0E94B6D90920}" type="sibTrans" cxnId="{9C7C32EF-658D-4A9E-9FC3-E8C824E4E2CC}">
      <dgm:prSet/>
      <dgm:spPr/>
      <dgm:t>
        <a:bodyPr/>
        <a:lstStyle/>
        <a:p>
          <a:pPr algn="ctr"/>
          <a:endParaRPr lang="en-US" sz="2000"/>
        </a:p>
      </dgm:t>
    </dgm:pt>
    <dgm:pt modelId="{94CAA2B4-1A62-4277-AC02-63AF7BB2F2E7}" type="parTrans" cxnId="{9C7C32EF-658D-4A9E-9FC3-E8C824E4E2CC}">
      <dgm:prSet/>
      <dgm:spPr/>
      <dgm:t>
        <a:bodyPr/>
        <a:lstStyle/>
        <a:p>
          <a:pPr algn="ctr"/>
          <a:endParaRPr lang="en-US" sz="2000"/>
        </a:p>
      </dgm:t>
    </dgm:pt>
    <dgm:pt modelId="{C421F33F-01E1-4422-8013-D53CA37C65D3}">
      <dgm:prSet phldrT="[Text]" custT="1"/>
      <dgm:spPr/>
      <dgm:t>
        <a:bodyPr/>
        <a:lstStyle/>
        <a:p>
          <a:pPr algn="ctr"/>
          <a:r>
            <a:rPr lang="en-US" sz="2000" dirty="0"/>
            <a:t>Embodied in the Financial Statements / Books of Accounts</a:t>
          </a:r>
        </a:p>
      </dgm:t>
    </dgm:pt>
    <dgm:pt modelId="{62DDF52F-8153-4385-B95E-B6AEB09285A4}" type="parTrans" cxnId="{CBE4F19D-ED39-4B5C-BFC3-8E66248E1368}">
      <dgm:prSet/>
      <dgm:spPr/>
      <dgm:t>
        <a:bodyPr/>
        <a:lstStyle/>
        <a:p>
          <a:endParaRPr lang="en-US" sz="1600"/>
        </a:p>
      </dgm:t>
    </dgm:pt>
    <dgm:pt modelId="{563FE11C-77B8-4B05-97FA-4310A5F51C62}" type="sibTrans" cxnId="{CBE4F19D-ED39-4B5C-BFC3-8E66248E1368}">
      <dgm:prSet/>
      <dgm:spPr/>
      <dgm:t>
        <a:bodyPr/>
        <a:lstStyle/>
        <a:p>
          <a:endParaRPr lang="en-US" sz="1600"/>
        </a:p>
      </dgm:t>
    </dgm:pt>
    <dgm:pt modelId="{7ED21BD3-4311-43E5-9AC5-4CD16E81228D}">
      <dgm:prSet phldrT="[Text]" custT="1"/>
      <dgm:spPr/>
      <dgm:t>
        <a:bodyPr/>
        <a:lstStyle/>
        <a:p>
          <a:pPr algn="ctr"/>
          <a:r>
            <a:rPr lang="en-US" sz="2000" dirty="0"/>
            <a:t>explicit, or otherwise</a:t>
          </a:r>
        </a:p>
      </dgm:t>
    </dgm:pt>
    <dgm:pt modelId="{791F7B36-8E7B-41E3-AAF7-1E2493681029}" type="parTrans" cxnId="{3B9D4827-C3DC-4E7C-A0F4-0F03C2EDB0AB}">
      <dgm:prSet/>
      <dgm:spPr/>
      <dgm:t>
        <a:bodyPr/>
        <a:lstStyle/>
        <a:p>
          <a:endParaRPr lang="en-US" sz="1600"/>
        </a:p>
      </dgm:t>
    </dgm:pt>
    <dgm:pt modelId="{BAB4851B-FDC5-4905-93F3-F9EBE4E81B1E}" type="sibTrans" cxnId="{3B9D4827-C3DC-4E7C-A0F4-0F03C2EDB0AB}">
      <dgm:prSet/>
      <dgm:spPr/>
      <dgm:t>
        <a:bodyPr/>
        <a:lstStyle/>
        <a:p>
          <a:endParaRPr lang="en-US" sz="1600"/>
        </a:p>
      </dgm:t>
    </dgm:pt>
    <dgm:pt modelId="{8E7A2FD8-7829-494F-83C3-0121E5F9EA4A}" type="pres">
      <dgm:prSet presAssocID="{BA70E44D-AC87-49A8-BE5E-22522573E4FB}" presName="rootnode" presStyleCnt="0">
        <dgm:presLayoutVars>
          <dgm:chMax/>
          <dgm:chPref/>
          <dgm:dir/>
          <dgm:animLvl val="lvl"/>
        </dgm:presLayoutVars>
      </dgm:prSet>
      <dgm:spPr/>
    </dgm:pt>
    <dgm:pt modelId="{D76F2930-DCF8-4443-9071-AB891FE07FF3}" type="pres">
      <dgm:prSet presAssocID="{A9169986-836E-4BF7-9091-D2AB60F86054}" presName="composite" presStyleCnt="0"/>
      <dgm:spPr/>
    </dgm:pt>
    <dgm:pt modelId="{BA40FB65-95ED-43EC-B281-F55CA29FD02E}" type="pres">
      <dgm:prSet presAssocID="{A9169986-836E-4BF7-9091-D2AB60F86054}" presName="LShape" presStyleLbl="alignNode1" presStyleIdx="0" presStyleCnt="7" custScaleX="101858"/>
      <dgm:spPr/>
    </dgm:pt>
    <dgm:pt modelId="{A548F71E-D5AA-4408-B5DB-F4244DBA44B5}" type="pres">
      <dgm:prSet presAssocID="{A9169986-836E-4BF7-9091-D2AB60F86054}" presName="ParentText" presStyleLbl="revTx" presStyleIdx="0" presStyleCnt="4" custScaleX="107598" custLinFactNeighborX="5834" custLinFactNeighborY="3804">
        <dgm:presLayoutVars>
          <dgm:chMax val="0"/>
          <dgm:chPref val="0"/>
          <dgm:bulletEnabled val="1"/>
        </dgm:presLayoutVars>
      </dgm:prSet>
      <dgm:spPr/>
      <dgm:t>
        <a:bodyPr/>
        <a:lstStyle/>
        <a:p>
          <a:endParaRPr lang="en-US"/>
        </a:p>
      </dgm:t>
    </dgm:pt>
    <dgm:pt modelId="{2D3E422C-E655-4E14-B608-1E3CC2D2E24C}" type="pres">
      <dgm:prSet presAssocID="{A9169986-836E-4BF7-9091-D2AB60F86054}" presName="Triangle" presStyleLbl="alignNode1" presStyleIdx="1" presStyleCnt="7"/>
      <dgm:spPr/>
    </dgm:pt>
    <dgm:pt modelId="{81DB6C0B-5D39-4147-B2A1-C16048B2E112}" type="pres">
      <dgm:prSet presAssocID="{646A73EC-2FE1-428D-9C58-0E94B6D90920}" presName="sibTrans" presStyleCnt="0"/>
      <dgm:spPr/>
    </dgm:pt>
    <dgm:pt modelId="{E2C6ECF8-8F7E-481B-A8B0-C57E2408DC2C}" type="pres">
      <dgm:prSet presAssocID="{646A73EC-2FE1-428D-9C58-0E94B6D90920}" presName="space" presStyleCnt="0"/>
      <dgm:spPr/>
    </dgm:pt>
    <dgm:pt modelId="{D528094D-DD96-4A50-B33C-A0F4AB4C230A}" type="pres">
      <dgm:prSet presAssocID="{7ED21BD3-4311-43E5-9AC5-4CD16E81228D}" presName="composite" presStyleCnt="0"/>
      <dgm:spPr/>
    </dgm:pt>
    <dgm:pt modelId="{720070BA-B95C-43DD-8D5A-C3F24F9F5CBE}" type="pres">
      <dgm:prSet presAssocID="{7ED21BD3-4311-43E5-9AC5-4CD16E81228D}" presName="LShape" presStyleLbl="alignNode1" presStyleIdx="2" presStyleCnt="7" custScaleX="68430"/>
      <dgm:spPr/>
    </dgm:pt>
    <dgm:pt modelId="{FB2974F5-815E-4DFB-82EF-02B4927A2088}" type="pres">
      <dgm:prSet presAssocID="{7ED21BD3-4311-43E5-9AC5-4CD16E81228D}" presName="ParentText" presStyleLbl="revTx" presStyleIdx="1" presStyleCnt="4" custScaleX="73952" custLinFactNeighborX="6667" custLinFactNeighborY="2852">
        <dgm:presLayoutVars>
          <dgm:chMax val="0"/>
          <dgm:chPref val="0"/>
          <dgm:bulletEnabled val="1"/>
        </dgm:presLayoutVars>
      </dgm:prSet>
      <dgm:spPr/>
      <dgm:t>
        <a:bodyPr/>
        <a:lstStyle/>
        <a:p>
          <a:endParaRPr lang="en-US"/>
        </a:p>
      </dgm:t>
    </dgm:pt>
    <dgm:pt modelId="{115D2AD5-31D4-4BB0-8044-7A876D591D3F}" type="pres">
      <dgm:prSet presAssocID="{7ED21BD3-4311-43E5-9AC5-4CD16E81228D}" presName="Triangle" presStyleLbl="alignNode1" presStyleIdx="3" presStyleCnt="7"/>
      <dgm:spPr/>
    </dgm:pt>
    <dgm:pt modelId="{0FC2BB1D-F3C2-4326-AAB6-169D7D5E457E}" type="pres">
      <dgm:prSet presAssocID="{BAB4851B-FDC5-4905-93F3-F9EBE4E81B1E}" presName="sibTrans" presStyleCnt="0"/>
      <dgm:spPr/>
    </dgm:pt>
    <dgm:pt modelId="{761A3B65-A57C-42BB-BC3A-B5A0C602E305}" type="pres">
      <dgm:prSet presAssocID="{BAB4851B-FDC5-4905-93F3-F9EBE4E81B1E}" presName="space" presStyleCnt="0"/>
      <dgm:spPr/>
    </dgm:pt>
    <dgm:pt modelId="{2A8460E2-604A-44B3-993B-A6DE77F85A27}" type="pres">
      <dgm:prSet presAssocID="{C421F33F-01E1-4422-8013-D53CA37C65D3}" presName="composite" presStyleCnt="0"/>
      <dgm:spPr/>
    </dgm:pt>
    <dgm:pt modelId="{5F45D494-CD34-41C9-AF9D-DFF4331B9FDE}" type="pres">
      <dgm:prSet presAssocID="{C421F33F-01E1-4422-8013-D53CA37C65D3}" presName="LShape" presStyleLbl="alignNode1" presStyleIdx="4" presStyleCnt="7" custLinFactNeighborX="-13110"/>
      <dgm:spPr/>
    </dgm:pt>
    <dgm:pt modelId="{B73370CA-5C6F-4EB1-8089-00BAD97D4D94}" type="pres">
      <dgm:prSet presAssocID="{C421F33F-01E1-4422-8013-D53CA37C65D3}" presName="ParentText" presStyleLbl="revTx" presStyleIdx="2" presStyleCnt="4" custLinFactNeighborX="-15290" custLinFactNeighborY="872">
        <dgm:presLayoutVars>
          <dgm:chMax val="0"/>
          <dgm:chPref val="0"/>
          <dgm:bulletEnabled val="1"/>
        </dgm:presLayoutVars>
      </dgm:prSet>
      <dgm:spPr/>
      <dgm:t>
        <a:bodyPr/>
        <a:lstStyle/>
        <a:p>
          <a:endParaRPr lang="en-US"/>
        </a:p>
      </dgm:t>
    </dgm:pt>
    <dgm:pt modelId="{AAFAFB5B-B9A3-44E0-9C32-45668B7831E2}" type="pres">
      <dgm:prSet presAssocID="{C421F33F-01E1-4422-8013-D53CA37C65D3}" presName="Triangle" presStyleLbl="alignNode1" presStyleIdx="5" presStyleCnt="7"/>
      <dgm:spPr/>
    </dgm:pt>
    <dgm:pt modelId="{8954B7A5-61AE-41E0-8EC0-039CB2C1C77C}" type="pres">
      <dgm:prSet presAssocID="{563FE11C-77B8-4B05-97FA-4310A5F51C62}" presName="sibTrans" presStyleCnt="0"/>
      <dgm:spPr/>
    </dgm:pt>
    <dgm:pt modelId="{181F0ED9-E349-49B8-AAD8-B651B8FF8D1C}" type="pres">
      <dgm:prSet presAssocID="{563FE11C-77B8-4B05-97FA-4310A5F51C62}" presName="space" presStyleCnt="0"/>
      <dgm:spPr/>
    </dgm:pt>
    <dgm:pt modelId="{D4C08BFA-1772-4546-93D1-564714D60F0F}" type="pres">
      <dgm:prSet presAssocID="{57FFEAEB-4856-49AA-83B6-2FF8D7A726DC}" presName="composite" presStyleCnt="0"/>
      <dgm:spPr/>
    </dgm:pt>
    <dgm:pt modelId="{F1E08A3D-9DF2-432F-93F5-DCD669A3D831}" type="pres">
      <dgm:prSet presAssocID="{57FFEAEB-4856-49AA-83B6-2FF8D7A726DC}" presName="LShape" presStyleLbl="alignNode1" presStyleIdx="6" presStyleCnt="7" custScaleX="135557"/>
      <dgm:spPr/>
    </dgm:pt>
    <dgm:pt modelId="{7C800685-3E1D-44E5-AA60-68A7F4441D3A}" type="pres">
      <dgm:prSet presAssocID="{57FFEAEB-4856-49AA-83B6-2FF8D7A726DC}" presName="ParentText" presStyleLbl="revTx" presStyleIdx="3" presStyleCnt="4" custScaleX="144066">
        <dgm:presLayoutVars>
          <dgm:chMax val="0"/>
          <dgm:chPref val="0"/>
          <dgm:bulletEnabled val="1"/>
        </dgm:presLayoutVars>
      </dgm:prSet>
      <dgm:spPr/>
      <dgm:t>
        <a:bodyPr/>
        <a:lstStyle/>
        <a:p>
          <a:endParaRPr lang="en-US"/>
        </a:p>
      </dgm:t>
    </dgm:pt>
  </dgm:ptLst>
  <dgm:cxnLst>
    <dgm:cxn modelId="{B1C9B2C4-51B1-45EF-BFCC-862B922AE9FE}" type="presOf" srcId="{57FFEAEB-4856-49AA-83B6-2FF8D7A726DC}" destId="{7C800685-3E1D-44E5-AA60-68A7F4441D3A}" srcOrd="0" destOrd="0" presId="urn:microsoft.com/office/officeart/2009/3/layout/StepUpProcess"/>
    <dgm:cxn modelId="{05FB05D2-2942-4E70-8FE9-4C855532D7ED}" type="presOf" srcId="{BA70E44D-AC87-49A8-BE5E-22522573E4FB}" destId="{8E7A2FD8-7829-494F-83C3-0121E5F9EA4A}" srcOrd="0" destOrd="0" presId="urn:microsoft.com/office/officeart/2009/3/layout/StepUpProcess"/>
    <dgm:cxn modelId="{18272BD6-6B08-4F12-AF40-7651225498A2}" srcId="{BA70E44D-AC87-49A8-BE5E-22522573E4FB}" destId="{57FFEAEB-4856-49AA-83B6-2FF8D7A726DC}" srcOrd="3" destOrd="0" parTransId="{C47144F7-96F6-4BB5-8163-C2520A043D3A}" sibTransId="{CA71C00D-74DC-4AB0-887E-6F8A83C1BCD0}"/>
    <dgm:cxn modelId="{0DAB0757-7FC6-400D-8EE0-FAE01214700E}" type="presOf" srcId="{A9169986-836E-4BF7-9091-D2AB60F86054}" destId="{A548F71E-D5AA-4408-B5DB-F4244DBA44B5}" srcOrd="0" destOrd="0" presId="urn:microsoft.com/office/officeart/2009/3/layout/StepUpProcess"/>
    <dgm:cxn modelId="{3B9D4827-C3DC-4E7C-A0F4-0F03C2EDB0AB}" srcId="{BA70E44D-AC87-49A8-BE5E-22522573E4FB}" destId="{7ED21BD3-4311-43E5-9AC5-4CD16E81228D}" srcOrd="1" destOrd="0" parTransId="{791F7B36-8E7B-41E3-AAF7-1E2493681029}" sibTransId="{BAB4851B-FDC5-4905-93F3-F9EBE4E81B1E}"/>
    <dgm:cxn modelId="{20658280-E81E-49B1-B374-0A40563483B0}" type="presOf" srcId="{C421F33F-01E1-4422-8013-D53CA37C65D3}" destId="{B73370CA-5C6F-4EB1-8089-00BAD97D4D94}" srcOrd="0" destOrd="0" presId="urn:microsoft.com/office/officeart/2009/3/layout/StepUpProcess"/>
    <dgm:cxn modelId="{9C7C32EF-658D-4A9E-9FC3-E8C824E4E2CC}" srcId="{BA70E44D-AC87-49A8-BE5E-22522573E4FB}" destId="{A9169986-836E-4BF7-9091-D2AB60F86054}" srcOrd="0" destOrd="0" parTransId="{94CAA2B4-1A62-4277-AC02-63AF7BB2F2E7}" sibTransId="{646A73EC-2FE1-428D-9C58-0E94B6D90920}"/>
    <dgm:cxn modelId="{6747E759-AD50-4D05-8951-06761977F1EC}" type="presOf" srcId="{7ED21BD3-4311-43E5-9AC5-4CD16E81228D}" destId="{FB2974F5-815E-4DFB-82EF-02B4927A2088}" srcOrd="0" destOrd="0" presId="urn:microsoft.com/office/officeart/2009/3/layout/StepUpProcess"/>
    <dgm:cxn modelId="{CBE4F19D-ED39-4B5C-BFC3-8E66248E1368}" srcId="{BA70E44D-AC87-49A8-BE5E-22522573E4FB}" destId="{C421F33F-01E1-4422-8013-D53CA37C65D3}" srcOrd="2" destOrd="0" parTransId="{62DDF52F-8153-4385-B95E-B6AEB09285A4}" sibTransId="{563FE11C-77B8-4B05-97FA-4310A5F51C62}"/>
    <dgm:cxn modelId="{BEDB2959-6EDF-4ECD-824C-A528B3130EE1}" type="presParOf" srcId="{8E7A2FD8-7829-494F-83C3-0121E5F9EA4A}" destId="{D76F2930-DCF8-4443-9071-AB891FE07FF3}" srcOrd="0" destOrd="0" presId="urn:microsoft.com/office/officeart/2009/3/layout/StepUpProcess"/>
    <dgm:cxn modelId="{AFE6BA3A-F370-4BD0-A436-913A4FF53C2D}" type="presParOf" srcId="{D76F2930-DCF8-4443-9071-AB891FE07FF3}" destId="{BA40FB65-95ED-43EC-B281-F55CA29FD02E}" srcOrd="0" destOrd="0" presId="urn:microsoft.com/office/officeart/2009/3/layout/StepUpProcess"/>
    <dgm:cxn modelId="{1036837A-2276-4CEC-A50A-F911CC36D8D7}" type="presParOf" srcId="{D76F2930-DCF8-4443-9071-AB891FE07FF3}" destId="{A548F71E-D5AA-4408-B5DB-F4244DBA44B5}" srcOrd="1" destOrd="0" presId="urn:microsoft.com/office/officeart/2009/3/layout/StepUpProcess"/>
    <dgm:cxn modelId="{2E7FBB57-A259-4EBF-9106-A56FDCF70526}" type="presParOf" srcId="{D76F2930-DCF8-4443-9071-AB891FE07FF3}" destId="{2D3E422C-E655-4E14-B608-1E3CC2D2E24C}" srcOrd="2" destOrd="0" presId="urn:microsoft.com/office/officeart/2009/3/layout/StepUpProcess"/>
    <dgm:cxn modelId="{25137593-F06D-4FED-8F02-478102C7005B}" type="presParOf" srcId="{8E7A2FD8-7829-494F-83C3-0121E5F9EA4A}" destId="{81DB6C0B-5D39-4147-B2A1-C16048B2E112}" srcOrd="1" destOrd="0" presId="urn:microsoft.com/office/officeart/2009/3/layout/StepUpProcess"/>
    <dgm:cxn modelId="{475C23C0-48A7-4C23-9E33-872A2C337DEA}" type="presParOf" srcId="{81DB6C0B-5D39-4147-B2A1-C16048B2E112}" destId="{E2C6ECF8-8F7E-481B-A8B0-C57E2408DC2C}" srcOrd="0" destOrd="0" presId="urn:microsoft.com/office/officeart/2009/3/layout/StepUpProcess"/>
    <dgm:cxn modelId="{BF871B27-63EA-47A5-9F71-C895057D1700}" type="presParOf" srcId="{8E7A2FD8-7829-494F-83C3-0121E5F9EA4A}" destId="{D528094D-DD96-4A50-B33C-A0F4AB4C230A}" srcOrd="2" destOrd="0" presId="urn:microsoft.com/office/officeart/2009/3/layout/StepUpProcess"/>
    <dgm:cxn modelId="{B0EE9781-B396-4E5A-A76A-1903C24A0D44}" type="presParOf" srcId="{D528094D-DD96-4A50-B33C-A0F4AB4C230A}" destId="{720070BA-B95C-43DD-8D5A-C3F24F9F5CBE}" srcOrd="0" destOrd="0" presId="urn:microsoft.com/office/officeart/2009/3/layout/StepUpProcess"/>
    <dgm:cxn modelId="{3B372184-81FC-42F4-9792-C05F0F323401}" type="presParOf" srcId="{D528094D-DD96-4A50-B33C-A0F4AB4C230A}" destId="{FB2974F5-815E-4DFB-82EF-02B4927A2088}" srcOrd="1" destOrd="0" presId="urn:microsoft.com/office/officeart/2009/3/layout/StepUpProcess"/>
    <dgm:cxn modelId="{6B333911-4DB8-437E-8F3C-6D3DBF7B207A}" type="presParOf" srcId="{D528094D-DD96-4A50-B33C-A0F4AB4C230A}" destId="{115D2AD5-31D4-4BB0-8044-7A876D591D3F}" srcOrd="2" destOrd="0" presId="urn:microsoft.com/office/officeart/2009/3/layout/StepUpProcess"/>
    <dgm:cxn modelId="{34AA0BEC-B9AE-4656-9EA3-B2A66E0C4655}" type="presParOf" srcId="{8E7A2FD8-7829-494F-83C3-0121E5F9EA4A}" destId="{0FC2BB1D-F3C2-4326-AAB6-169D7D5E457E}" srcOrd="3" destOrd="0" presId="urn:microsoft.com/office/officeart/2009/3/layout/StepUpProcess"/>
    <dgm:cxn modelId="{2B5FA730-9A9C-458B-B7EF-04BAFA90B882}" type="presParOf" srcId="{0FC2BB1D-F3C2-4326-AAB6-169D7D5E457E}" destId="{761A3B65-A57C-42BB-BC3A-B5A0C602E305}" srcOrd="0" destOrd="0" presId="urn:microsoft.com/office/officeart/2009/3/layout/StepUpProcess"/>
    <dgm:cxn modelId="{7F2B2D8C-BF82-42C5-8D47-5DA2BE5F04E1}" type="presParOf" srcId="{8E7A2FD8-7829-494F-83C3-0121E5F9EA4A}" destId="{2A8460E2-604A-44B3-993B-A6DE77F85A27}" srcOrd="4" destOrd="0" presId="urn:microsoft.com/office/officeart/2009/3/layout/StepUpProcess"/>
    <dgm:cxn modelId="{46D20281-B536-4B58-A6DA-7290872C7A76}" type="presParOf" srcId="{2A8460E2-604A-44B3-993B-A6DE77F85A27}" destId="{5F45D494-CD34-41C9-AF9D-DFF4331B9FDE}" srcOrd="0" destOrd="0" presId="urn:microsoft.com/office/officeart/2009/3/layout/StepUpProcess"/>
    <dgm:cxn modelId="{3D9E03A8-4156-496F-B499-771CCEFD9642}" type="presParOf" srcId="{2A8460E2-604A-44B3-993B-A6DE77F85A27}" destId="{B73370CA-5C6F-4EB1-8089-00BAD97D4D94}" srcOrd="1" destOrd="0" presId="urn:microsoft.com/office/officeart/2009/3/layout/StepUpProcess"/>
    <dgm:cxn modelId="{F892BA89-A3FB-4EC7-AD63-540DBCB299ED}" type="presParOf" srcId="{2A8460E2-604A-44B3-993B-A6DE77F85A27}" destId="{AAFAFB5B-B9A3-44E0-9C32-45668B7831E2}" srcOrd="2" destOrd="0" presId="urn:microsoft.com/office/officeart/2009/3/layout/StepUpProcess"/>
    <dgm:cxn modelId="{83BB1811-A4BC-4149-8E29-9D481108D97C}" type="presParOf" srcId="{8E7A2FD8-7829-494F-83C3-0121E5F9EA4A}" destId="{8954B7A5-61AE-41E0-8EC0-039CB2C1C77C}" srcOrd="5" destOrd="0" presId="urn:microsoft.com/office/officeart/2009/3/layout/StepUpProcess"/>
    <dgm:cxn modelId="{571422C5-9F70-4DA0-A627-CD8FF03ABC52}" type="presParOf" srcId="{8954B7A5-61AE-41E0-8EC0-039CB2C1C77C}" destId="{181F0ED9-E349-49B8-AAD8-B651B8FF8D1C}" srcOrd="0" destOrd="0" presId="urn:microsoft.com/office/officeart/2009/3/layout/StepUpProcess"/>
    <dgm:cxn modelId="{BAE1573D-2F4E-4A64-A79E-E948E2E14401}" type="presParOf" srcId="{8E7A2FD8-7829-494F-83C3-0121E5F9EA4A}" destId="{D4C08BFA-1772-4546-93D1-564714D60F0F}" srcOrd="6" destOrd="0" presId="urn:microsoft.com/office/officeart/2009/3/layout/StepUpProcess"/>
    <dgm:cxn modelId="{5D311B6A-4F86-4805-814F-EC3A29557F42}" type="presParOf" srcId="{D4C08BFA-1772-4546-93D1-564714D60F0F}" destId="{F1E08A3D-9DF2-432F-93F5-DCD669A3D831}" srcOrd="0" destOrd="0" presId="urn:microsoft.com/office/officeart/2009/3/layout/StepUpProcess"/>
    <dgm:cxn modelId="{854058B0-5874-4EB8-8358-00B61D6B9B82}" type="presParOf" srcId="{D4C08BFA-1772-4546-93D1-564714D60F0F}" destId="{7C800685-3E1D-44E5-AA60-68A7F4441D3A}"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Occurrence</a:t>
          </a:r>
        </a:p>
      </dgm:t>
    </dgm:pt>
    <dgm:pt modelId="{BCA4A0D7-9F9C-431C-B588-B69FAB44A63A}" type="parTrans" cxnId="{8FD46FED-56BE-4E02-B1BA-304E006E6957}">
      <dgm:prSet/>
      <dgm:spPr/>
      <dgm:t>
        <a:bodyPr/>
        <a:lstStyle/>
        <a:p>
          <a:endParaRPr lang="en-US" sz="1800"/>
        </a:p>
      </dgm:t>
    </dgm:pt>
    <dgm:pt modelId="{371B18F9-FDE3-4778-8A1A-F403F432591C}" type="sibTrans" cxnId="{8FD46FED-56BE-4E02-B1BA-304E006E6957}">
      <dgm:prSet/>
      <dgm:spPr/>
      <dgm:t>
        <a:bodyPr/>
        <a:lstStyle/>
        <a:p>
          <a:endParaRPr lang="en-US" sz="1800"/>
        </a:p>
      </dgm:t>
    </dgm:pt>
    <dgm:pt modelId="{B1B9E124-13BB-4E29-8134-608A0E46E6B2}">
      <dgm:prSet phldrT="[Text]" custT="1"/>
      <dgm:spPr/>
      <dgm:t>
        <a:bodyPr/>
        <a:lstStyle/>
        <a:p>
          <a:r>
            <a:rPr lang="en-US" sz="1800" b="0" i="0" dirty="0">
              <a:solidFill>
                <a:schemeClr val="accent1">
                  <a:lumMod val="50000"/>
                </a:schemeClr>
              </a:solidFill>
            </a:rPr>
            <a:t>Transactions that have been recorded have occurred and pertain to the entity.</a:t>
          </a:r>
          <a:endParaRPr lang="en-US" sz="1800" b="0" dirty="0">
            <a:solidFill>
              <a:schemeClr val="accent1">
                <a:lumMod val="50000"/>
              </a:schemeClr>
            </a:solidFill>
          </a:endParaRPr>
        </a:p>
      </dgm:t>
    </dgm:pt>
    <dgm:pt modelId="{23C541DE-E96E-4CD1-B3D2-2C4835CEE299}" type="parTrans" cxnId="{BEF78F40-4F1F-4089-ABEA-4FC2609E2DB3}">
      <dgm:prSet/>
      <dgm:spPr/>
      <dgm:t>
        <a:bodyPr/>
        <a:lstStyle/>
        <a:p>
          <a:endParaRPr lang="en-US" sz="1800"/>
        </a:p>
      </dgm:t>
    </dgm:pt>
    <dgm:pt modelId="{4D600855-2DA7-40BD-9FF4-FAF32538432E}" type="sibTrans" cxnId="{BEF78F40-4F1F-4089-ABEA-4FC2609E2DB3}">
      <dgm:prSet/>
      <dgm:spPr/>
      <dgm:t>
        <a:bodyPr/>
        <a:lstStyle/>
        <a:p>
          <a:endParaRPr lang="en-US" sz="1800"/>
        </a:p>
      </dgm:t>
    </dgm:pt>
    <dgm:pt modelId="{595685CB-915A-41B4-A4D9-DF6D2C1166FE}">
      <dgm:prSet phldrT="[Text]" custT="1"/>
      <dgm:spPr/>
      <dgm:t>
        <a:bodyPr/>
        <a:lstStyle/>
        <a:p>
          <a:r>
            <a:rPr lang="en-US" sz="1800" b="1" i="0" dirty="0"/>
            <a:t>Completeness</a:t>
          </a:r>
          <a:endParaRPr lang="en-US" sz="1800" b="1" dirty="0"/>
        </a:p>
      </dgm:t>
    </dgm:pt>
    <dgm:pt modelId="{8F01DE63-00B0-4B34-92C1-C6462B12E7E1}" type="parTrans" cxnId="{9B8B8201-904A-4835-ADC8-9CF32CDE4242}">
      <dgm:prSet/>
      <dgm:spPr/>
      <dgm:t>
        <a:bodyPr/>
        <a:lstStyle/>
        <a:p>
          <a:endParaRPr lang="en-US" sz="1800"/>
        </a:p>
      </dgm:t>
    </dgm:pt>
    <dgm:pt modelId="{6950CA2A-04D1-4087-BCF9-927155A0C64A}" type="sibTrans" cxnId="{9B8B8201-904A-4835-ADC8-9CF32CDE4242}">
      <dgm:prSet/>
      <dgm:spPr/>
      <dgm:t>
        <a:bodyPr/>
        <a:lstStyle/>
        <a:p>
          <a:endParaRPr lang="en-US" sz="1800"/>
        </a:p>
      </dgm:t>
    </dgm:pt>
    <dgm:pt modelId="{20AAD1F3-8642-4EEB-B612-C9C80AE1E782}">
      <dgm:prSet phldrT="[Text]" custT="1"/>
      <dgm:spPr/>
      <dgm:t>
        <a:bodyPr/>
        <a:lstStyle/>
        <a:p>
          <a:r>
            <a:rPr lang="en-US" sz="1800" b="0" dirty="0">
              <a:solidFill>
                <a:schemeClr val="accent1">
                  <a:lumMod val="50000"/>
                </a:schemeClr>
              </a:solidFill>
            </a:rPr>
            <a:t>All transactions that were supposed to be recorded have been recorded</a:t>
          </a:r>
        </a:p>
      </dgm:t>
    </dgm:pt>
    <dgm:pt modelId="{13088E0D-0C71-422A-A313-8EACEA2D6457}" type="parTrans" cxnId="{087732F1-8743-4968-8B51-6BFAE9CE6D5C}">
      <dgm:prSet/>
      <dgm:spPr/>
      <dgm:t>
        <a:bodyPr/>
        <a:lstStyle/>
        <a:p>
          <a:endParaRPr lang="en-US" sz="1800"/>
        </a:p>
      </dgm:t>
    </dgm:pt>
    <dgm:pt modelId="{AC2C2F51-1908-4416-AECC-C4C018F0388E}" type="sibTrans" cxnId="{087732F1-8743-4968-8B51-6BFAE9CE6D5C}">
      <dgm:prSet/>
      <dgm:spPr/>
      <dgm:t>
        <a:bodyPr/>
        <a:lstStyle/>
        <a:p>
          <a:endParaRPr lang="en-US" sz="1800"/>
        </a:p>
      </dgm:t>
    </dgm:pt>
    <dgm:pt modelId="{76E9B2ED-0420-42F8-AEC9-741EF681B36F}">
      <dgm:prSet phldrT="[Text]" custT="1"/>
      <dgm:spPr/>
      <dgm:t>
        <a:bodyPr/>
        <a:lstStyle/>
        <a:p>
          <a:r>
            <a:rPr lang="en-US" sz="1800" b="1" i="0" dirty="0"/>
            <a:t>Accuracy</a:t>
          </a:r>
          <a:endParaRPr lang="en-US" sz="1800" b="1" dirty="0"/>
        </a:p>
      </dgm:t>
    </dgm:pt>
    <dgm:pt modelId="{633C44FC-D196-4FFA-B1A6-96A3694A9B1D}" type="parTrans" cxnId="{8B5F7D20-4E59-434B-9EAC-FF12C500E643}">
      <dgm:prSet/>
      <dgm:spPr/>
      <dgm:t>
        <a:bodyPr/>
        <a:lstStyle/>
        <a:p>
          <a:endParaRPr lang="en-US" sz="1800"/>
        </a:p>
      </dgm:t>
    </dgm:pt>
    <dgm:pt modelId="{E432E6A2-2F02-43F4-AB7A-E04F29DEBC4D}" type="sibTrans" cxnId="{8B5F7D20-4E59-434B-9EAC-FF12C500E643}">
      <dgm:prSet/>
      <dgm:spPr/>
      <dgm:t>
        <a:bodyPr/>
        <a:lstStyle/>
        <a:p>
          <a:endParaRPr lang="en-US" sz="1800"/>
        </a:p>
      </dgm:t>
    </dgm:pt>
    <dgm:pt modelId="{4340EDFE-1FCE-44FB-B71D-DAA713F04403}">
      <dgm:prSet phldrT="[Text]" custT="1"/>
      <dgm:spPr/>
      <dgm:t>
        <a:bodyPr/>
        <a:lstStyle/>
        <a:p>
          <a:r>
            <a:rPr lang="en-US" sz="1800" b="0" i="0" dirty="0">
              <a:solidFill>
                <a:schemeClr val="accent1">
                  <a:lumMod val="50000"/>
                </a:schemeClr>
              </a:solidFill>
            </a:rPr>
            <a:t>Transactions have been recorded accurately at their appropriate amounts.</a:t>
          </a:r>
          <a:endParaRPr lang="en-US" sz="1800" b="0" dirty="0">
            <a:solidFill>
              <a:schemeClr val="accent1">
                <a:lumMod val="50000"/>
              </a:schemeClr>
            </a:solidFill>
          </a:endParaRPr>
        </a:p>
      </dgm:t>
    </dgm:pt>
    <dgm:pt modelId="{C0F257A1-20FD-4636-B457-7220D116BB59}" type="parTrans" cxnId="{FAC79D94-BC3E-4291-A422-6EB97BFD2271}">
      <dgm:prSet/>
      <dgm:spPr/>
      <dgm:t>
        <a:bodyPr/>
        <a:lstStyle/>
        <a:p>
          <a:endParaRPr lang="en-US" sz="1800"/>
        </a:p>
      </dgm:t>
    </dgm:pt>
    <dgm:pt modelId="{A4C6EFF4-3532-4CD3-AB20-D3D25AC8D2AD}" type="sibTrans" cxnId="{FAC79D94-BC3E-4291-A422-6EB97BFD2271}">
      <dgm:prSet/>
      <dgm:spPr/>
      <dgm:t>
        <a:bodyPr/>
        <a:lstStyle/>
        <a:p>
          <a:endParaRPr lang="en-US" sz="1800"/>
        </a:p>
      </dgm:t>
    </dgm:pt>
    <dgm:pt modelId="{DB03112C-668E-4B26-A31C-8E757C3699B0}">
      <dgm:prSet custT="1"/>
      <dgm:spPr/>
      <dgm:t>
        <a:bodyPr/>
        <a:lstStyle/>
        <a:p>
          <a:r>
            <a:rPr lang="en-US" sz="1800" b="1" i="0" dirty="0"/>
            <a:t>Cut-off</a:t>
          </a:r>
          <a:endParaRPr lang="en-US" sz="1800" b="1" dirty="0"/>
        </a:p>
      </dgm:t>
    </dgm:pt>
    <dgm:pt modelId="{3A1D7C03-EB47-4AEF-8FF9-C02E6C252613}" type="parTrans" cxnId="{72122BC0-3584-445D-B62E-85F198698DA7}">
      <dgm:prSet/>
      <dgm:spPr/>
      <dgm:t>
        <a:bodyPr/>
        <a:lstStyle/>
        <a:p>
          <a:endParaRPr lang="en-US" sz="1800"/>
        </a:p>
      </dgm:t>
    </dgm:pt>
    <dgm:pt modelId="{9C361766-C71B-43CE-847F-7E3BAA620456}" type="sibTrans" cxnId="{72122BC0-3584-445D-B62E-85F198698DA7}">
      <dgm:prSet/>
      <dgm:spPr/>
      <dgm:t>
        <a:bodyPr/>
        <a:lstStyle/>
        <a:p>
          <a:endParaRPr lang="en-US" sz="1800"/>
        </a:p>
      </dgm:t>
    </dgm:pt>
    <dgm:pt modelId="{04798FE6-4D81-4A02-AEA0-6F22823AF955}">
      <dgm:prSet custT="1"/>
      <dgm:spPr/>
      <dgm:t>
        <a:bodyPr/>
        <a:lstStyle/>
        <a:p>
          <a:r>
            <a:rPr lang="en-US" sz="1800" b="1" i="0" dirty="0"/>
            <a:t>Classification</a:t>
          </a:r>
          <a:endParaRPr lang="en-US" sz="1800" b="1" dirty="0"/>
        </a:p>
      </dgm:t>
    </dgm:pt>
    <dgm:pt modelId="{186A4329-6425-4235-9D06-4A745D7E8CC7}" type="parTrans" cxnId="{46C28AF0-2C83-45B7-879C-6DE8AD792EE3}">
      <dgm:prSet/>
      <dgm:spPr/>
      <dgm:t>
        <a:bodyPr/>
        <a:lstStyle/>
        <a:p>
          <a:endParaRPr lang="en-US" sz="1800"/>
        </a:p>
      </dgm:t>
    </dgm:pt>
    <dgm:pt modelId="{F2E5AD37-2A50-490B-8C62-B3B5FCA83542}" type="sibTrans" cxnId="{46C28AF0-2C83-45B7-879C-6DE8AD792EE3}">
      <dgm:prSet/>
      <dgm:spPr/>
      <dgm:t>
        <a:bodyPr/>
        <a:lstStyle/>
        <a:p>
          <a:endParaRPr lang="en-US" sz="1800"/>
        </a:p>
      </dgm:t>
    </dgm:pt>
    <dgm:pt modelId="{D6CA922B-9A42-4F2E-9D48-9436FB6FB5C8}">
      <dgm:prSet custT="1"/>
      <dgm:spPr/>
      <dgm:t>
        <a:bodyPr/>
        <a:lstStyle/>
        <a:p>
          <a:r>
            <a:rPr lang="en-US" sz="1800" b="0" i="0" dirty="0">
              <a:solidFill>
                <a:schemeClr val="accent1">
                  <a:lumMod val="50000"/>
                </a:schemeClr>
              </a:solidFill>
            </a:rPr>
            <a:t>Transactions have been recognized in the correct accounting periods.</a:t>
          </a:r>
          <a:endParaRPr lang="en-US" sz="1800" b="0" dirty="0">
            <a:solidFill>
              <a:schemeClr val="accent1">
                <a:lumMod val="50000"/>
              </a:schemeClr>
            </a:solidFill>
          </a:endParaRPr>
        </a:p>
      </dgm:t>
    </dgm:pt>
    <dgm:pt modelId="{6BE31FDC-3CCB-421E-AA40-A7EC11C5CE38}" type="parTrans" cxnId="{73F27536-2F1A-4E0A-B38E-58C83A10919E}">
      <dgm:prSet/>
      <dgm:spPr/>
      <dgm:t>
        <a:bodyPr/>
        <a:lstStyle/>
        <a:p>
          <a:endParaRPr lang="en-US" sz="1800"/>
        </a:p>
      </dgm:t>
    </dgm:pt>
    <dgm:pt modelId="{01D0A91A-5D32-44AF-AAEC-96A8446FE1D4}" type="sibTrans" cxnId="{73F27536-2F1A-4E0A-B38E-58C83A10919E}">
      <dgm:prSet/>
      <dgm:spPr/>
      <dgm:t>
        <a:bodyPr/>
        <a:lstStyle/>
        <a:p>
          <a:endParaRPr lang="en-US" sz="1800"/>
        </a:p>
      </dgm:t>
    </dgm:pt>
    <dgm:pt modelId="{0449905A-435D-492E-B6B0-9B0A1719806E}">
      <dgm:prSet custT="1"/>
      <dgm:spPr/>
      <dgm:t>
        <a:bodyPr/>
        <a:lstStyle/>
        <a:p>
          <a:r>
            <a:rPr lang="en-US" sz="1800" b="0" i="0" dirty="0">
              <a:solidFill>
                <a:schemeClr val="accent1">
                  <a:lumMod val="50000"/>
                </a:schemeClr>
              </a:solidFill>
            </a:rPr>
            <a:t>Transactions have been classified and presented fairly</a:t>
          </a:r>
          <a:endParaRPr lang="en-US" sz="1800" b="0" dirty="0">
            <a:solidFill>
              <a:schemeClr val="accent1">
                <a:lumMod val="50000"/>
              </a:schemeClr>
            </a:solidFill>
          </a:endParaRPr>
        </a:p>
      </dgm:t>
    </dgm:pt>
    <dgm:pt modelId="{75AEFAD7-8CA0-4E5C-83B2-7C72C016E452}" type="parTrans" cxnId="{901C50C6-27F8-449C-AE51-3EC9CC55F82C}">
      <dgm:prSet/>
      <dgm:spPr/>
      <dgm:t>
        <a:bodyPr/>
        <a:lstStyle/>
        <a:p>
          <a:endParaRPr lang="en-US" sz="1800"/>
        </a:p>
      </dgm:t>
    </dgm:pt>
    <dgm:pt modelId="{579ADC08-1CCB-4E11-8F39-52A561F36D94}" type="sibTrans" cxnId="{901C50C6-27F8-449C-AE51-3EC9CC55F82C}">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5">
        <dgm:presLayoutVars>
          <dgm:chMax val="1"/>
          <dgm:bulletEnabled val="1"/>
        </dgm:presLayoutVars>
      </dgm:prSet>
      <dgm:spPr/>
      <dgm:t>
        <a:bodyPr/>
        <a:lstStyle/>
        <a:p>
          <a:endParaRPr lang="en-US"/>
        </a:p>
      </dgm:t>
    </dgm:pt>
    <dgm:pt modelId="{B3BDB87D-F940-4565-8E5B-246CFA855B77}" type="pres">
      <dgm:prSet presAssocID="{7DE4621D-A544-43E7-93E1-66FF6C2B028E}" presName="descendantText" presStyleLbl="alignAccFollowNode1" presStyleIdx="0" presStyleCnt="5">
        <dgm:presLayoutVars>
          <dgm:bulletEnabled val="1"/>
        </dgm:presLayoutVars>
      </dgm:prSet>
      <dgm:spPr/>
      <dgm:t>
        <a:bodyPr/>
        <a:lstStyle/>
        <a:p>
          <a:endParaRPr lang="en-US"/>
        </a:p>
      </dgm:t>
    </dgm:pt>
    <dgm:pt modelId="{951F7C74-24E3-4CB4-BA57-031C1E1BE09E}" type="pres">
      <dgm:prSet presAssocID="{371B18F9-FDE3-4778-8A1A-F403F432591C}" presName="sp" presStyleCnt="0"/>
      <dgm:spPr/>
    </dgm:pt>
    <dgm:pt modelId="{6D87039A-8268-4704-BEDD-F46E98C2D4A3}" type="pres">
      <dgm:prSet presAssocID="{595685CB-915A-41B4-A4D9-DF6D2C1166FE}" presName="linNode" presStyleCnt="0"/>
      <dgm:spPr/>
    </dgm:pt>
    <dgm:pt modelId="{ACE34409-DDF1-40AF-887C-63D4DBA57FF9}" type="pres">
      <dgm:prSet presAssocID="{595685CB-915A-41B4-A4D9-DF6D2C1166FE}" presName="parentText" presStyleLbl="node1" presStyleIdx="1" presStyleCnt="5">
        <dgm:presLayoutVars>
          <dgm:chMax val="1"/>
          <dgm:bulletEnabled val="1"/>
        </dgm:presLayoutVars>
      </dgm:prSet>
      <dgm:spPr/>
      <dgm:t>
        <a:bodyPr/>
        <a:lstStyle/>
        <a:p>
          <a:endParaRPr lang="en-US"/>
        </a:p>
      </dgm:t>
    </dgm:pt>
    <dgm:pt modelId="{A142D048-0CE4-4E60-84A1-22228FA7E379}" type="pres">
      <dgm:prSet presAssocID="{595685CB-915A-41B4-A4D9-DF6D2C1166FE}" presName="descendantText" presStyleLbl="alignAccFollowNode1" presStyleIdx="1" presStyleCnt="5">
        <dgm:presLayoutVars>
          <dgm:bulletEnabled val="1"/>
        </dgm:presLayoutVars>
      </dgm:prSet>
      <dgm:spPr/>
      <dgm:t>
        <a:bodyPr/>
        <a:lstStyle/>
        <a:p>
          <a:endParaRPr lang="en-US"/>
        </a:p>
      </dgm:t>
    </dgm:pt>
    <dgm:pt modelId="{A88EA386-856D-4237-876E-0D279002FCC8}" type="pres">
      <dgm:prSet presAssocID="{6950CA2A-04D1-4087-BCF9-927155A0C64A}" presName="sp" presStyleCnt="0"/>
      <dgm:spPr/>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2" presStyleCnt="5">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2" presStyleCnt="5">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3" presStyleCnt="5">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3" presStyleCnt="5">
        <dgm:presLayoutVars>
          <dgm:bulletEnabled val="1"/>
        </dgm:presLayoutVars>
      </dgm:prSet>
      <dgm:spPr/>
      <dgm:t>
        <a:bodyPr/>
        <a:lstStyle/>
        <a:p>
          <a:endParaRPr lang="en-US"/>
        </a:p>
      </dgm:t>
    </dgm:pt>
    <dgm:pt modelId="{71C4C763-51CD-4646-A0D2-9D1DEE6DF213}" type="pres">
      <dgm:prSet presAssocID="{9C361766-C71B-43CE-847F-7E3BAA620456}" presName="sp" presStyleCnt="0"/>
      <dgm:spPr/>
    </dgm:pt>
    <dgm:pt modelId="{12EEB907-1256-4FF7-9B2C-3F015CC1184A}" type="pres">
      <dgm:prSet presAssocID="{04798FE6-4D81-4A02-AEA0-6F22823AF955}" presName="linNode" presStyleCnt="0"/>
      <dgm:spPr/>
    </dgm:pt>
    <dgm:pt modelId="{1C252057-AE1A-47D1-AE13-C87712E4F4B9}" type="pres">
      <dgm:prSet presAssocID="{04798FE6-4D81-4A02-AEA0-6F22823AF955}" presName="parentText" presStyleLbl="node1" presStyleIdx="4" presStyleCnt="5">
        <dgm:presLayoutVars>
          <dgm:chMax val="1"/>
          <dgm:bulletEnabled val="1"/>
        </dgm:presLayoutVars>
      </dgm:prSet>
      <dgm:spPr/>
      <dgm:t>
        <a:bodyPr/>
        <a:lstStyle/>
        <a:p>
          <a:endParaRPr lang="en-US"/>
        </a:p>
      </dgm:t>
    </dgm:pt>
    <dgm:pt modelId="{D290780B-AEA5-44B3-9FAD-BDC904EE9781}" type="pres">
      <dgm:prSet presAssocID="{04798FE6-4D81-4A02-AEA0-6F22823AF955}" presName="descendantText" presStyleLbl="alignAccFollowNode1" presStyleIdx="4" presStyleCnt="5">
        <dgm:presLayoutVars>
          <dgm:bulletEnabled val="1"/>
        </dgm:presLayoutVars>
      </dgm:prSet>
      <dgm:spPr/>
      <dgm:t>
        <a:bodyPr/>
        <a:lstStyle/>
        <a:p>
          <a:endParaRPr lang="en-US"/>
        </a:p>
      </dgm:t>
    </dgm:pt>
  </dgm:ptLst>
  <dgm:cxnLst>
    <dgm:cxn modelId="{76135D6E-3D28-44B6-BC2C-8080B763CBBE}" type="presOf" srcId="{7DE4621D-A544-43E7-93E1-66FF6C2B028E}" destId="{FF8D51B8-48F0-489E-9FD7-4B57BD78533D}" srcOrd="0" destOrd="0" presId="urn:microsoft.com/office/officeart/2005/8/layout/vList5"/>
    <dgm:cxn modelId="{E1153E50-CE89-47A2-BAB0-3F1EB9A78F86}" type="presOf" srcId="{4340EDFE-1FCE-44FB-B71D-DAA713F04403}" destId="{52B373A1-7875-4FC7-A971-BF2DEF2EE561}" srcOrd="0" destOrd="0" presId="urn:microsoft.com/office/officeart/2005/8/layout/vList5"/>
    <dgm:cxn modelId="{9B8B8201-904A-4835-ADC8-9CF32CDE4242}" srcId="{DEAF9512-F187-405A-AC25-29DAC5033A4C}" destId="{595685CB-915A-41B4-A4D9-DF6D2C1166FE}" srcOrd="1" destOrd="0" parTransId="{8F01DE63-00B0-4B34-92C1-C6462B12E7E1}" sibTransId="{6950CA2A-04D1-4087-BCF9-927155A0C64A}"/>
    <dgm:cxn modelId="{F5D7847A-8109-4FB6-BB65-4454F6CF6609}" type="presOf" srcId="{DEAF9512-F187-405A-AC25-29DAC5033A4C}" destId="{51974DDB-B02E-4017-A7F7-38DA827EA620}" srcOrd="0" destOrd="0" presId="urn:microsoft.com/office/officeart/2005/8/layout/vList5"/>
    <dgm:cxn modelId="{FAC79D94-BC3E-4291-A422-6EB97BFD2271}" srcId="{76E9B2ED-0420-42F8-AEC9-741EF681B36F}" destId="{4340EDFE-1FCE-44FB-B71D-DAA713F04403}" srcOrd="0" destOrd="0" parTransId="{C0F257A1-20FD-4636-B457-7220D116BB59}" sibTransId="{A4C6EFF4-3532-4CD3-AB20-D3D25AC8D2AD}"/>
    <dgm:cxn modelId="{46C28AF0-2C83-45B7-879C-6DE8AD792EE3}" srcId="{DEAF9512-F187-405A-AC25-29DAC5033A4C}" destId="{04798FE6-4D81-4A02-AEA0-6F22823AF955}" srcOrd="4" destOrd="0" parTransId="{186A4329-6425-4235-9D06-4A745D7E8CC7}" sibTransId="{F2E5AD37-2A50-490B-8C62-B3B5FCA83542}"/>
    <dgm:cxn modelId="{5D875220-01AF-47B0-9483-F748572A9F59}" type="presOf" srcId="{DB03112C-668E-4B26-A31C-8E757C3699B0}" destId="{15103309-96AD-4F56-9CA8-E25A7FAE69CA}" srcOrd="0" destOrd="0" presId="urn:microsoft.com/office/officeart/2005/8/layout/vList5"/>
    <dgm:cxn modelId="{70F22438-3A5C-477C-9DB8-12528BD7E589}" type="presOf" srcId="{B1B9E124-13BB-4E29-8134-608A0E46E6B2}" destId="{B3BDB87D-F940-4565-8E5B-246CFA855B77}" srcOrd="0" destOrd="0" presId="urn:microsoft.com/office/officeart/2005/8/layout/vList5"/>
    <dgm:cxn modelId="{AAEFB155-949C-477D-A821-14A5E5CDE6FC}" type="presOf" srcId="{76E9B2ED-0420-42F8-AEC9-741EF681B36F}" destId="{93658873-18FF-4156-BF37-3AB4A5FF250E}" srcOrd="0" destOrd="0" presId="urn:microsoft.com/office/officeart/2005/8/layout/vList5"/>
    <dgm:cxn modelId="{F2856F37-AF6C-47FB-BE75-51ACA7E8536F}" type="presOf" srcId="{595685CB-915A-41B4-A4D9-DF6D2C1166FE}" destId="{ACE34409-DDF1-40AF-887C-63D4DBA57FF9}" srcOrd="0" destOrd="0" presId="urn:microsoft.com/office/officeart/2005/8/layout/vList5"/>
    <dgm:cxn modelId="{BEF78F40-4F1F-4089-ABEA-4FC2609E2DB3}" srcId="{7DE4621D-A544-43E7-93E1-66FF6C2B028E}" destId="{B1B9E124-13BB-4E29-8134-608A0E46E6B2}" srcOrd="0" destOrd="0" parTransId="{23C541DE-E96E-4CD1-B3D2-2C4835CEE299}" sibTransId="{4D600855-2DA7-40BD-9FF4-FAF32538432E}"/>
    <dgm:cxn modelId="{8FD46FED-56BE-4E02-B1BA-304E006E6957}" srcId="{DEAF9512-F187-405A-AC25-29DAC5033A4C}" destId="{7DE4621D-A544-43E7-93E1-66FF6C2B028E}" srcOrd="0" destOrd="0" parTransId="{BCA4A0D7-9F9C-431C-B588-B69FAB44A63A}" sibTransId="{371B18F9-FDE3-4778-8A1A-F403F432591C}"/>
    <dgm:cxn modelId="{3CC212BF-9CFE-41D3-8191-4CB770F17E68}" type="presOf" srcId="{04798FE6-4D81-4A02-AEA0-6F22823AF955}" destId="{1C252057-AE1A-47D1-AE13-C87712E4F4B9}" srcOrd="0" destOrd="0" presId="urn:microsoft.com/office/officeart/2005/8/layout/vList5"/>
    <dgm:cxn modelId="{456847DA-15B8-412A-88E2-3B874929D780}" type="presOf" srcId="{0449905A-435D-492E-B6B0-9B0A1719806E}" destId="{D290780B-AEA5-44B3-9FAD-BDC904EE9781}" srcOrd="0" destOrd="0" presId="urn:microsoft.com/office/officeart/2005/8/layout/vList5"/>
    <dgm:cxn modelId="{901C50C6-27F8-449C-AE51-3EC9CC55F82C}" srcId="{04798FE6-4D81-4A02-AEA0-6F22823AF955}" destId="{0449905A-435D-492E-B6B0-9B0A1719806E}" srcOrd="0" destOrd="0" parTransId="{75AEFAD7-8CA0-4E5C-83B2-7C72C016E452}" sibTransId="{579ADC08-1CCB-4E11-8F39-52A561F36D94}"/>
    <dgm:cxn modelId="{7D46996E-37CC-4B1A-8FBC-00F9704BBF5C}" type="presOf" srcId="{D6CA922B-9A42-4F2E-9D48-9436FB6FB5C8}" destId="{0B4EAFE3-4C45-4B23-B998-7C1762422E01}" srcOrd="0" destOrd="0" presId="urn:microsoft.com/office/officeart/2005/8/layout/vList5"/>
    <dgm:cxn modelId="{087732F1-8743-4968-8B51-6BFAE9CE6D5C}" srcId="{595685CB-915A-41B4-A4D9-DF6D2C1166FE}" destId="{20AAD1F3-8642-4EEB-B612-C9C80AE1E782}" srcOrd="0" destOrd="0" parTransId="{13088E0D-0C71-422A-A313-8EACEA2D6457}" sibTransId="{AC2C2F51-1908-4416-AECC-C4C018F0388E}"/>
    <dgm:cxn modelId="{8B5F7D20-4E59-434B-9EAC-FF12C500E643}" srcId="{DEAF9512-F187-405A-AC25-29DAC5033A4C}" destId="{76E9B2ED-0420-42F8-AEC9-741EF681B36F}" srcOrd="2" destOrd="0" parTransId="{633C44FC-D196-4FFA-B1A6-96A3694A9B1D}" sibTransId="{E432E6A2-2F02-43F4-AB7A-E04F29DEBC4D}"/>
    <dgm:cxn modelId="{73F27536-2F1A-4E0A-B38E-58C83A10919E}" srcId="{DB03112C-668E-4B26-A31C-8E757C3699B0}" destId="{D6CA922B-9A42-4F2E-9D48-9436FB6FB5C8}" srcOrd="0" destOrd="0" parTransId="{6BE31FDC-3CCB-421E-AA40-A7EC11C5CE38}" sibTransId="{01D0A91A-5D32-44AF-AAEC-96A8446FE1D4}"/>
    <dgm:cxn modelId="{72122BC0-3584-445D-B62E-85F198698DA7}" srcId="{DEAF9512-F187-405A-AC25-29DAC5033A4C}" destId="{DB03112C-668E-4B26-A31C-8E757C3699B0}" srcOrd="3" destOrd="0" parTransId="{3A1D7C03-EB47-4AEF-8FF9-C02E6C252613}" sibTransId="{9C361766-C71B-43CE-847F-7E3BAA620456}"/>
    <dgm:cxn modelId="{CB7CE855-883C-4821-8899-5EA68B58B6BC}" type="presOf" srcId="{20AAD1F3-8642-4EEB-B612-C9C80AE1E782}" destId="{A142D048-0CE4-4E60-84A1-22228FA7E379}" srcOrd="0" destOrd="0" presId="urn:microsoft.com/office/officeart/2005/8/layout/vList5"/>
    <dgm:cxn modelId="{25D8C88C-16B3-4CD3-930B-DE6ED98BE504}" type="presParOf" srcId="{51974DDB-B02E-4017-A7F7-38DA827EA620}" destId="{4E86ED96-FCF4-4BC9-89F5-AFB252DED4F0}" srcOrd="0" destOrd="0" presId="urn:microsoft.com/office/officeart/2005/8/layout/vList5"/>
    <dgm:cxn modelId="{4F3E9560-13E2-4DB7-A411-E87AEC85E937}" type="presParOf" srcId="{4E86ED96-FCF4-4BC9-89F5-AFB252DED4F0}" destId="{FF8D51B8-48F0-489E-9FD7-4B57BD78533D}" srcOrd="0" destOrd="0" presId="urn:microsoft.com/office/officeart/2005/8/layout/vList5"/>
    <dgm:cxn modelId="{EB288BBC-F4E2-43CE-89B4-DED2C72CE6F6}" type="presParOf" srcId="{4E86ED96-FCF4-4BC9-89F5-AFB252DED4F0}" destId="{B3BDB87D-F940-4565-8E5B-246CFA855B77}" srcOrd="1" destOrd="0" presId="urn:microsoft.com/office/officeart/2005/8/layout/vList5"/>
    <dgm:cxn modelId="{41A32A2F-A0DB-4199-AF4F-679273C33BD1}" type="presParOf" srcId="{51974DDB-B02E-4017-A7F7-38DA827EA620}" destId="{951F7C74-24E3-4CB4-BA57-031C1E1BE09E}" srcOrd="1" destOrd="0" presId="urn:microsoft.com/office/officeart/2005/8/layout/vList5"/>
    <dgm:cxn modelId="{2147E975-EDA2-4A5D-B05B-D43A6E3FC1EB}" type="presParOf" srcId="{51974DDB-B02E-4017-A7F7-38DA827EA620}" destId="{6D87039A-8268-4704-BEDD-F46E98C2D4A3}" srcOrd="2" destOrd="0" presId="urn:microsoft.com/office/officeart/2005/8/layout/vList5"/>
    <dgm:cxn modelId="{3B8A47BA-8218-4195-9D11-49832490068B}" type="presParOf" srcId="{6D87039A-8268-4704-BEDD-F46E98C2D4A3}" destId="{ACE34409-DDF1-40AF-887C-63D4DBA57FF9}" srcOrd="0" destOrd="0" presId="urn:microsoft.com/office/officeart/2005/8/layout/vList5"/>
    <dgm:cxn modelId="{80EF21DA-6468-43AC-9744-C83182CDBD38}" type="presParOf" srcId="{6D87039A-8268-4704-BEDD-F46E98C2D4A3}" destId="{A142D048-0CE4-4E60-84A1-22228FA7E379}" srcOrd="1" destOrd="0" presId="urn:microsoft.com/office/officeart/2005/8/layout/vList5"/>
    <dgm:cxn modelId="{B7B4F993-C47B-4908-A78E-238FDEC687AA}" type="presParOf" srcId="{51974DDB-B02E-4017-A7F7-38DA827EA620}" destId="{A88EA386-856D-4237-876E-0D279002FCC8}" srcOrd="3" destOrd="0" presId="urn:microsoft.com/office/officeart/2005/8/layout/vList5"/>
    <dgm:cxn modelId="{E3D488B2-9BE9-4366-995A-245B302341D0}" type="presParOf" srcId="{51974DDB-B02E-4017-A7F7-38DA827EA620}" destId="{579C5BD9-37E8-4295-B4A4-6E91B2C256D1}" srcOrd="4" destOrd="0" presId="urn:microsoft.com/office/officeart/2005/8/layout/vList5"/>
    <dgm:cxn modelId="{A053D588-D46C-45BE-8A75-221E131BBE9F}" type="presParOf" srcId="{579C5BD9-37E8-4295-B4A4-6E91B2C256D1}" destId="{93658873-18FF-4156-BF37-3AB4A5FF250E}" srcOrd="0" destOrd="0" presId="urn:microsoft.com/office/officeart/2005/8/layout/vList5"/>
    <dgm:cxn modelId="{006843C1-F585-4998-9E44-A98120F7246B}" type="presParOf" srcId="{579C5BD9-37E8-4295-B4A4-6E91B2C256D1}" destId="{52B373A1-7875-4FC7-A971-BF2DEF2EE561}" srcOrd="1" destOrd="0" presId="urn:microsoft.com/office/officeart/2005/8/layout/vList5"/>
    <dgm:cxn modelId="{3D8A3C9C-FAA4-4456-A73A-5B6E58FAA782}" type="presParOf" srcId="{51974DDB-B02E-4017-A7F7-38DA827EA620}" destId="{7A8E15CC-6471-4502-9577-96DB2EF863D8}" srcOrd="5" destOrd="0" presId="urn:microsoft.com/office/officeart/2005/8/layout/vList5"/>
    <dgm:cxn modelId="{93F93646-DB17-4CF3-A87C-B46E8E4750A3}" type="presParOf" srcId="{51974DDB-B02E-4017-A7F7-38DA827EA620}" destId="{FBC84752-C47D-46B7-886A-B065A8323781}" srcOrd="6" destOrd="0" presId="urn:microsoft.com/office/officeart/2005/8/layout/vList5"/>
    <dgm:cxn modelId="{398A7B8E-8197-4D5D-8920-24AFACB079A0}" type="presParOf" srcId="{FBC84752-C47D-46B7-886A-B065A8323781}" destId="{15103309-96AD-4F56-9CA8-E25A7FAE69CA}" srcOrd="0" destOrd="0" presId="urn:microsoft.com/office/officeart/2005/8/layout/vList5"/>
    <dgm:cxn modelId="{9A4424D0-94B5-403C-A35F-CCD61A291253}" type="presParOf" srcId="{FBC84752-C47D-46B7-886A-B065A8323781}" destId="{0B4EAFE3-4C45-4B23-B998-7C1762422E01}" srcOrd="1" destOrd="0" presId="urn:microsoft.com/office/officeart/2005/8/layout/vList5"/>
    <dgm:cxn modelId="{6A285E15-559B-4007-B4A6-91D5843688C9}" type="presParOf" srcId="{51974DDB-B02E-4017-A7F7-38DA827EA620}" destId="{71C4C763-51CD-4646-A0D2-9D1DEE6DF213}" srcOrd="7" destOrd="0" presId="urn:microsoft.com/office/officeart/2005/8/layout/vList5"/>
    <dgm:cxn modelId="{86B2BE14-858F-48B0-B0EF-7C0117E0CF9E}" type="presParOf" srcId="{51974DDB-B02E-4017-A7F7-38DA827EA620}" destId="{12EEB907-1256-4FF7-9B2C-3F015CC1184A}" srcOrd="8" destOrd="0" presId="urn:microsoft.com/office/officeart/2005/8/layout/vList5"/>
    <dgm:cxn modelId="{30CDC4D5-A896-420B-AEEF-4C0353C47FA7}" type="presParOf" srcId="{12EEB907-1256-4FF7-9B2C-3F015CC1184A}" destId="{1C252057-AE1A-47D1-AE13-C87712E4F4B9}" srcOrd="0" destOrd="0" presId="urn:microsoft.com/office/officeart/2005/8/layout/vList5"/>
    <dgm:cxn modelId="{21AC4F17-41D3-4ECE-974F-C86128DC7F5C}" type="presParOf" srcId="{12EEB907-1256-4FF7-9B2C-3F015CC1184A}" destId="{D290780B-AEA5-44B3-9FAD-BDC904EE978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DE4621D-A544-43E7-93E1-66FF6C2B028E}">
      <dgm:prSet phldrT="[Text]" custT="1"/>
      <dgm:spPr/>
      <dgm:t>
        <a:bodyPr/>
        <a:lstStyle/>
        <a:p>
          <a:r>
            <a:rPr lang="en-US" sz="1750" b="1" i="0" dirty="0"/>
            <a:t>Existence</a:t>
          </a:r>
          <a:endParaRPr lang="en-US" sz="1750" b="1" dirty="0"/>
        </a:p>
      </dgm:t>
    </dgm:pt>
    <dgm:pt modelId="{BCA4A0D7-9F9C-431C-B588-B69FAB44A63A}" type="parTrans" cxnId="{8FD46FED-56BE-4E02-B1BA-304E006E6957}">
      <dgm:prSet/>
      <dgm:spPr/>
      <dgm:t>
        <a:bodyPr/>
        <a:lstStyle/>
        <a:p>
          <a:endParaRPr lang="en-US" sz="1750"/>
        </a:p>
      </dgm:t>
    </dgm:pt>
    <dgm:pt modelId="{371B18F9-FDE3-4778-8A1A-F403F432591C}" type="sibTrans" cxnId="{8FD46FED-56BE-4E02-B1BA-304E006E6957}">
      <dgm:prSet/>
      <dgm:spPr/>
      <dgm:t>
        <a:bodyPr/>
        <a:lstStyle/>
        <a:p>
          <a:endParaRPr lang="en-US" sz="1750"/>
        </a:p>
      </dgm:t>
    </dgm:pt>
    <dgm:pt modelId="{B1B9E124-13BB-4E29-8134-608A0E46E6B2}">
      <dgm:prSet phldrT="[Text]" custT="1"/>
      <dgm:spPr/>
      <dgm:t>
        <a:bodyPr/>
        <a:lstStyle/>
        <a:p>
          <a:r>
            <a:rPr lang="en-US" sz="1750" dirty="0">
              <a:solidFill>
                <a:schemeClr val="accent1">
                  <a:lumMod val="50000"/>
                </a:schemeClr>
              </a:solidFill>
            </a:rPr>
            <a:t>Assets, liabilities and equity balances exist at the period end.</a:t>
          </a:r>
        </a:p>
      </dgm:t>
    </dgm:pt>
    <dgm:pt modelId="{23C541DE-E96E-4CD1-B3D2-2C4835CEE299}" type="parTrans" cxnId="{BEF78F40-4F1F-4089-ABEA-4FC2609E2DB3}">
      <dgm:prSet/>
      <dgm:spPr/>
      <dgm:t>
        <a:bodyPr/>
        <a:lstStyle/>
        <a:p>
          <a:endParaRPr lang="en-US" sz="1750"/>
        </a:p>
      </dgm:t>
    </dgm:pt>
    <dgm:pt modelId="{4D600855-2DA7-40BD-9FF4-FAF32538432E}" type="sibTrans" cxnId="{BEF78F40-4F1F-4089-ABEA-4FC2609E2DB3}">
      <dgm:prSet/>
      <dgm:spPr/>
      <dgm:t>
        <a:bodyPr/>
        <a:lstStyle/>
        <a:p>
          <a:endParaRPr lang="en-US" sz="1750"/>
        </a:p>
      </dgm:t>
    </dgm:pt>
    <dgm:pt modelId="{595685CB-915A-41B4-A4D9-DF6D2C1166FE}">
      <dgm:prSet phldrT="[Text]" custT="1"/>
      <dgm:spPr/>
      <dgm:t>
        <a:bodyPr/>
        <a:lstStyle/>
        <a:p>
          <a:r>
            <a:rPr lang="en-US" sz="1750" b="1" i="0" dirty="0"/>
            <a:t>Completeness</a:t>
          </a:r>
          <a:endParaRPr lang="en-US" sz="1750" b="1" dirty="0"/>
        </a:p>
      </dgm:t>
    </dgm:pt>
    <dgm:pt modelId="{8F01DE63-00B0-4B34-92C1-C6462B12E7E1}" type="parTrans" cxnId="{9B8B8201-904A-4835-ADC8-9CF32CDE4242}">
      <dgm:prSet/>
      <dgm:spPr/>
      <dgm:t>
        <a:bodyPr/>
        <a:lstStyle/>
        <a:p>
          <a:endParaRPr lang="en-US" sz="1750"/>
        </a:p>
      </dgm:t>
    </dgm:pt>
    <dgm:pt modelId="{6950CA2A-04D1-4087-BCF9-927155A0C64A}" type="sibTrans" cxnId="{9B8B8201-904A-4835-ADC8-9CF32CDE4242}">
      <dgm:prSet/>
      <dgm:spPr/>
      <dgm:t>
        <a:bodyPr/>
        <a:lstStyle/>
        <a:p>
          <a:endParaRPr lang="en-US" sz="1750"/>
        </a:p>
      </dgm:t>
    </dgm:pt>
    <dgm:pt modelId="{20AAD1F3-8642-4EEB-B612-C9C80AE1E782}">
      <dgm:prSet phldrT="[Text]" custT="1"/>
      <dgm:spPr/>
      <dgm:t>
        <a:bodyPr/>
        <a:lstStyle/>
        <a:p>
          <a:r>
            <a:rPr lang="en-US" sz="1750" b="0" i="0" dirty="0">
              <a:solidFill>
                <a:schemeClr val="accent1">
                  <a:lumMod val="50000"/>
                </a:schemeClr>
              </a:solidFill>
            </a:rPr>
            <a:t>All assets, liabilities and equity balances that were supposed to be recorded have been recorded.</a:t>
          </a:r>
          <a:endParaRPr lang="en-US" sz="1750" dirty="0">
            <a:solidFill>
              <a:schemeClr val="accent1">
                <a:lumMod val="50000"/>
              </a:schemeClr>
            </a:solidFill>
          </a:endParaRPr>
        </a:p>
      </dgm:t>
    </dgm:pt>
    <dgm:pt modelId="{13088E0D-0C71-422A-A313-8EACEA2D6457}" type="parTrans" cxnId="{087732F1-8743-4968-8B51-6BFAE9CE6D5C}">
      <dgm:prSet/>
      <dgm:spPr/>
      <dgm:t>
        <a:bodyPr/>
        <a:lstStyle/>
        <a:p>
          <a:endParaRPr lang="en-US" sz="1750"/>
        </a:p>
      </dgm:t>
    </dgm:pt>
    <dgm:pt modelId="{AC2C2F51-1908-4416-AECC-C4C018F0388E}" type="sibTrans" cxnId="{087732F1-8743-4968-8B51-6BFAE9CE6D5C}">
      <dgm:prSet/>
      <dgm:spPr/>
      <dgm:t>
        <a:bodyPr/>
        <a:lstStyle/>
        <a:p>
          <a:endParaRPr lang="en-US" sz="1750"/>
        </a:p>
      </dgm:t>
    </dgm:pt>
    <dgm:pt modelId="{76E9B2ED-0420-42F8-AEC9-741EF681B36F}">
      <dgm:prSet phldrT="[Text]" custT="1"/>
      <dgm:spPr/>
      <dgm:t>
        <a:bodyPr/>
        <a:lstStyle/>
        <a:p>
          <a:r>
            <a:rPr lang="en-US" sz="1750" b="1" i="0" dirty="0"/>
            <a:t>Rights &amp; Obligations</a:t>
          </a:r>
          <a:endParaRPr lang="en-US" sz="1750" b="1" dirty="0"/>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b="0" i="0" dirty="0">
              <a:solidFill>
                <a:schemeClr val="accent1">
                  <a:lumMod val="50000"/>
                </a:schemeClr>
              </a:solidFill>
            </a:rPr>
            <a:t>Entity has the right to ownership / use of the recorded assets, and the liabilities recorded represent the obligations of the entity.</a:t>
          </a:r>
          <a:endParaRPr lang="en-US" sz="1750" dirty="0">
            <a:solidFill>
              <a:schemeClr val="accent1">
                <a:lumMod val="50000"/>
              </a:schemeClr>
            </a:solidFill>
          </a:endParaRP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i="0" dirty="0"/>
            <a:t>Valuations &amp; Allocations</a:t>
          </a:r>
          <a:endParaRPr lang="en-US" sz="1750" b="1" dirty="0"/>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D6CA922B-9A42-4F2E-9D48-9436FB6FB5C8}">
      <dgm:prSet custT="1"/>
      <dgm:spPr/>
      <dgm:t>
        <a:bodyPr/>
        <a:lstStyle/>
        <a:p>
          <a:r>
            <a:rPr lang="en-US" sz="1750" b="0" i="0" dirty="0">
              <a:solidFill>
                <a:schemeClr val="accent1">
                  <a:lumMod val="50000"/>
                </a:schemeClr>
              </a:solidFill>
            </a:rPr>
            <a:t>Assets, liabilities and equity balances have been valued appropriately and any resulting adjustments are appropriately recorded.</a:t>
          </a:r>
          <a:endParaRPr lang="en-US" sz="1750" dirty="0">
            <a:solidFill>
              <a:schemeClr val="accent1">
                <a:lumMod val="50000"/>
              </a:schemeClr>
            </a:solidFill>
          </a:endParaRPr>
        </a:p>
      </dgm:t>
    </dgm:pt>
    <dgm:pt modelId="{6BE31FDC-3CCB-421E-AA40-A7EC11C5CE38}" type="parTrans" cxnId="{73F27536-2F1A-4E0A-B38E-58C83A10919E}">
      <dgm:prSet/>
      <dgm:spPr/>
      <dgm:t>
        <a:bodyPr/>
        <a:lstStyle/>
        <a:p>
          <a:endParaRPr lang="en-US" sz="1750"/>
        </a:p>
      </dgm:t>
    </dgm:pt>
    <dgm:pt modelId="{01D0A91A-5D32-44AF-AAEC-96A8446FE1D4}" type="sibTrans" cxnId="{73F27536-2F1A-4E0A-B38E-58C83A10919E}">
      <dgm:prSet/>
      <dgm:spPr/>
      <dgm:t>
        <a:bodyPr/>
        <a:lstStyle/>
        <a:p>
          <a:endParaRPr lang="en-US" sz="175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4">
        <dgm:presLayoutVars>
          <dgm:chMax val="1"/>
          <dgm:bulletEnabled val="1"/>
        </dgm:presLayoutVars>
      </dgm:prSet>
      <dgm:spPr/>
      <dgm:t>
        <a:bodyPr/>
        <a:lstStyle/>
        <a:p>
          <a:endParaRPr lang="en-US"/>
        </a:p>
      </dgm:t>
    </dgm:pt>
    <dgm:pt modelId="{B3BDB87D-F940-4565-8E5B-246CFA855B77}" type="pres">
      <dgm:prSet presAssocID="{7DE4621D-A544-43E7-93E1-66FF6C2B028E}" presName="descendantText" presStyleLbl="alignAccFollowNode1" presStyleIdx="0" presStyleCnt="4">
        <dgm:presLayoutVars>
          <dgm:bulletEnabled val="1"/>
        </dgm:presLayoutVars>
      </dgm:prSet>
      <dgm:spPr/>
      <dgm:t>
        <a:bodyPr/>
        <a:lstStyle/>
        <a:p>
          <a:endParaRPr lang="en-US"/>
        </a:p>
      </dgm:t>
    </dgm:pt>
    <dgm:pt modelId="{951F7C74-24E3-4CB4-BA57-031C1E1BE09E}" type="pres">
      <dgm:prSet presAssocID="{371B18F9-FDE3-4778-8A1A-F403F432591C}" presName="sp" presStyleCnt="0"/>
      <dgm:spPr/>
    </dgm:pt>
    <dgm:pt modelId="{6D87039A-8268-4704-BEDD-F46E98C2D4A3}" type="pres">
      <dgm:prSet presAssocID="{595685CB-915A-41B4-A4D9-DF6D2C1166FE}" presName="linNode" presStyleCnt="0"/>
      <dgm:spPr/>
    </dgm:pt>
    <dgm:pt modelId="{ACE34409-DDF1-40AF-887C-63D4DBA57FF9}" type="pres">
      <dgm:prSet presAssocID="{595685CB-915A-41B4-A4D9-DF6D2C1166FE}" presName="parentText" presStyleLbl="node1" presStyleIdx="1" presStyleCnt="4">
        <dgm:presLayoutVars>
          <dgm:chMax val="1"/>
          <dgm:bulletEnabled val="1"/>
        </dgm:presLayoutVars>
      </dgm:prSet>
      <dgm:spPr/>
      <dgm:t>
        <a:bodyPr/>
        <a:lstStyle/>
        <a:p>
          <a:endParaRPr lang="en-US"/>
        </a:p>
      </dgm:t>
    </dgm:pt>
    <dgm:pt modelId="{A142D048-0CE4-4E60-84A1-22228FA7E379}" type="pres">
      <dgm:prSet presAssocID="{595685CB-915A-41B4-A4D9-DF6D2C1166FE}" presName="descendantText" presStyleLbl="alignAccFollowNode1" presStyleIdx="1" presStyleCnt="4">
        <dgm:presLayoutVars>
          <dgm:bulletEnabled val="1"/>
        </dgm:presLayoutVars>
      </dgm:prSet>
      <dgm:spPr/>
      <dgm:t>
        <a:bodyPr/>
        <a:lstStyle/>
        <a:p>
          <a:endParaRPr lang="en-US"/>
        </a:p>
      </dgm:t>
    </dgm:pt>
    <dgm:pt modelId="{A88EA386-856D-4237-876E-0D279002FCC8}" type="pres">
      <dgm:prSet presAssocID="{6950CA2A-04D1-4087-BCF9-927155A0C64A}" presName="sp" presStyleCnt="0"/>
      <dgm:spPr/>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2" presStyleCnt="4">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2" presStyleCnt="4">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3" presStyleCnt="4">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3" presStyleCnt="4">
        <dgm:presLayoutVars>
          <dgm:bulletEnabled val="1"/>
        </dgm:presLayoutVars>
      </dgm:prSet>
      <dgm:spPr/>
      <dgm:t>
        <a:bodyPr/>
        <a:lstStyle/>
        <a:p>
          <a:endParaRPr lang="en-US"/>
        </a:p>
      </dgm:t>
    </dgm:pt>
  </dgm:ptLst>
  <dgm:cxnLst>
    <dgm:cxn modelId="{9B8B8201-904A-4835-ADC8-9CF32CDE4242}" srcId="{DEAF9512-F187-405A-AC25-29DAC5033A4C}" destId="{595685CB-915A-41B4-A4D9-DF6D2C1166FE}" srcOrd="1" destOrd="0" parTransId="{8F01DE63-00B0-4B34-92C1-C6462B12E7E1}" sibTransId="{6950CA2A-04D1-4087-BCF9-927155A0C64A}"/>
    <dgm:cxn modelId="{07C9ACCB-A577-4BEB-9B71-FF0F233DAB7D}" type="presOf" srcId="{B1B9E124-13BB-4E29-8134-608A0E46E6B2}" destId="{B3BDB87D-F940-4565-8E5B-246CFA855B77}" srcOrd="0" destOrd="0" presId="urn:microsoft.com/office/officeart/2005/8/layout/vList5"/>
    <dgm:cxn modelId="{FAC79D94-BC3E-4291-A422-6EB97BFD2271}" srcId="{76E9B2ED-0420-42F8-AEC9-741EF681B36F}" destId="{4340EDFE-1FCE-44FB-B71D-DAA713F04403}" srcOrd="0" destOrd="0" parTransId="{C0F257A1-20FD-4636-B457-7220D116BB59}" sibTransId="{A4C6EFF4-3532-4CD3-AB20-D3D25AC8D2AD}"/>
    <dgm:cxn modelId="{B37BDD38-5D1C-459E-81ED-07E89021F725}" type="presOf" srcId="{D6CA922B-9A42-4F2E-9D48-9436FB6FB5C8}" destId="{0B4EAFE3-4C45-4B23-B998-7C1762422E01}" srcOrd="0" destOrd="0" presId="urn:microsoft.com/office/officeart/2005/8/layout/vList5"/>
    <dgm:cxn modelId="{8293C0C7-9A85-49FE-A5B2-AB53903FD998}" type="presOf" srcId="{20AAD1F3-8642-4EEB-B612-C9C80AE1E782}" destId="{A142D048-0CE4-4E60-84A1-22228FA7E379}" srcOrd="0" destOrd="0" presId="urn:microsoft.com/office/officeart/2005/8/layout/vList5"/>
    <dgm:cxn modelId="{A7617E8B-ABA0-40A5-8B35-FB8551E7B30C}" type="presOf" srcId="{7DE4621D-A544-43E7-93E1-66FF6C2B028E}" destId="{FF8D51B8-48F0-489E-9FD7-4B57BD78533D}" srcOrd="0" destOrd="0" presId="urn:microsoft.com/office/officeart/2005/8/layout/vList5"/>
    <dgm:cxn modelId="{A37F8862-86AA-4239-A5DB-7CDC9F6244A1}" type="presOf" srcId="{DB03112C-668E-4B26-A31C-8E757C3699B0}" destId="{15103309-96AD-4F56-9CA8-E25A7FAE69CA}"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BEF78F40-4F1F-4089-ABEA-4FC2609E2DB3}" srcId="{7DE4621D-A544-43E7-93E1-66FF6C2B028E}" destId="{B1B9E124-13BB-4E29-8134-608A0E46E6B2}" srcOrd="0" destOrd="0" parTransId="{23C541DE-E96E-4CD1-B3D2-2C4835CEE299}" sibTransId="{4D600855-2DA7-40BD-9FF4-FAF32538432E}"/>
    <dgm:cxn modelId="{121A79DF-0AC9-44DC-987E-DA8313C33BF0}" type="presOf" srcId="{76E9B2ED-0420-42F8-AEC9-741EF681B36F}" destId="{93658873-18FF-4156-BF37-3AB4A5FF250E}" srcOrd="0" destOrd="0" presId="urn:microsoft.com/office/officeart/2005/8/layout/vList5"/>
    <dgm:cxn modelId="{6A34199F-E76C-4D9F-BBC5-8E13D307CEA8}" type="presOf" srcId="{DEAF9512-F187-405A-AC25-29DAC5033A4C}" destId="{51974DDB-B02E-4017-A7F7-38DA827EA620}" srcOrd="0" destOrd="0" presId="urn:microsoft.com/office/officeart/2005/8/layout/vList5"/>
    <dgm:cxn modelId="{DBF56338-8A8D-4D25-921D-8B3A7EDE3497}" type="presOf" srcId="{4340EDFE-1FCE-44FB-B71D-DAA713F04403}" destId="{52B373A1-7875-4FC7-A971-BF2DEF2EE561}" srcOrd="0" destOrd="0" presId="urn:microsoft.com/office/officeart/2005/8/layout/vList5"/>
    <dgm:cxn modelId="{6439145A-B6D0-4ABF-994A-3940DE42631F}" type="presOf" srcId="{595685CB-915A-41B4-A4D9-DF6D2C1166FE}" destId="{ACE34409-DDF1-40AF-887C-63D4DBA57FF9}" srcOrd="0" destOrd="0" presId="urn:microsoft.com/office/officeart/2005/8/layout/vList5"/>
    <dgm:cxn modelId="{087732F1-8743-4968-8B51-6BFAE9CE6D5C}" srcId="{595685CB-915A-41B4-A4D9-DF6D2C1166FE}" destId="{20AAD1F3-8642-4EEB-B612-C9C80AE1E782}" srcOrd="0" destOrd="0" parTransId="{13088E0D-0C71-422A-A313-8EACEA2D6457}" sibTransId="{AC2C2F51-1908-4416-AECC-C4C018F0388E}"/>
    <dgm:cxn modelId="{8B5F7D20-4E59-434B-9EAC-FF12C500E643}" srcId="{DEAF9512-F187-405A-AC25-29DAC5033A4C}" destId="{76E9B2ED-0420-42F8-AEC9-741EF681B36F}" srcOrd="2" destOrd="0" parTransId="{633C44FC-D196-4FFA-B1A6-96A3694A9B1D}" sibTransId="{E432E6A2-2F02-43F4-AB7A-E04F29DEBC4D}"/>
    <dgm:cxn modelId="{72122BC0-3584-445D-B62E-85F198698DA7}" srcId="{DEAF9512-F187-405A-AC25-29DAC5033A4C}" destId="{DB03112C-668E-4B26-A31C-8E757C3699B0}" srcOrd="3" destOrd="0" parTransId="{3A1D7C03-EB47-4AEF-8FF9-C02E6C252613}" sibTransId="{9C361766-C71B-43CE-847F-7E3BAA620456}"/>
    <dgm:cxn modelId="{73F27536-2F1A-4E0A-B38E-58C83A10919E}" srcId="{DB03112C-668E-4B26-A31C-8E757C3699B0}" destId="{D6CA922B-9A42-4F2E-9D48-9436FB6FB5C8}" srcOrd="0" destOrd="0" parTransId="{6BE31FDC-3CCB-421E-AA40-A7EC11C5CE38}" sibTransId="{01D0A91A-5D32-44AF-AAEC-96A8446FE1D4}"/>
    <dgm:cxn modelId="{DA25C761-83B6-4CB0-B518-BC705ED46CDB}" type="presParOf" srcId="{51974DDB-B02E-4017-A7F7-38DA827EA620}" destId="{4E86ED96-FCF4-4BC9-89F5-AFB252DED4F0}" srcOrd="0" destOrd="0" presId="urn:microsoft.com/office/officeart/2005/8/layout/vList5"/>
    <dgm:cxn modelId="{1F6DD8A1-D064-4BF6-8549-8C126C3C997B}" type="presParOf" srcId="{4E86ED96-FCF4-4BC9-89F5-AFB252DED4F0}" destId="{FF8D51B8-48F0-489E-9FD7-4B57BD78533D}" srcOrd="0" destOrd="0" presId="urn:microsoft.com/office/officeart/2005/8/layout/vList5"/>
    <dgm:cxn modelId="{C381CC0B-3F0E-4F2D-963B-C166CB9B78B9}" type="presParOf" srcId="{4E86ED96-FCF4-4BC9-89F5-AFB252DED4F0}" destId="{B3BDB87D-F940-4565-8E5B-246CFA855B77}" srcOrd="1" destOrd="0" presId="urn:microsoft.com/office/officeart/2005/8/layout/vList5"/>
    <dgm:cxn modelId="{7B96FA8E-6DE2-492F-A5D7-04E340E32333}" type="presParOf" srcId="{51974DDB-B02E-4017-A7F7-38DA827EA620}" destId="{951F7C74-24E3-4CB4-BA57-031C1E1BE09E}" srcOrd="1" destOrd="0" presId="urn:microsoft.com/office/officeart/2005/8/layout/vList5"/>
    <dgm:cxn modelId="{25CB1E39-3ED9-49EA-BE9D-7A0FC2A9FF38}" type="presParOf" srcId="{51974DDB-B02E-4017-A7F7-38DA827EA620}" destId="{6D87039A-8268-4704-BEDD-F46E98C2D4A3}" srcOrd="2" destOrd="0" presId="urn:microsoft.com/office/officeart/2005/8/layout/vList5"/>
    <dgm:cxn modelId="{8214246B-552F-426B-8AE2-6803799A7E75}" type="presParOf" srcId="{6D87039A-8268-4704-BEDD-F46E98C2D4A3}" destId="{ACE34409-DDF1-40AF-887C-63D4DBA57FF9}" srcOrd="0" destOrd="0" presId="urn:microsoft.com/office/officeart/2005/8/layout/vList5"/>
    <dgm:cxn modelId="{E95CDD7D-DDF7-4E75-94DA-EECFB5F03A0D}" type="presParOf" srcId="{6D87039A-8268-4704-BEDD-F46E98C2D4A3}" destId="{A142D048-0CE4-4E60-84A1-22228FA7E379}" srcOrd="1" destOrd="0" presId="urn:microsoft.com/office/officeart/2005/8/layout/vList5"/>
    <dgm:cxn modelId="{529E459E-B50E-4B96-B835-2C989D60D1FB}" type="presParOf" srcId="{51974DDB-B02E-4017-A7F7-38DA827EA620}" destId="{A88EA386-856D-4237-876E-0D279002FCC8}" srcOrd="3" destOrd="0" presId="urn:microsoft.com/office/officeart/2005/8/layout/vList5"/>
    <dgm:cxn modelId="{2487CC65-B709-47EE-9045-2D945DDEEAAB}" type="presParOf" srcId="{51974DDB-B02E-4017-A7F7-38DA827EA620}" destId="{579C5BD9-37E8-4295-B4A4-6E91B2C256D1}" srcOrd="4" destOrd="0" presId="urn:microsoft.com/office/officeart/2005/8/layout/vList5"/>
    <dgm:cxn modelId="{1A4BDD0E-95A1-482D-A45B-1CEF13A69591}" type="presParOf" srcId="{579C5BD9-37E8-4295-B4A4-6E91B2C256D1}" destId="{93658873-18FF-4156-BF37-3AB4A5FF250E}" srcOrd="0" destOrd="0" presId="urn:microsoft.com/office/officeart/2005/8/layout/vList5"/>
    <dgm:cxn modelId="{B3BF8B11-1A74-48EB-8DAA-A5ACD490A52A}" type="presParOf" srcId="{579C5BD9-37E8-4295-B4A4-6E91B2C256D1}" destId="{52B373A1-7875-4FC7-A971-BF2DEF2EE561}" srcOrd="1" destOrd="0" presId="urn:microsoft.com/office/officeart/2005/8/layout/vList5"/>
    <dgm:cxn modelId="{F96E36DC-5958-4E9C-A325-F341B740EF9C}" type="presParOf" srcId="{51974DDB-B02E-4017-A7F7-38DA827EA620}" destId="{7A8E15CC-6471-4502-9577-96DB2EF863D8}" srcOrd="5" destOrd="0" presId="urn:microsoft.com/office/officeart/2005/8/layout/vList5"/>
    <dgm:cxn modelId="{208E0583-54D7-4D8E-9DA9-EEFC7EF5341B}" type="presParOf" srcId="{51974DDB-B02E-4017-A7F7-38DA827EA620}" destId="{FBC84752-C47D-46B7-886A-B065A8323781}" srcOrd="6" destOrd="0" presId="urn:microsoft.com/office/officeart/2005/8/layout/vList5"/>
    <dgm:cxn modelId="{9C0683C9-5804-4171-A346-C8692DE4E195}" type="presParOf" srcId="{FBC84752-C47D-46B7-886A-B065A8323781}" destId="{15103309-96AD-4F56-9CA8-E25A7FAE69CA}" srcOrd="0" destOrd="0" presId="urn:microsoft.com/office/officeart/2005/8/layout/vList5"/>
    <dgm:cxn modelId="{75AAD619-7CC0-4776-82B2-943D9C3F2CF2}" type="presParOf" srcId="{FBC84752-C47D-46B7-886A-B065A8323781}" destId="{0B4EAFE3-4C45-4B23-B998-7C1762422E0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DE4621D-A544-43E7-93E1-66FF6C2B028E}">
      <dgm:prSet phldrT="[Text]" custT="1"/>
      <dgm:spPr/>
      <dgm:t>
        <a:bodyPr/>
        <a:lstStyle/>
        <a:p>
          <a:r>
            <a:rPr lang="en-US" sz="1750" b="1" i="0" dirty="0"/>
            <a:t>Outstanding Expenses</a:t>
          </a:r>
          <a:endParaRPr lang="en-US" sz="1750" b="1" dirty="0"/>
        </a:p>
      </dgm:t>
    </dgm:pt>
    <dgm:pt modelId="{BCA4A0D7-9F9C-431C-B588-B69FAB44A63A}" type="parTrans" cxnId="{8FD46FED-56BE-4E02-B1BA-304E006E6957}">
      <dgm:prSet/>
      <dgm:spPr/>
      <dgm:t>
        <a:bodyPr/>
        <a:lstStyle/>
        <a:p>
          <a:endParaRPr lang="en-US" sz="1750"/>
        </a:p>
      </dgm:t>
    </dgm:pt>
    <dgm:pt modelId="{371B18F9-FDE3-4778-8A1A-F403F432591C}" type="sibTrans" cxnId="{8FD46FED-56BE-4E02-B1BA-304E006E6957}">
      <dgm:prSet/>
      <dgm:spPr/>
      <dgm:t>
        <a:bodyPr/>
        <a:lstStyle/>
        <a:p>
          <a:endParaRPr lang="en-US" sz="1750"/>
        </a:p>
      </dgm:t>
    </dgm:pt>
    <dgm:pt modelId="{B1B9E124-13BB-4E29-8134-608A0E46E6B2}">
      <dgm:prSet phldrT="[Text]" custT="1"/>
      <dgm:spPr/>
      <dgm:t>
        <a:bodyPr/>
        <a:lstStyle/>
        <a:p>
          <a:r>
            <a:rPr lang="en-US" sz="1750" dirty="0">
              <a:solidFill>
                <a:schemeClr val="accent1">
                  <a:lumMod val="50000"/>
                </a:schemeClr>
              </a:solidFill>
            </a:rPr>
            <a:t>Audit Fees, Security Guard, Power &amp; Fuel, Salary, House Keeping Expenses, Employer Contribution to PF-ESIC, Depreciation, Rent, Interest under MSMSED Act</a:t>
          </a:r>
        </a:p>
      </dgm:t>
    </dgm:pt>
    <dgm:pt modelId="{23C541DE-E96E-4CD1-B3D2-2C4835CEE299}" type="parTrans" cxnId="{BEF78F40-4F1F-4089-ABEA-4FC2609E2DB3}">
      <dgm:prSet/>
      <dgm:spPr/>
      <dgm:t>
        <a:bodyPr/>
        <a:lstStyle/>
        <a:p>
          <a:endParaRPr lang="en-US" sz="1750"/>
        </a:p>
      </dgm:t>
    </dgm:pt>
    <dgm:pt modelId="{4D600855-2DA7-40BD-9FF4-FAF32538432E}" type="sibTrans" cxnId="{BEF78F40-4F1F-4089-ABEA-4FC2609E2DB3}">
      <dgm:prSet/>
      <dgm:spPr/>
      <dgm:t>
        <a:bodyPr/>
        <a:lstStyle/>
        <a:p>
          <a:endParaRPr lang="en-US" sz="1750"/>
        </a:p>
      </dgm:t>
    </dgm:pt>
    <dgm:pt modelId="{595685CB-915A-41B4-A4D9-DF6D2C1166FE}">
      <dgm:prSet phldrT="[Text]" custT="1"/>
      <dgm:spPr/>
      <dgm:t>
        <a:bodyPr/>
        <a:lstStyle/>
        <a:p>
          <a:r>
            <a:rPr lang="en-US" sz="1750" b="1" i="0" dirty="0"/>
            <a:t>Prepaid Expenses</a:t>
          </a:r>
          <a:endParaRPr lang="en-US" sz="1750" b="1" dirty="0"/>
        </a:p>
      </dgm:t>
    </dgm:pt>
    <dgm:pt modelId="{8F01DE63-00B0-4B34-92C1-C6462B12E7E1}" type="parTrans" cxnId="{9B8B8201-904A-4835-ADC8-9CF32CDE4242}">
      <dgm:prSet/>
      <dgm:spPr/>
      <dgm:t>
        <a:bodyPr/>
        <a:lstStyle/>
        <a:p>
          <a:endParaRPr lang="en-US" sz="1750"/>
        </a:p>
      </dgm:t>
    </dgm:pt>
    <dgm:pt modelId="{6950CA2A-04D1-4087-BCF9-927155A0C64A}" type="sibTrans" cxnId="{9B8B8201-904A-4835-ADC8-9CF32CDE4242}">
      <dgm:prSet/>
      <dgm:spPr/>
      <dgm:t>
        <a:bodyPr/>
        <a:lstStyle/>
        <a:p>
          <a:endParaRPr lang="en-US" sz="1750"/>
        </a:p>
      </dgm:t>
    </dgm:pt>
    <dgm:pt modelId="{20AAD1F3-8642-4EEB-B612-C9C80AE1E782}">
      <dgm:prSet phldrT="[Text]" custT="1"/>
      <dgm:spPr/>
      <dgm:t>
        <a:bodyPr/>
        <a:lstStyle/>
        <a:p>
          <a:r>
            <a:rPr lang="en-US" sz="1750" b="0" i="0" dirty="0">
              <a:solidFill>
                <a:schemeClr val="accent1">
                  <a:lumMod val="50000"/>
                </a:schemeClr>
              </a:solidFill>
            </a:rPr>
            <a:t>Insurance Expenses, AMC Expenses</a:t>
          </a:r>
          <a:endParaRPr lang="en-US" sz="1750" dirty="0">
            <a:solidFill>
              <a:schemeClr val="accent1">
                <a:lumMod val="50000"/>
              </a:schemeClr>
            </a:solidFill>
          </a:endParaRPr>
        </a:p>
      </dgm:t>
    </dgm:pt>
    <dgm:pt modelId="{13088E0D-0C71-422A-A313-8EACEA2D6457}" type="parTrans" cxnId="{087732F1-8743-4968-8B51-6BFAE9CE6D5C}">
      <dgm:prSet/>
      <dgm:spPr/>
      <dgm:t>
        <a:bodyPr/>
        <a:lstStyle/>
        <a:p>
          <a:endParaRPr lang="en-US" sz="1750"/>
        </a:p>
      </dgm:t>
    </dgm:pt>
    <dgm:pt modelId="{AC2C2F51-1908-4416-AECC-C4C018F0388E}" type="sibTrans" cxnId="{087732F1-8743-4968-8B51-6BFAE9CE6D5C}">
      <dgm:prSet/>
      <dgm:spPr/>
      <dgm:t>
        <a:bodyPr/>
        <a:lstStyle/>
        <a:p>
          <a:endParaRPr lang="en-US" sz="1750"/>
        </a:p>
      </dgm:t>
    </dgm:pt>
    <dgm:pt modelId="{5B297039-B62D-4978-A4EE-2322F66BC254}">
      <dgm:prSet phldrT="[Text]" custT="1"/>
      <dgm:spPr/>
      <dgm:t>
        <a:bodyPr/>
        <a:lstStyle/>
        <a:p>
          <a:r>
            <a:rPr lang="en-US" sz="1750" b="1" dirty="0">
              <a:solidFill>
                <a:schemeClr val="bg1"/>
              </a:solidFill>
            </a:rPr>
            <a:t>Accrued Income</a:t>
          </a:r>
        </a:p>
      </dgm:t>
    </dgm:pt>
    <dgm:pt modelId="{C10D9464-0258-4859-B856-B5777A1A948D}" type="parTrans" cxnId="{F50A4BFB-CF7F-4920-8599-B16013224572}">
      <dgm:prSet/>
      <dgm:spPr/>
      <dgm:t>
        <a:bodyPr/>
        <a:lstStyle/>
        <a:p>
          <a:endParaRPr lang="en-US"/>
        </a:p>
      </dgm:t>
    </dgm:pt>
    <dgm:pt modelId="{1E5EA579-7D70-4CA5-8741-0B1EF2C78708}" type="sibTrans" cxnId="{F50A4BFB-CF7F-4920-8599-B16013224572}">
      <dgm:prSet/>
      <dgm:spPr/>
      <dgm:t>
        <a:bodyPr/>
        <a:lstStyle/>
        <a:p>
          <a:endParaRPr lang="en-US"/>
        </a:p>
      </dgm:t>
    </dgm:pt>
    <dgm:pt modelId="{6A604EB5-925F-49AC-B94F-AA7262D4A892}">
      <dgm:prSet phldrT="[Text]" custT="1"/>
      <dgm:spPr/>
      <dgm:t>
        <a:bodyPr/>
        <a:lstStyle/>
        <a:p>
          <a:r>
            <a:rPr lang="en-US" sz="1750" dirty="0">
              <a:solidFill>
                <a:schemeClr val="accent1">
                  <a:lumMod val="50000"/>
                </a:schemeClr>
              </a:solidFill>
            </a:rPr>
            <a:t>Operating Income, Interest Income, Rental Income</a:t>
          </a:r>
        </a:p>
      </dgm:t>
    </dgm:pt>
    <dgm:pt modelId="{31AF2D93-FF83-4DB3-ABD0-357CC8F95B1A}" type="parTrans" cxnId="{61542472-2A14-4E6F-BE62-123E093A9750}">
      <dgm:prSet/>
      <dgm:spPr/>
      <dgm:t>
        <a:bodyPr/>
        <a:lstStyle/>
        <a:p>
          <a:endParaRPr lang="en-US"/>
        </a:p>
      </dgm:t>
    </dgm:pt>
    <dgm:pt modelId="{D62DA99E-DF52-4B9B-B13C-9DB0D2D497B6}" type="sibTrans" cxnId="{61542472-2A14-4E6F-BE62-123E093A9750}">
      <dgm:prSet/>
      <dgm:spPr/>
      <dgm:t>
        <a:bodyPr/>
        <a:lstStyle/>
        <a:p>
          <a:endParaRPr lang="en-US"/>
        </a:p>
      </dgm:t>
    </dgm:pt>
    <dgm:pt modelId="{31D57B96-089A-47DE-8FD6-67088C67A371}">
      <dgm:prSet phldrT="[Text]" custT="1"/>
      <dgm:spPr/>
      <dgm:t>
        <a:bodyPr/>
        <a:lstStyle/>
        <a:p>
          <a:r>
            <a:rPr lang="en-US" sz="1750" b="1" dirty="0">
              <a:solidFill>
                <a:schemeClr val="bg1"/>
              </a:solidFill>
            </a:rPr>
            <a:t>Unearned Income</a:t>
          </a:r>
        </a:p>
      </dgm:t>
    </dgm:pt>
    <dgm:pt modelId="{9B051E58-0154-48C1-8CDC-98EC744F6225}" type="parTrans" cxnId="{CD69C5DD-0516-4D69-9184-DD946D17A614}">
      <dgm:prSet/>
      <dgm:spPr/>
      <dgm:t>
        <a:bodyPr/>
        <a:lstStyle/>
        <a:p>
          <a:endParaRPr lang="en-US"/>
        </a:p>
      </dgm:t>
    </dgm:pt>
    <dgm:pt modelId="{9D277E59-2469-48D5-8641-B738A92C2632}" type="sibTrans" cxnId="{CD69C5DD-0516-4D69-9184-DD946D17A614}">
      <dgm:prSet/>
      <dgm:spPr/>
      <dgm:t>
        <a:bodyPr/>
        <a:lstStyle/>
        <a:p>
          <a:endParaRPr lang="en-US"/>
        </a:p>
      </dgm:t>
    </dgm:pt>
    <dgm:pt modelId="{A44386CF-4FA1-4AA8-8C6D-0A20494EE1E0}">
      <dgm:prSet phldrT="[Text]" custT="1"/>
      <dgm:spPr/>
      <dgm:t>
        <a:bodyPr/>
        <a:lstStyle/>
        <a:p>
          <a:r>
            <a:rPr lang="en-US" sz="1750" b="0" dirty="0">
              <a:solidFill>
                <a:schemeClr val="accent1">
                  <a:lumMod val="50000"/>
                </a:schemeClr>
              </a:solidFill>
            </a:rPr>
            <a:t>Income received in advance</a:t>
          </a:r>
        </a:p>
      </dgm:t>
    </dgm:pt>
    <dgm:pt modelId="{B3A1509B-496F-4EE8-BD09-ED8AFE4B2A0D}" type="parTrans" cxnId="{DEB2AD83-8404-4ECF-B97B-5EF641D65EF1}">
      <dgm:prSet/>
      <dgm:spPr/>
      <dgm:t>
        <a:bodyPr/>
        <a:lstStyle/>
        <a:p>
          <a:endParaRPr lang="en-US"/>
        </a:p>
      </dgm:t>
    </dgm:pt>
    <dgm:pt modelId="{157D743D-21D6-434B-8488-6DEC7AA1236F}" type="sibTrans" cxnId="{DEB2AD83-8404-4ECF-B97B-5EF641D65EF1}">
      <dgm:prSet/>
      <dgm:spPr/>
      <dgm:t>
        <a:bodyPr/>
        <a:lstStyle/>
        <a:p>
          <a:endParaRPr lang="en-US"/>
        </a:p>
      </dgm:t>
    </dgm:pt>
    <dgm:pt modelId="{3EF58B5D-6B19-4D58-B0D5-DA302FCE7345}">
      <dgm:prSet phldrT="[Text]" custT="1"/>
      <dgm:spPr/>
      <dgm:t>
        <a:bodyPr/>
        <a:lstStyle/>
        <a:p>
          <a:r>
            <a:rPr lang="en-US" sz="1750" dirty="0">
              <a:solidFill>
                <a:schemeClr val="accent1">
                  <a:lumMod val="50000"/>
                </a:schemeClr>
              </a:solidFill>
            </a:rPr>
            <a:t>TDS Credit Receivable to separately </a:t>
          </a:r>
          <a:r>
            <a:rPr lang="en-US" sz="1750" dirty="0" err="1">
              <a:solidFill>
                <a:schemeClr val="accent1">
                  <a:lumMod val="50000"/>
                </a:schemeClr>
              </a:solidFill>
            </a:rPr>
            <a:t>recognised</a:t>
          </a:r>
          <a:endParaRPr lang="en-US" sz="1750" dirty="0">
            <a:solidFill>
              <a:schemeClr val="accent1">
                <a:lumMod val="50000"/>
              </a:schemeClr>
            </a:solidFill>
          </a:endParaRPr>
        </a:p>
      </dgm:t>
    </dgm:pt>
    <dgm:pt modelId="{D60DD535-D23F-4C13-A40C-C29E3395DE4A}" type="parTrans" cxnId="{19301D6D-3F70-4F1D-B0EE-B3CDB7CD3A80}">
      <dgm:prSet/>
      <dgm:spPr/>
      <dgm:t>
        <a:bodyPr/>
        <a:lstStyle/>
        <a:p>
          <a:endParaRPr lang="en-US"/>
        </a:p>
      </dgm:t>
    </dgm:pt>
    <dgm:pt modelId="{6F6CF1F3-D8A0-41FF-B899-9C0BC5366AC9}" type="sibTrans" cxnId="{19301D6D-3F70-4F1D-B0EE-B3CDB7CD3A80}">
      <dgm:prSet/>
      <dgm:spPr/>
      <dgm:t>
        <a:bodyPr/>
        <a:lstStyle/>
        <a:p>
          <a:endParaRPr lang="en-US"/>
        </a:p>
      </dgm:t>
    </dgm:pt>
    <dgm:pt modelId="{58ABF9CA-F5C6-4F84-9894-3019678A9942}">
      <dgm:prSet phldrT="[Text]" custT="1"/>
      <dgm:spPr/>
      <dgm:t>
        <a:bodyPr/>
        <a:lstStyle/>
        <a:p>
          <a:r>
            <a:rPr lang="en-US" sz="1750" dirty="0">
              <a:solidFill>
                <a:schemeClr val="accent1">
                  <a:lumMod val="50000"/>
                </a:schemeClr>
              </a:solidFill>
            </a:rPr>
            <a:t>TDS thereon</a:t>
          </a:r>
        </a:p>
      </dgm:t>
    </dgm:pt>
    <dgm:pt modelId="{43D4F99C-3B34-483C-9A80-C31625CFF62C}" type="parTrans" cxnId="{71CC9162-EFF2-4055-95B8-28E8D47DDEFA}">
      <dgm:prSet/>
      <dgm:spPr/>
      <dgm:t>
        <a:bodyPr/>
        <a:lstStyle/>
        <a:p>
          <a:endParaRPr lang="en-US"/>
        </a:p>
      </dgm:t>
    </dgm:pt>
    <dgm:pt modelId="{6A56882B-CD8D-4C7C-8775-E43757547D95}" type="sibTrans" cxnId="{71CC9162-EFF2-4055-95B8-28E8D47DDEFA}">
      <dgm:prSet/>
      <dgm:spPr/>
      <dgm:t>
        <a:bodyPr/>
        <a:lstStyle/>
        <a:p>
          <a:endParaRPr lang="en-US"/>
        </a:p>
      </dgm:t>
    </dgm:pt>
    <dgm:pt modelId="{AA9ED6BE-5F02-421B-AADF-621BF4F0878B}">
      <dgm:prSet phldrT="[Text]" custT="1"/>
      <dgm:spPr/>
      <dgm:t>
        <a:bodyPr/>
        <a:lstStyle/>
        <a:p>
          <a:r>
            <a:rPr lang="en-US" sz="1750" dirty="0">
              <a:solidFill>
                <a:schemeClr val="accent1">
                  <a:lumMod val="50000"/>
                </a:schemeClr>
              </a:solidFill>
            </a:rPr>
            <a:t>TDS thereon</a:t>
          </a:r>
        </a:p>
      </dgm:t>
    </dgm:pt>
    <dgm:pt modelId="{59CA7F66-2EBE-40C2-99B1-C8124AF00575}" type="parTrans" cxnId="{73770F20-45EF-4941-A07A-44B4867C18D6}">
      <dgm:prSet/>
      <dgm:spPr/>
      <dgm:t>
        <a:bodyPr/>
        <a:lstStyle/>
        <a:p>
          <a:endParaRPr lang="en-US"/>
        </a:p>
      </dgm:t>
    </dgm:pt>
    <dgm:pt modelId="{797A2459-24D7-46B4-B484-F592B5F5BDFC}" type="sibTrans" cxnId="{73770F20-45EF-4941-A07A-44B4867C18D6}">
      <dgm:prSet/>
      <dgm:spPr/>
      <dgm:t>
        <a:bodyPr/>
        <a:lstStyle/>
        <a:p>
          <a:endParaRPr lang="en-US"/>
        </a:p>
      </dgm:t>
    </dgm:pt>
    <dgm:pt modelId="{C42AE81E-FFD0-4730-8733-38C9368BE7B7}">
      <dgm:prSet phldrT="[Text]" custT="1"/>
      <dgm:spPr/>
      <dgm:t>
        <a:bodyPr/>
        <a:lstStyle/>
        <a:p>
          <a:r>
            <a:rPr lang="en-US" sz="1750" dirty="0">
              <a:solidFill>
                <a:schemeClr val="accent1">
                  <a:lumMod val="50000"/>
                </a:schemeClr>
              </a:solidFill>
            </a:rPr>
            <a:t>TDS Credit Receivable to separately </a:t>
          </a:r>
          <a:r>
            <a:rPr lang="en-US" sz="1750" dirty="0" err="1">
              <a:solidFill>
                <a:schemeClr val="accent1">
                  <a:lumMod val="50000"/>
                </a:schemeClr>
              </a:solidFill>
            </a:rPr>
            <a:t>recognised</a:t>
          </a:r>
          <a:endParaRPr lang="en-US" sz="1750" b="0" dirty="0">
            <a:solidFill>
              <a:schemeClr val="accent1">
                <a:lumMod val="50000"/>
              </a:schemeClr>
            </a:solidFill>
          </a:endParaRPr>
        </a:p>
      </dgm:t>
    </dgm:pt>
    <dgm:pt modelId="{9B9E0B3B-950A-463B-9724-C6FE08E5A78C}" type="parTrans" cxnId="{ACE974F4-1A05-476A-B172-853E31F840C5}">
      <dgm:prSet/>
      <dgm:spPr/>
      <dgm:t>
        <a:bodyPr/>
        <a:lstStyle/>
        <a:p>
          <a:endParaRPr lang="en-US"/>
        </a:p>
      </dgm:t>
    </dgm:pt>
    <dgm:pt modelId="{5B4B894F-F5FC-4C77-9E5B-6726D49CC44B}" type="sibTrans" cxnId="{ACE974F4-1A05-476A-B172-853E31F840C5}">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4">
        <dgm:presLayoutVars>
          <dgm:chMax val="1"/>
          <dgm:bulletEnabled val="1"/>
        </dgm:presLayoutVars>
      </dgm:prSet>
      <dgm:spPr/>
      <dgm:t>
        <a:bodyPr/>
        <a:lstStyle/>
        <a:p>
          <a:endParaRPr lang="en-US"/>
        </a:p>
      </dgm:t>
    </dgm:pt>
    <dgm:pt modelId="{B3BDB87D-F940-4565-8E5B-246CFA855B77}" type="pres">
      <dgm:prSet presAssocID="{7DE4621D-A544-43E7-93E1-66FF6C2B028E}" presName="descendantText" presStyleLbl="alignAccFollowNode1" presStyleIdx="0" presStyleCnt="4" custScaleY="129206">
        <dgm:presLayoutVars>
          <dgm:bulletEnabled val="1"/>
        </dgm:presLayoutVars>
      </dgm:prSet>
      <dgm:spPr/>
      <dgm:t>
        <a:bodyPr/>
        <a:lstStyle/>
        <a:p>
          <a:endParaRPr lang="en-US"/>
        </a:p>
      </dgm:t>
    </dgm:pt>
    <dgm:pt modelId="{951F7C74-24E3-4CB4-BA57-031C1E1BE09E}" type="pres">
      <dgm:prSet presAssocID="{371B18F9-FDE3-4778-8A1A-F403F432591C}" presName="sp" presStyleCnt="0"/>
      <dgm:spPr/>
    </dgm:pt>
    <dgm:pt modelId="{DA89D818-4AF3-4FFA-A89E-6D61E9182927}" type="pres">
      <dgm:prSet presAssocID="{5B297039-B62D-4978-A4EE-2322F66BC254}" presName="linNode" presStyleCnt="0"/>
      <dgm:spPr/>
    </dgm:pt>
    <dgm:pt modelId="{84058B8F-F0C0-4BB9-81AC-B2542FE0D009}" type="pres">
      <dgm:prSet presAssocID="{5B297039-B62D-4978-A4EE-2322F66BC254}" presName="parentText" presStyleLbl="node1" presStyleIdx="1" presStyleCnt="4">
        <dgm:presLayoutVars>
          <dgm:chMax val="1"/>
          <dgm:bulletEnabled val="1"/>
        </dgm:presLayoutVars>
      </dgm:prSet>
      <dgm:spPr/>
      <dgm:t>
        <a:bodyPr/>
        <a:lstStyle/>
        <a:p>
          <a:endParaRPr lang="en-US"/>
        </a:p>
      </dgm:t>
    </dgm:pt>
    <dgm:pt modelId="{D7E6F16C-E6C4-468D-8218-BECDD5179C37}" type="pres">
      <dgm:prSet presAssocID="{5B297039-B62D-4978-A4EE-2322F66BC254}" presName="descendantText" presStyleLbl="alignAccFollowNode1" presStyleIdx="1" presStyleCnt="4">
        <dgm:presLayoutVars>
          <dgm:bulletEnabled val="1"/>
        </dgm:presLayoutVars>
      </dgm:prSet>
      <dgm:spPr/>
      <dgm:t>
        <a:bodyPr/>
        <a:lstStyle/>
        <a:p>
          <a:endParaRPr lang="en-US"/>
        </a:p>
      </dgm:t>
    </dgm:pt>
    <dgm:pt modelId="{1F75E44F-4278-4221-9BCE-5EB3D815B0C7}" type="pres">
      <dgm:prSet presAssocID="{1E5EA579-7D70-4CA5-8741-0B1EF2C78708}" presName="sp" presStyleCnt="0"/>
      <dgm:spPr/>
    </dgm:pt>
    <dgm:pt modelId="{6D87039A-8268-4704-BEDD-F46E98C2D4A3}" type="pres">
      <dgm:prSet presAssocID="{595685CB-915A-41B4-A4D9-DF6D2C1166FE}" presName="linNode" presStyleCnt="0"/>
      <dgm:spPr/>
    </dgm:pt>
    <dgm:pt modelId="{ACE34409-DDF1-40AF-887C-63D4DBA57FF9}" type="pres">
      <dgm:prSet presAssocID="{595685CB-915A-41B4-A4D9-DF6D2C1166FE}" presName="parentText" presStyleLbl="node1" presStyleIdx="2" presStyleCnt="4">
        <dgm:presLayoutVars>
          <dgm:chMax val="1"/>
          <dgm:bulletEnabled val="1"/>
        </dgm:presLayoutVars>
      </dgm:prSet>
      <dgm:spPr/>
      <dgm:t>
        <a:bodyPr/>
        <a:lstStyle/>
        <a:p>
          <a:endParaRPr lang="en-US"/>
        </a:p>
      </dgm:t>
    </dgm:pt>
    <dgm:pt modelId="{A142D048-0CE4-4E60-84A1-22228FA7E379}" type="pres">
      <dgm:prSet presAssocID="{595685CB-915A-41B4-A4D9-DF6D2C1166FE}" presName="descendantText" presStyleLbl="alignAccFollowNode1" presStyleIdx="2" presStyleCnt="4">
        <dgm:presLayoutVars>
          <dgm:bulletEnabled val="1"/>
        </dgm:presLayoutVars>
      </dgm:prSet>
      <dgm:spPr/>
      <dgm:t>
        <a:bodyPr/>
        <a:lstStyle/>
        <a:p>
          <a:endParaRPr lang="en-US"/>
        </a:p>
      </dgm:t>
    </dgm:pt>
    <dgm:pt modelId="{A88EA386-856D-4237-876E-0D279002FCC8}" type="pres">
      <dgm:prSet presAssocID="{6950CA2A-04D1-4087-BCF9-927155A0C64A}" presName="sp" presStyleCnt="0"/>
      <dgm:spPr/>
    </dgm:pt>
    <dgm:pt modelId="{3F9D04FB-833F-419A-BE3A-4A175A4217DE}" type="pres">
      <dgm:prSet presAssocID="{31D57B96-089A-47DE-8FD6-67088C67A371}" presName="linNode" presStyleCnt="0"/>
      <dgm:spPr/>
    </dgm:pt>
    <dgm:pt modelId="{5C98F2AC-028B-4178-9457-2638552C187E}" type="pres">
      <dgm:prSet presAssocID="{31D57B96-089A-47DE-8FD6-67088C67A371}" presName="parentText" presStyleLbl="node1" presStyleIdx="3" presStyleCnt="4">
        <dgm:presLayoutVars>
          <dgm:chMax val="1"/>
          <dgm:bulletEnabled val="1"/>
        </dgm:presLayoutVars>
      </dgm:prSet>
      <dgm:spPr/>
      <dgm:t>
        <a:bodyPr/>
        <a:lstStyle/>
        <a:p>
          <a:endParaRPr lang="en-US"/>
        </a:p>
      </dgm:t>
    </dgm:pt>
    <dgm:pt modelId="{359B5B89-666B-4C5E-9C3F-0069256B6890}" type="pres">
      <dgm:prSet presAssocID="{31D57B96-089A-47DE-8FD6-67088C67A371}" presName="descendantText" presStyleLbl="alignAccFollowNode1" presStyleIdx="3" presStyleCnt="4">
        <dgm:presLayoutVars>
          <dgm:bulletEnabled val="1"/>
        </dgm:presLayoutVars>
      </dgm:prSet>
      <dgm:spPr/>
      <dgm:t>
        <a:bodyPr/>
        <a:lstStyle/>
        <a:p>
          <a:endParaRPr lang="en-US"/>
        </a:p>
      </dgm:t>
    </dgm:pt>
  </dgm:ptLst>
  <dgm:cxnLst>
    <dgm:cxn modelId="{19301D6D-3F70-4F1D-B0EE-B3CDB7CD3A80}" srcId="{5B297039-B62D-4978-A4EE-2322F66BC254}" destId="{3EF58B5D-6B19-4D58-B0D5-DA302FCE7345}" srcOrd="1" destOrd="0" parTransId="{D60DD535-D23F-4C13-A40C-C29E3395DE4A}" sibTransId="{6F6CF1F3-D8A0-41FF-B899-9C0BC5366AC9}"/>
    <dgm:cxn modelId="{F9D32367-F262-487D-803A-67FB53B999CD}" type="presOf" srcId="{7DE4621D-A544-43E7-93E1-66FF6C2B028E}" destId="{FF8D51B8-48F0-489E-9FD7-4B57BD78533D}" srcOrd="0" destOrd="0" presId="urn:microsoft.com/office/officeart/2005/8/layout/vList5"/>
    <dgm:cxn modelId="{9B8B8201-904A-4835-ADC8-9CF32CDE4242}" srcId="{DEAF9512-F187-405A-AC25-29DAC5033A4C}" destId="{595685CB-915A-41B4-A4D9-DF6D2C1166FE}" srcOrd="2" destOrd="0" parTransId="{8F01DE63-00B0-4B34-92C1-C6462B12E7E1}" sibTransId="{6950CA2A-04D1-4087-BCF9-927155A0C64A}"/>
    <dgm:cxn modelId="{F25E1005-C113-4DBD-93FC-926456C7DBCD}" type="presOf" srcId="{DEAF9512-F187-405A-AC25-29DAC5033A4C}" destId="{51974DDB-B02E-4017-A7F7-38DA827EA620}" srcOrd="0" destOrd="0" presId="urn:microsoft.com/office/officeart/2005/8/layout/vList5"/>
    <dgm:cxn modelId="{D8B7AF6D-D7A8-4533-92D9-A3B451F39968}" type="presOf" srcId="{3EF58B5D-6B19-4D58-B0D5-DA302FCE7345}" destId="{D7E6F16C-E6C4-468D-8218-BECDD5179C37}" srcOrd="0" destOrd="1" presId="urn:microsoft.com/office/officeart/2005/8/layout/vList5"/>
    <dgm:cxn modelId="{DEB2AD83-8404-4ECF-B97B-5EF641D65EF1}" srcId="{31D57B96-089A-47DE-8FD6-67088C67A371}" destId="{A44386CF-4FA1-4AA8-8C6D-0A20494EE1E0}" srcOrd="0" destOrd="0" parTransId="{B3A1509B-496F-4EE8-BD09-ED8AFE4B2A0D}" sibTransId="{157D743D-21D6-434B-8488-6DEC7AA1236F}"/>
    <dgm:cxn modelId="{25107A96-7378-417C-A650-E280BECCD506}" type="presOf" srcId="{5B297039-B62D-4978-A4EE-2322F66BC254}" destId="{84058B8F-F0C0-4BB9-81AC-B2542FE0D009}"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BEF78F40-4F1F-4089-ABEA-4FC2609E2DB3}" srcId="{7DE4621D-A544-43E7-93E1-66FF6C2B028E}" destId="{B1B9E124-13BB-4E29-8134-608A0E46E6B2}" srcOrd="0" destOrd="0" parTransId="{23C541DE-E96E-4CD1-B3D2-2C4835CEE299}" sibTransId="{4D600855-2DA7-40BD-9FF4-FAF32538432E}"/>
    <dgm:cxn modelId="{71CC9162-EFF2-4055-95B8-28E8D47DDEFA}" srcId="{7DE4621D-A544-43E7-93E1-66FF6C2B028E}" destId="{58ABF9CA-F5C6-4F84-9894-3019678A9942}" srcOrd="1" destOrd="0" parTransId="{43D4F99C-3B34-483C-9A80-C31625CFF62C}" sibTransId="{6A56882B-CD8D-4C7C-8775-E43757547D95}"/>
    <dgm:cxn modelId="{5F40A09E-E367-4257-9B42-33E942A501D6}" type="presOf" srcId="{C42AE81E-FFD0-4730-8733-38C9368BE7B7}" destId="{359B5B89-666B-4C5E-9C3F-0069256B6890}" srcOrd="0" destOrd="1" presId="urn:microsoft.com/office/officeart/2005/8/layout/vList5"/>
    <dgm:cxn modelId="{542F521A-A1E6-4E61-B249-538A1C0EB04A}" type="presOf" srcId="{A44386CF-4FA1-4AA8-8C6D-0A20494EE1E0}" destId="{359B5B89-666B-4C5E-9C3F-0069256B6890}" srcOrd="0" destOrd="0" presId="urn:microsoft.com/office/officeart/2005/8/layout/vList5"/>
    <dgm:cxn modelId="{2B0AAC1A-260C-4518-8942-E82A46BA9DBA}" type="presOf" srcId="{58ABF9CA-F5C6-4F84-9894-3019678A9942}" destId="{B3BDB87D-F940-4565-8E5B-246CFA855B77}" srcOrd="0" destOrd="1" presId="urn:microsoft.com/office/officeart/2005/8/layout/vList5"/>
    <dgm:cxn modelId="{C0DE1C7E-10B1-4EDB-A94B-317B1BA52F79}" type="presOf" srcId="{20AAD1F3-8642-4EEB-B612-C9C80AE1E782}" destId="{A142D048-0CE4-4E60-84A1-22228FA7E379}" srcOrd="0" destOrd="0" presId="urn:microsoft.com/office/officeart/2005/8/layout/vList5"/>
    <dgm:cxn modelId="{A8137413-B729-4579-B2B8-C83120F05913}" type="presOf" srcId="{6A604EB5-925F-49AC-B94F-AA7262D4A892}" destId="{D7E6F16C-E6C4-468D-8218-BECDD5179C37}" srcOrd="0" destOrd="0" presId="urn:microsoft.com/office/officeart/2005/8/layout/vList5"/>
    <dgm:cxn modelId="{CD69C5DD-0516-4D69-9184-DD946D17A614}" srcId="{DEAF9512-F187-405A-AC25-29DAC5033A4C}" destId="{31D57B96-089A-47DE-8FD6-67088C67A371}" srcOrd="3" destOrd="0" parTransId="{9B051E58-0154-48C1-8CDC-98EC744F6225}" sibTransId="{9D277E59-2469-48D5-8641-B738A92C2632}"/>
    <dgm:cxn modelId="{F50A4BFB-CF7F-4920-8599-B16013224572}" srcId="{DEAF9512-F187-405A-AC25-29DAC5033A4C}" destId="{5B297039-B62D-4978-A4EE-2322F66BC254}" srcOrd="1" destOrd="0" parTransId="{C10D9464-0258-4859-B856-B5777A1A948D}" sibTransId="{1E5EA579-7D70-4CA5-8741-0B1EF2C78708}"/>
    <dgm:cxn modelId="{73770F20-45EF-4941-A07A-44B4867C18D6}" srcId="{595685CB-915A-41B4-A4D9-DF6D2C1166FE}" destId="{AA9ED6BE-5F02-421B-AADF-621BF4F0878B}" srcOrd="1" destOrd="0" parTransId="{59CA7F66-2EBE-40C2-99B1-C8124AF00575}" sibTransId="{797A2459-24D7-46B4-B484-F592B5F5BDFC}"/>
    <dgm:cxn modelId="{61542472-2A14-4E6F-BE62-123E093A9750}" srcId="{5B297039-B62D-4978-A4EE-2322F66BC254}" destId="{6A604EB5-925F-49AC-B94F-AA7262D4A892}" srcOrd="0" destOrd="0" parTransId="{31AF2D93-FF83-4DB3-ABD0-357CC8F95B1A}" sibTransId="{D62DA99E-DF52-4B9B-B13C-9DB0D2D497B6}"/>
    <dgm:cxn modelId="{087732F1-8743-4968-8B51-6BFAE9CE6D5C}" srcId="{595685CB-915A-41B4-A4D9-DF6D2C1166FE}" destId="{20AAD1F3-8642-4EEB-B612-C9C80AE1E782}" srcOrd="0" destOrd="0" parTransId="{13088E0D-0C71-422A-A313-8EACEA2D6457}" sibTransId="{AC2C2F51-1908-4416-AECC-C4C018F0388E}"/>
    <dgm:cxn modelId="{9FF32979-A2AA-426E-ADCB-C821786EA445}" type="presOf" srcId="{AA9ED6BE-5F02-421B-AADF-621BF4F0878B}" destId="{A142D048-0CE4-4E60-84A1-22228FA7E379}" srcOrd="0" destOrd="1" presId="urn:microsoft.com/office/officeart/2005/8/layout/vList5"/>
    <dgm:cxn modelId="{CBEE53BE-36C9-4A7A-9BE5-11D61222C579}" type="presOf" srcId="{B1B9E124-13BB-4E29-8134-608A0E46E6B2}" destId="{B3BDB87D-F940-4565-8E5B-246CFA855B77}" srcOrd="0" destOrd="0" presId="urn:microsoft.com/office/officeart/2005/8/layout/vList5"/>
    <dgm:cxn modelId="{914AE7F8-25C9-4214-8AA3-5FE3B81C16A6}" type="presOf" srcId="{31D57B96-089A-47DE-8FD6-67088C67A371}" destId="{5C98F2AC-028B-4178-9457-2638552C187E}" srcOrd="0" destOrd="0" presId="urn:microsoft.com/office/officeart/2005/8/layout/vList5"/>
    <dgm:cxn modelId="{487356C8-1314-4142-8C96-3A7DD7097CA1}" type="presOf" srcId="{595685CB-915A-41B4-A4D9-DF6D2C1166FE}" destId="{ACE34409-DDF1-40AF-887C-63D4DBA57FF9}" srcOrd="0" destOrd="0" presId="urn:microsoft.com/office/officeart/2005/8/layout/vList5"/>
    <dgm:cxn modelId="{ACE974F4-1A05-476A-B172-853E31F840C5}" srcId="{31D57B96-089A-47DE-8FD6-67088C67A371}" destId="{C42AE81E-FFD0-4730-8733-38C9368BE7B7}" srcOrd="1" destOrd="0" parTransId="{9B9E0B3B-950A-463B-9724-C6FE08E5A78C}" sibTransId="{5B4B894F-F5FC-4C77-9E5B-6726D49CC44B}"/>
    <dgm:cxn modelId="{CC61AFBA-5780-4321-B4BC-FDFC9364ED0E}" type="presParOf" srcId="{51974DDB-B02E-4017-A7F7-38DA827EA620}" destId="{4E86ED96-FCF4-4BC9-89F5-AFB252DED4F0}" srcOrd="0" destOrd="0" presId="urn:microsoft.com/office/officeart/2005/8/layout/vList5"/>
    <dgm:cxn modelId="{D9B37B88-ECC9-448F-A528-1B40D4C53108}" type="presParOf" srcId="{4E86ED96-FCF4-4BC9-89F5-AFB252DED4F0}" destId="{FF8D51B8-48F0-489E-9FD7-4B57BD78533D}" srcOrd="0" destOrd="0" presId="urn:microsoft.com/office/officeart/2005/8/layout/vList5"/>
    <dgm:cxn modelId="{48C6033E-B4ED-4EE2-ACCC-33BB1F1021E5}" type="presParOf" srcId="{4E86ED96-FCF4-4BC9-89F5-AFB252DED4F0}" destId="{B3BDB87D-F940-4565-8E5B-246CFA855B77}" srcOrd="1" destOrd="0" presId="urn:microsoft.com/office/officeart/2005/8/layout/vList5"/>
    <dgm:cxn modelId="{8E59D3DB-B2E7-4BB3-8E9F-4609284BFC41}" type="presParOf" srcId="{51974DDB-B02E-4017-A7F7-38DA827EA620}" destId="{951F7C74-24E3-4CB4-BA57-031C1E1BE09E}" srcOrd="1" destOrd="0" presId="urn:microsoft.com/office/officeart/2005/8/layout/vList5"/>
    <dgm:cxn modelId="{0E4BA4E3-A20B-4981-BABE-5A5C79247B89}" type="presParOf" srcId="{51974DDB-B02E-4017-A7F7-38DA827EA620}" destId="{DA89D818-4AF3-4FFA-A89E-6D61E9182927}" srcOrd="2" destOrd="0" presId="urn:microsoft.com/office/officeart/2005/8/layout/vList5"/>
    <dgm:cxn modelId="{1A96A402-B064-4FDB-A8A6-9D8AB92F6FCE}" type="presParOf" srcId="{DA89D818-4AF3-4FFA-A89E-6D61E9182927}" destId="{84058B8F-F0C0-4BB9-81AC-B2542FE0D009}" srcOrd="0" destOrd="0" presId="urn:microsoft.com/office/officeart/2005/8/layout/vList5"/>
    <dgm:cxn modelId="{C5CD6880-21B3-4435-8515-42B320680FBD}" type="presParOf" srcId="{DA89D818-4AF3-4FFA-A89E-6D61E9182927}" destId="{D7E6F16C-E6C4-468D-8218-BECDD5179C37}" srcOrd="1" destOrd="0" presId="urn:microsoft.com/office/officeart/2005/8/layout/vList5"/>
    <dgm:cxn modelId="{6478911F-2854-4A9B-A9F7-2B46B29EB721}" type="presParOf" srcId="{51974DDB-B02E-4017-A7F7-38DA827EA620}" destId="{1F75E44F-4278-4221-9BCE-5EB3D815B0C7}" srcOrd="3" destOrd="0" presId="urn:microsoft.com/office/officeart/2005/8/layout/vList5"/>
    <dgm:cxn modelId="{BB3D1185-AE3D-4CC7-9C3B-19D5F87831B7}" type="presParOf" srcId="{51974DDB-B02E-4017-A7F7-38DA827EA620}" destId="{6D87039A-8268-4704-BEDD-F46E98C2D4A3}" srcOrd="4" destOrd="0" presId="urn:microsoft.com/office/officeart/2005/8/layout/vList5"/>
    <dgm:cxn modelId="{0BE9FCA1-2A4B-4F51-8326-E0DF177FE3A8}" type="presParOf" srcId="{6D87039A-8268-4704-BEDD-F46E98C2D4A3}" destId="{ACE34409-DDF1-40AF-887C-63D4DBA57FF9}" srcOrd="0" destOrd="0" presId="urn:microsoft.com/office/officeart/2005/8/layout/vList5"/>
    <dgm:cxn modelId="{52623425-DB7E-4948-B4B8-79AF3054093A}" type="presParOf" srcId="{6D87039A-8268-4704-BEDD-F46E98C2D4A3}" destId="{A142D048-0CE4-4E60-84A1-22228FA7E379}" srcOrd="1" destOrd="0" presId="urn:microsoft.com/office/officeart/2005/8/layout/vList5"/>
    <dgm:cxn modelId="{AAD9F9F0-DDE5-43B8-A5BE-4BA3FF889114}" type="presParOf" srcId="{51974DDB-B02E-4017-A7F7-38DA827EA620}" destId="{A88EA386-856D-4237-876E-0D279002FCC8}" srcOrd="5" destOrd="0" presId="urn:microsoft.com/office/officeart/2005/8/layout/vList5"/>
    <dgm:cxn modelId="{061E0D8E-7E55-41FC-B3F8-C47049547A50}" type="presParOf" srcId="{51974DDB-B02E-4017-A7F7-38DA827EA620}" destId="{3F9D04FB-833F-419A-BE3A-4A175A4217DE}" srcOrd="6" destOrd="0" presId="urn:microsoft.com/office/officeart/2005/8/layout/vList5"/>
    <dgm:cxn modelId="{B7F79AF0-2742-499B-9E9A-AB3A01B59767}" type="presParOf" srcId="{3F9D04FB-833F-419A-BE3A-4A175A4217DE}" destId="{5C98F2AC-028B-4178-9457-2638552C187E}" srcOrd="0" destOrd="0" presId="urn:microsoft.com/office/officeart/2005/8/layout/vList5"/>
    <dgm:cxn modelId="{C22489F6-E3BD-4D10-ABDA-A8B7CF99217D}" type="presParOf" srcId="{3F9D04FB-833F-419A-BE3A-4A175A4217DE}" destId="{359B5B89-666B-4C5E-9C3F-0069256B689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6E9B2ED-0420-42F8-AEC9-741EF681B36F}">
      <dgm:prSet phldrT="[Text]" custT="1"/>
      <dgm:spPr/>
      <dgm:t>
        <a:bodyPr/>
        <a:lstStyle/>
        <a:p>
          <a:r>
            <a:rPr lang="en-US" sz="1750" b="1" i="0" dirty="0"/>
            <a:t>Booking of entries for 12 months</a:t>
          </a:r>
          <a:endParaRPr lang="en-US" sz="1750" b="1" dirty="0"/>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b="0" i="0" dirty="0">
              <a:solidFill>
                <a:schemeClr val="accent1">
                  <a:lumMod val="50000"/>
                </a:schemeClr>
              </a:solidFill>
            </a:rPr>
            <a:t>Salary Expenses, Monthly Interest Expenses (EMI), Security Guard Expenses, Rent Expenses</a:t>
          </a:r>
          <a:endParaRPr lang="en-US" sz="1750" dirty="0">
            <a:solidFill>
              <a:schemeClr val="accent1">
                <a:lumMod val="50000"/>
              </a:schemeClr>
            </a:solidFill>
          </a:endParaRP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i="0" dirty="0"/>
            <a:t>Reasonable Consistency in Monthly Booking</a:t>
          </a:r>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D6CA922B-9A42-4F2E-9D48-9436FB6FB5C8}">
      <dgm:prSet custT="1"/>
      <dgm:spPr/>
      <dgm:t>
        <a:bodyPr/>
        <a:lstStyle/>
        <a:p>
          <a:r>
            <a:rPr lang="en-US" sz="1750" dirty="0">
              <a:solidFill>
                <a:schemeClr val="accent1">
                  <a:lumMod val="50000"/>
                </a:schemeClr>
              </a:solidFill>
            </a:rPr>
            <a:t>GST monthly ITC utilization from monthly output liability</a:t>
          </a:r>
        </a:p>
      </dgm:t>
    </dgm:pt>
    <dgm:pt modelId="{6BE31FDC-3CCB-421E-AA40-A7EC11C5CE38}" type="parTrans" cxnId="{73F27536-2F1A-4E0A-B38E-58C83A10919E}">
      <dgm:prSet/>
      <dgm:spPr/>
      <dgm:t>
        <a:bodyPr/>
        <a:lstStyle/>
        <a:p>
          <a:endParaRPr lang="en-US" sz="1750"/>
        </a:p>
      </dgm:t>
    </dgm:pt>
    <dgm:pt modelId="{01D0A91A-5D32-44AF-AAEC-96A8446FE1D4}" type="sibTrans" cxnId="{73F27536-2F1A-4E0A-B38E-58C83A10919E}">
      <dgm:prSet/>
      <dgm:spPr/>
      <dgm:t>
        <a:bodyPr/>
        <a:lstStyle/>
        <a:p>
          <a:endParaRPr lang="en-US" sz="1750"/>
        </a:p>
      </dgm:t>
    </dgm:pt>
    <dgm:pt modelId="{6C66E24C-8B97-4B77-B810-338876508AE7}">
      <dgm:prSet custT="1"/>
      <dgm:spPr/>
      <dgm:t>
        <a:bodyPr/>
        <a:lstStyle/>
        <a:p>
          <a:r>
            <a:rPr lang="en-US" sz="1750" b="1" i="0" dirty="0"/>
            <a:t>Other Periodic Considerations</a:t>
          </a:r>
        </a:p>
      </dgm:t>
    </dgm:pt>
    <dgm:pt modelId="{F4DB867E-9867-4B45-8E4B-9668F98DA3E0}" type="parTrans" cxnId="{AB5F0076-B861-4E14-9217-03B58EB2BAEC}">
      <dgm:prSet/>
      <dgm:spPr/>
      <dgm:t>
        <a:bodyPr/>
        <a:lstStyle/>
        <a:p>
          <a:endParaRPr lang="en-US"/>
        </a:p>
      </dgm:t>
    </dgm:pt>
    <dgm:pt modelId="{539EEEB5-D723-4313-86A5-F8A2D367F102}" type="sibTrans" cxnId="{AB5F0076-B861-4E14-9217-03B58EB2BAEC}">
      <dgm:prSet/>
      <dgm:spPr/>
      <dgm:t>
        <a:bodyPr/>
        <a:lstStyle/>
        <a:p>
          <a:endParaRPr lang="en-US"/>
        </a:p>
      </dgm:t>
    </dgm:pt>
    <dgm:pt modelId="{A047CB1E-9233-4150-B1A6-6AE0D3A5DE84}">
      <dgm:prSet custT="1"/>
      <dgm:spPr/>
      <dgm:t>
        <a:bodyPr/>
        <a:lstStyle/>
        <a:p>
          <a:r>
            <a:rPr lang="en-US" sz="1750" b="0" i="0" dirty="0">
              <a:solidFill>
                <a:schemeClr val="accent1">
                  <a:lumMod val="50000"/>
                </a:schemeClr>
              </a:solidFill>
            </a:rPr>
            <a:t>Electricity Expenses, Salary Expenses</a:t>
          </a:r>
          <a:endParaRPr lang="en-US" sz="1750" b="1" i="0" dirty="0"/>
        </a:p>
      </dgm:t>
    </dgm:pt>
    <dgm:pt modelId="{708384F8-41A3-4384-B44B-F41214C3400C}" type="sibTrans" cxnId="{4C289139-CB3E-4920-A398-D7D02367D57F}">
      <dgm:prSet/>
      <dgm:spPr/>
      <dgm:t>
        <a:bodyPr/>
        <a:lstStyle/>
        <a:p>
          <a:endParaRPr lang="en-US"/>
        </a:p>
      </dgm:t>
    </dgm:pt>
    <dgm:pt modelId="{CDCD42DD-B608-4219-9297-FB52ABA9E413}" type="parTrans" cxnId="{4C289139-CB3E-4920-A398-D7D02367D57F}">
      <dgm:prSet/>
      <dgm:spPr/>
      <dgm:t>
        <a:bodyPr/>
        <a:lstStyle/>
        <a:p>
          <a:endParaRPr lang="en-US"/>
        </a:p>
      </dgm:t>
    </dgm:pt>
    <dgm:pt modelId="{1C732742-A950-4AE4-A820-18B27F1CC483}">
      <dgm:prSet custT="1"/>
      <dgm:spPr/>
      <dgm:t>
        <a:bodyPr/>
        <a:lstStyle/>
        <a:p>
          <a:r>
            <a:rPr lang="en-US" sz="1750" dirty="0">
              <a:solidFill>
                <a:schemeClr val="accent1">
                  <a:lumMod val="50000"/>
                </a:schemeClr>
              </a:solidFill>
            </a:rPr>
            <a:t>Depreciation for New Assets / Disposed Assets during the year</a:t>
          </a:r>
        </a:p>
      </dgm:t>
    </dgm:pt>
    <dgm:pt modelId="{B123BB81-A172-4118-8D49-96504893C0CB}" type="parTrans" cxnId="{F99B1D57-811D-4FB2-8C4C-72F53E64E83A}">
      <dgm:prSet/>
      <dgm:spPr/>
      <dgm:t>
        <a:bodyPr/>
        <a:lstStyle/>
        <a:p>
          <a:endParaRPr lang="en-US"/>
        </a:p>
      </dgm:t>
    </dgm:pt>
    <dgm:pt modelId="{D8162BE6-48DC-431F-9542-3F2DE734A599}" type="sibTrans" cxnId="{F99B1D57-811D-4FB2-8C4C-72F53E64E83A}">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0" presStyleCnt="3">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0" presStyleCnt="3">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1" presStyleCnt="3">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1" presStyleCnt="3" custLinFactNeighborY="0">
        <dgm:presLayoutVars>
          <dgm:bulletEnabled val="1"/>
        </dgm:presLayoutVars>
      </dgm:prSet>
      <dgm:spPr/>
      <dgm:t>
        <a:bodyPr/>
        <a:lstStyle/>
        <a:p>
          <a:endParaRPr lang="en-US"/>
        </a:p>
      </dgm:t>
    </dgm:pt>
    <dgm:pt modelId="{5B2D92D8-13BC-4626-B7D6-EE9497B6D744}" type="pres">
      <dgm:prSet presAssocID="{9C361766-C71B-43CE-847F-7E3BAA620456}" presName="sp" presStyleCnt="0"/>
      <dgm:spPr/>
    </dgm:pt>
    <dgm:pt modelId="{74D5CAE0-F8EC-4339-8388-B70A5C73CEEE}" type="pres">
      <dgm:prSet presAssocID="{6C66E24C-8B97-4B77-B810-338876508AE7}" presName="linNode" presStyleCnt="0"/>
      <dgm:spPr/>
    </dgm:pt>
    <dgm:pt modelId="{8E67E6E8-27CA-40E5-B4D5-5F14406F2274}" type="pres">
      <dgm:prSet presAssocID="{6C66E24C-8B97-4B77-B810-338876508AE7}" presName="parentText" presStyleLbl="node1" presStyleIdx="2" presStyleCnt="3">
        <dgm:presLayoutVars>
          <dgm:chMax val="1"/>
          <dgm:bulletEnabled val="1"/>
        </dgm:presLayoutVars>
      </dgm:prSet>
      <dgm:spPr/>
      <dgm:t>
        <a:bodyPr/>
        <a:lstStyle/>
        <a:p>
          <a:endParaRPr lang="en-US"/>
        </a:p>
      </dgm:t>
    </dgm:pt>
    <dgm:pt modelId="{30CA6FC9-33E4-4FEE-BDD8-6C0BD6D645E2}" type="pres">
      <dgm:prSet presAssocID="{6C66E24C-8B97-4B77-B810-338876508AE7}" presName="descendantText" presStyleLbl="alignAccFollowNode1" presStyleIdx="2" presStyleCnt="3">
        <dgm:presLayoutVars>
          <dgm:bulletEnabled val="1"/>
        </dgm:presLayoutVars>
      </dgm:prSet>
      <dgm:spPr/>
      <dgm:t>
        <a:bodyPr/>
        <a:lstStyle/>
        <a:p>
          <a:endParaRPr lang="en-US"/>
        </a:p>
      </dgm:t>
    </dgm:pt>
  </dgm:ptLst>
  <dgm:cxnLst>
    <dgm:cxn modelId="{FAC79D94-BC3E-4291-A422-6EB97BFD2271}" srcId="{76E9B2ED-0420-42F8-AEC9-741EF681B36F}" destId="{4340EDFE-1FCE-44FB-B71D-DAA713F04403}" srcOrd="0" destOrd="0" parTransId="{C0F257A1-20FD-4636-B457-7220D116BB59}" sibTransId="{A4C6EFF4-3532-4CD3-AB20-D3D25AC8D2AD}"/>
    <dgm:cxn modelId="{4C289139-CB3E-4920-A398-D7D02367D57F}" srcId="{DB03112C-668E-4B26-A31C-8E757C3699B0}" destId="{A047CB1E-9233-4150-B1A6-6AE0D3A5DE84}" srcOrd="0" destOrd="0" parTransId="{CDCD42DD-B608-4219-9297-FB52ABA9E413}" sibTransId="{708384F8-41A3-4384-B44B-F41214C3400C}"/>
    <dgm:cxn modelId="{E93EC24F-5590-439F-B031-016AE13B5697}" type="presOf" srcId="{1C732742-A950-4AE4-A820-18B27F1CC483}" destId="{30CA6FC9-33E4-4FEE-BDD8-6C0BD6D645E2}" srcOrd="0" destOrd="1" presId="urn:microsoft.com/office/officeart/2005/8/layout/vList5"/>
    <dgm:cxn modelId="{4300AEFE-D031-4F57-AED0-69F50251B9D4}" type="presOf" srcId="{A047CB1E-9233-4150-B1A6-6AE0D3A5DE84}" destId="{0B4EAFE3-4C45-4B23-B998-7C1762422E01}" srcOrd="0" destOrd="0" presId="urn:microsoft.com/office/officeart/2005/8/layout/vList5"/>
    <dgm:cxn modelId="{1192287A-2AD3-494C-BBD2-3C44EB3935BA}" type="presOf" srcId="{DB03112C-668E-4B26-A31C-8E757C3699B0}" destId="{15103309-96AD-4F56-9CA8-E25A7FAE69CA}" srcOrd="0" destOrd="0" presId="urn:microsoft.com/office/officeart/2005/8/layout/vList5"/>
    <dgm:cxn modelId="{6218B905-0C77-4B42-B6D3-CC68E37C190D}" type="presOf" srcId="{6C66E24C-8B97-4B77-B810-338876508AE7}" destId="{8E67E6E8-27CA-40E5-B4D5-5F14406F2274}" srcOrd="0" destOrd="0" presId="urn:microsoft.com/office/officeart/2005/8/layout/vList5"/>
    <dgm:cxn modelId="{666B14C6-BE6C-43C4-897F-0B1CAF19425C}" type="presOf" srcId="{DEAF9512-F187-405A-AC25-29DAC5033A4C}" destId="{51974DDB-B02E-4017-A7F7-38DA827EA620}" srcOrd="0" destOrd="0" presId="urn:microsoft.com/office/officeart/2005/8/layout/vList5"/>
    <dgm:cxn modelId="{B4ED736C-2197-48B6-A06A-E39617467C8D}" type="presOf" srcId="{D6CA922B-9A42-4F2E-9D48-9436FB6FB5C8}" destId="{30CA6FC9-33E4-4FEE-BDD8-6C0BD6D645E2}" srcOrd="0" destOrd="0" presId="urn:microsoft.com/office/officeart/2005/8/layout/vList5"/>
    <dgm:cxn modelId="{F99B1D57-811D-4FB2-8C4C-72F53E64E83A}" srcId="{6C66E24C-8B97-4B77-B810-338876508AE7}" destId="{1C732742-A950-4AE4-A820-18B27F1CC483}" srcOrd="1" destOrd="0" parTransId="{B123BB81-A172-4118-8D49-96504893C0CB}" sibTransId="{D8162BE6-48DC-431F-9542-3F2DE734A599}"/>
    <dgm:cxn modelId="{AB5F0076-B861-4E14-9217-03B58EB2BAEC}" srcId="{DEAF9512-F187-405A-AC25-29DAC5033A4C}" destId="{6C66E24C-8B97-4B77-B810-338876508AE7}" srcOrd="2" destOrd="0" parTransId="{F4DB867E-9867-4B45-8E4B-9668F98DA3E0}" sibTransId="{539EEEB5-D723-4313-86A5-F8A2D367F102}"/>
    <dgm:cxn modelId="{441C8D68-85F5-4E77-8A8C-89540EBDA18C}" type="presOf" srcId="{76E9B2ED-0420-42F8-AEC9-741EF681B36F}" destId="{93658873-18FF-4156-BF37-3AB4A5FF250E}" srcOrd="0" destOrd="0" presId="urn:microsoft.com/office/officeart/2005/8/layout/vList5"/>
    <dgm:cxn modelId="{C2D6815A-B303-4504-8512-CBD96F240FAF}" type="presOf" srcId="{4340EDFE-1FCE-44FB-B71D-DAA713F04403}" destId="{52B373A1-7875-4FC7-A971-BF2DEF2EE561}" srcOrd="0" destOrd="0" presId="urn:microsoft.com/office/officeart/2005/8/layout/vList5"/>
    <dgm:cxn modelId="{8B5F7D20-4E59-434B-9EAC-FF12C500E643}" srcId="{DEAF9512-F187-405A-AC25-29DAC5033A4C}" destId="{76E9B2ED-0420-42F8-AEC9-741EF681B36F}" srcOrd="0" destOrd="0" parTransId="{633C44FC-D196-4FFA-B1A6-96A3694A9B1D}" sibTransId="{E432E6A2-2F02-43F4-AB7A-E04F29DEBC4D}"/>
    <dgm:cxn modelId="{72122BC0-3584-445D-B62E-85F198698DA7}" srcId="{DEAF9512-F187-405A-AC25-29DAC5033A4C}" destId="{DB03112C-668E-4B26-A31C-8E757C3699B0}" srcOrd="1" destOrd="0" parTransId="{3A1D7C03-EB47-4AEF-8FF9-C02E6C252613}" sibTransId="{9C361766-C71B-43CE-847F-7E3BAA620456}"/>
    <dgm:cxn modelId="{73F27536-2F1A-4E0A-B38E-58C83A10919E}" srcId="{6C66E24C-8B97-4B77-B810-338876508AE7}" destId="{D6CA922B-9A42-4F2E-9D48-9436FB6FB5C8}" srcOrd="0" destOrd="0" parTransId="{6BE31FDC-3CCB-421E-AA40-A7EC11C5CE38}" sibTransId="{01D0A91A-5D32-44AF-AAEC-96A8446FE1D4}"/>
    <dgm:cxn modelId="{95C9EF45-18E8-4A37-9873-7887409E5E86}" type="presParOf" srcId="{51974DDB-B02E-4017-A7F7-38DA827EA620}" destId="{579C5BD9-37E8-4295-B4A4-6E91B2C256D1}" srcOrd="0" destOrd="0" presId="urn:microsoft.com/office/officeart/2005/8/layout/vList5"/>
    <dgm:cxn modelId="{534D1D6A-9AE1-44BC-8763-C7C40946C06D}" type="presParOf" srcId="{579C5BD9-37E8-4295-B4A4-6E91B2C256D1}" destId="{93658873-18FF-4156-BF37-3AB4A5FF250E}" srcOrd="0" destOrd="0" presId="urn:microsoft.com/office/officeart/2005/8/layout/vList5"/>
    <dgm:cxn modelId="{BEEDB10A-A533-4132-B61E-4D9BCC6E2C38}" type="presParOf" srcId="{579C5BD9-37E8-4295-B4A4-6E91B2C256D1}" destId="{52B373A1-7875-4FC7-A971-BF2DEF2EE561}" srcOrd="1" destOrd="0" presId="urn:microsoft.com/office/officeart/2005/8/layout/vList5"/>
    <dgm:cxn modelId="{25C4B9AA-5A2F-4768-B1A2-BA33FAECBC88}" type="presParOf" srcId="{51974DDB-B02E-4017-A7F7-38DA827EA620}" destId="{7A8E15CC-6471-4502-9577-96DB2EF863D8}" srcOrd="1" destOrd="0" presId="urn:microsoft.com/office/officeart/2005/8/layout/vList5"/>
    <dgm:cxn modelId="{B1F7D5DF-5010-456E-B02D-F9DF32CDA97D}" type="presParOf" srcId="{51974DDB-B02E-4017-A7F7-38DA827EA620}" destId="{FBC84752-C47D-46B7-886A-B065A8323781}" srcOrd="2" destOrd="0" presId="urn:microsoft.com/office/officeart/2005/8/layout/vList5"/>
    <dgm:cxn modelId="{6D271076-EE0E-4079-A9D3-D2BD683E8889}" type="presParOf" srcId="{FBC84752-C47D-46B7-886A-B065A8323781}" destId="{15103309-96AD-4F56-9CA8-E25A7FAE69CA}" srcOrd="0" destOrd="0" presId="urn:microsoft.com/office/officeart/2005/8/layout/vList5"/>
    <dgm:cxn modelId="{C1B5392C-EBB7-4192-A849-662149F18349}" type="presParOf" srcId="{FBC84752-C47D-46B7-886A-B065A8323781}" destId="{0B4EAFE3-4C45-4B23-B998-7C1762422E01}" srcOrd="1" destOrd="0" presId="urn:microsoft.com/office/officeart/2005/8/layout/vList5"/>
    <dgm:cxn modelId="{20093AEA-CCE4-4123-A03A-0106BF9CDFEC}" type="presParOf" srcId="{51974DDB-B02E-4017-A7F7-38DA827EA620}" destId="{5B2D92D8-13BC-4626-B7D6-EE9497B6D744}" srcOrd="3" destOrd="0" presId="urn:microsoft.com/office/officeart/2005/8/layout/vList5"/>
    <dgm:cxn modelId="{A4BF4B07-D61A-41C9-B28A-42CE5F9F98D2}" type="presParOf" srcId="{51974DDB-B02E-4017-A7F7-38DA827EA620}" destId="{74D5CAE0-F8EC-4339-8388-B70A5C73CEEE}" srcOrd="4" destOrd="0" presId="urn:microsoft.com/office/officeart/2005/8/layout/vList5"/>
    <dgm:cxn modelId="{9F651427-9678-4249-B58C-BDB0C53523A0}" type="presParOf" srcId="{74D5CAE0-F8EC-4339-8388-B70A5C73CEEE}" destId="{8E67E6E8-27CA-40E5-B4D5-5F14406F2274}" srcOrd="0" destOrd="0" presId="urn:microsoft.com/office/officeart/2005/8/layout/vList5"/>
    <dgm:cxn modelId="{365DB393-C982-4B9D-A307-CDB1D34B4054}" type="presParOf" srcId="{74D5CAE0-F8EC-4339-8388-B70A5C73CEEE}" destId="{30CA6FC9-33E4-4FEE-BDD8-6C0BD6D645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Audit </a:t>
          </a:r>
          <a:r>
            <a:rPr lang="en-US" sz="1800" b="1" dirty="0" err="1"/>
            <a:t>Applicabilites</a:t>
          </a:r>
          <a:endParaRPr lang="en-US" sz="1800" b="1" dirty="0"/>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2749A8B4-6D8A-4E9C-9575-255D66CCAF87}" type="presOf" srcId="{7DE4621D-A544-43E7-93E1-66FF6C2B028E}" destId="{FF8D51B8-48F0-489E-9FD7-4B57BD78533D}"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6ED0A50A-1EBC-482F-BB4E-441018B5FDFA}" type="presOf" srcId="{DEAF9512-F187-405A-AC25-29DAC5033A4C}" destId="{51974DDB-B02E-4017-A7F7-38DA827EA620}" srcOrd="0" destOrd="0" presId="urn:microsoft.com/office/officeart/2005/8/layout/vList5"/>
    <dgm:cxn modelId="{04C4B91B-7AEA-43D4-981F-23F60C1C4990}" type="presParOf" srcId="{51974DDB-B02E-4017-A7F7-38DA827EA620}" destId="{4E86ED96-FCF4-4BC9-89F5-AFB252DED4F0}" srcOrd="0" destOrd="0" presId="urn:microsoft.com/office/officeart/2005/8/layout/vList5"/>
    <dgm:cxn modelId="{B4D77560-47CA-4652-B1B1-0ED208E37B64}"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6E9B2ED-0420-42F8-AEC9-741EF681B36F}">
      <dgm:prSet phldrT="[Text]" custT="1"/>
      <dgm:spPr/>
      <dgm:t>
        <a:bodyPr/>
        <a:lstStyle/>
        <a:p>
          <a:r>
            <a:rPr lang="en-US" sz="1750" b="1" i="0" dirty="0"/>
            <a:t>Provision</a:t>
          </a:r>
          <a:endParaRPr lang="en-US" sz="1750" b="1" dirty="0"/>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b="0" i="0" dirty="0">
              <a:solidFill>
                <a:schemeClr val="accent1">
                  <a:lumMod val="50000"/>
                </a:schemeClr>
              </a:solidFill>
            </a:rPr>
            <a:t>Present Obligation</a:t>
          </a:r>
          <a:endParaRPr lang="en-US" sz="1750" dirty="0">
            <a:solidFill>
              <a:schemeClr val="accent1">
                <a:lumMod val="50000"/>
              </a:schemeClr>
            </a:solidFill>
          </a:endParaRP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i="0" dirty="0"/>
            <a:t>Example</a:t>
          </a:r>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D6CA922B-9A42-4F2E-9D48-9436FB6FB5C8}">
      <dgm:prSet custT="1"/>
      <dgm:spPr/>
      <dgm:t>
        <a:bodyPr/>
        <a:lstStyle/>
        <a:p>
          <a:r>
            <a:rPr lang="en-US" sz="1750" dirty="0">
              <a:solidFill>
                <a:schemeClr val="accent1">
                  <a:lumMod val="50000"/>
                </a:schemeClr>
              </a:solidFill>
            </a:rPr>
            <a:t>New Tax Rates &amp; Amendments through Finance Budget</a:t>
          </a:r>
        </a:p>
      </dgm:t>
    </dgm:pt>
    <dgm:pt modelId="{6BE31FDC-3CCB-421E-AA40-A7EC11C5CE38}" type="parTrans" cxnId="{73F27536-2F1A-4E0A-B38E-58C83A10919E}">
      <dgm:prSet/>
      <dgm:spPr/>
      <dgm:t>
        <a:bodyPr/>
        <a:lstStyle/>
        <a:p>
          <a:endParaRPr lang="en-US" sz="1750"/>
        </a:p>
      </dgm:t>
    </dgm:pt>
    <dgm:pt modelId="{01D0A91A-5D32-44AF-AAEC-96A8446FE1D4}" type="sibTrans" cxnId="{73F27536-2F1A-4E0A-B38E-58C83A10919E}">
      <dgm:prSet/>
      <dgm:spPr/>
      <dgm:t>
        <a:bodyPr/>
        <a:lstStyle/>
        <a:p>
          <a:endParaRPr lang="en-US" sz="1750"/>
        </a:p>
      </dgm:t>
    </dgm:pt>
    <dgm:pt modelId="{6C66E24C-8B97-4B77-B810-338876508AE7}">
      <dgm:prSet custT="1"/>
      <dgm:spPr/>
      <dgm:t>
        <a:bodyPr/>
        <a:lstStyle/>
        <a:p>
          <a:r>
            <a:rPr lang="en-US" sz="1750" b="1" i="0" dirty="0"/>
            <a:t>Estimation</a:t>
          </a:r>
        </a:p>
      </dgm:t>
    </dgm:pt>
    <dgm:pt modelId="{F4DB867E-9867-4B45-8E4B-9668F98DA3E0}" type="parTrans" cxnId="{AB5F0076-B861-4E14-9217-03B58EB2BAEC}">
      <dgm:prSet/>
      <dgm:spPr/>
      <dgm:t>
        <a:bodyPr/>
        <a:lstStyle/>
        <a:p>
          <a:endParaRPr lang="en-US"/>
        </a:p>
      </dgm:t>
    </dgm:pt>
    <dgm:pt modelId="{539EEEB5-D723-4313-86A5-F8A2D367F102}" type="sibTrans" cxnId="{AB5F0076-B861-4E14-9217-03B58EB2BAEC}">
      <dgm:prSet/>
      <dgm:spPr/>
      <dgm:t>
        <a:bodyPr/>
        <a:lstStyle/>
        <a:p>
          <a:endParaRPr lang="en-US"/>
        </a:p>
      </dgm:t>
    </dgm:pt>
    <dgm:pt modelId="{A047CB1E-9233-4150-B1A6-6AE0D3A5DE84}">
      <dgm:prSet custT="1"/>
      <dgm:spPr/>
      <dgm:t>
        <a:bodyPr/>
        <a:lstStyle/>
        <a:p>
          <a:r>
            <a:rPr lang="en-US" sz="1750" b="0" i="0" dirty="0">
              <a:solidFill>
                <a:schemeClr val="accent1">
                  <a:lumMod val="50000"/>
                </a:schemeClr>
              </a:solidFill>
            </a:rPr>
            <a:t>Provision for Taxation</a:t>
          </a:r>
        </a:p>
      </dgm:t>
    </dgm:pt>
    <dgm:pt modelId="{708384F8-41A3-4384-B44B-F41214C3400C}" type="sibTrans" cxnId="{4C289139-CB3E-4920-A398-D7D02367D57F}">
      <dgm:prSet/>
      <dgm:spPr/>
      <dgm:t>
        <a:bodyPr/>
        <a:lstStyle/>
        <a:p>
          <a:endParaRPr lang="en-US"/>
        </a:p>
      </dgm:t>
    </dgm:pt>
    <dgm:pt modelId="{CDCD42DD-B608-4219-9297-FB52ABA9E413}" type="parTrans" cxnId="{4C289139-CB3E-4920-A398-D7D02367D57F}">
      <dgm:prSet/>
      <dgm:spPr/>
      <dgm:t>
        <a:bodyPr/>
        <a:lstStyle/>
        <a:p>
          <a:endParaRPr lang="en-US"/>
        </a:p>
      </dgm:t>
    </dgm:pt>
    <dgm:pt modelId="{D492B13B-5887-48BC-850C-FD59137D9C53}">
      <dgm:prSet phldrT="[Text]" custT="1"/>
      <dgm:spPr/>
      <dgm:t>
        <a:bodyPr/>
        <a:lstStyle/>
        <a:p>
          <a:r>
            <a:rPr lang="en-US" sz="1750" dirty="0">
              <a:solidFill>
                <a:schemeClr val="accent1">
                  <a:lumMod val="50000"/>
                </a:schemeClr>
              </a:solidFill>
            </a:rPr>
            <a:t>Can be measured only by using a substantial degree of estimation</a:t>
          </a:r>
        </a:p>
      </dgm:t>
    </dgm:pt>
    <dgm:pt modelId="{C2BE21BA-3BCE-467A-9D43-89225D42CE33}" type="parTrans" cxnId="{7A30BB95-3676-4E35-A275-2D2E986B8E1A}">
      <dgm:prSet/>
      <dgm:spPr/>
      <dgm:t>
        <a:bodyPr/>
        <a:lstStyle/>
        <a:p>
          <a:endParaRPr lang="en-US"/>
        </a:p>
      </dgm:t>
    </dgm:pt>
    <dgm:pt modelId="{B500B46F-38C6-41E5-A550-0B8BBEE1D772}" type="sibTrans" cxnId="{7A30BB95-3676-4E35-A275-2D2E986B8E1A}">
      <dgm:prSet/>
      <dgm:spPr/>
      <dgm:t>
        <a:bodyPr/>
        <a:lstStyle/>
        <a:p>
          <a:endParaRPr lang="en-US"/>
        </a:p>
      </dgm:t>
    </dgm:pt>
    <dgm:pt modelId="{AD2597E6-9611-4975-8911-AAD4DF4B68DB}">
      <dgm:prSet phldrT="[Text]" custT="1"/>
      <dgm:spPr/>
      <dgm:t>
        <a:bodyPr/>
        <a:lstStyle/>
        <a:p>
          <a:r>
            <a:rPr lang="en-US" sz="1750" dirty="0">
              <a:solidFill>
                <a:schemeClr val="accent1">
                  <a:lumMod val="50000"/>
                </a:schemeClr>
              </a:solidFill>
            </a:rPr>
            <a:t>Probable outflow of resources</a:t>
          </a:r>
        </a:p>
      </dgm:t>
    </dgm:pt>
    <dgm:pt modelId="{88BC41D1-DB30-442D-A0ED-84C217FCF41F}" type="parTrans" cxnId="{F874DB7C-EAE5-4C5C-A207-BD492915A2F6}">
      <dgm:prSet/>
      <dgm:spPr/>
      <dgm:t>
        <a:bodyPr/>
        <a:lstStyle/>
        <a:p>
          <a:endParaRPr lang="en-US"/>
        </a:p>
      </dgm:t>
    </dgm:pt>
    <dgm:pt modelId="{C125E7FD-8920-44EB-823B-9C4F1F40B4FF}" type="sibTrans" cxnId="{F874DB7C-EAE5-4C5C-A207-BD492915A2F6}">
      <dgm:prSet/>
      <dgm:spPr/>
      <dgm:t>
        <a:bodyPr/>
        <a:lstStyle/>
        <a:p>
          <a:endParaRPr lang="en-US"/>
        </a:p>
      </dgm:t>
    </dgm:pt>
    <dgm:pt modelId="{635D2100-F2FC-4A84-94A4-8D6276BDE79E}">
      <dgm:prSet custT="1"/>
      <dgm:spPr/>
      <dgm:t>
        <a:bodyPr/>
        <a:lstStyle/>
        <a:p>
          <a:r>
            <a:rPr lang="en-US" sz="1750" b="0" i="0" dirty="0">
              <a:solidFill>
                <a:schemeClr val="accent1">
                  <a:lumMod val="50000"/>
                </a:schemeClr>
              </a:solidFill>
            </a:rPr>
            <a:t>Provision for Gratuity</a:t>
          </a:r>
        </a:p>
      </dgm:t>
    </dgm:pt>
    <dgm:pt modelId="{590A4110-42F4-4788-8D8E-2D622D93E0AE}" type="parTrans" cxnId="{4A105B73-0654-4744-9E50-78805670B3E9}">
      <dgm:prSet/>
      <dgm:spPr/>
      <dgm:t>
        <a:bodyPr/>
        <a:lstStyle/>
        <a:p>
          <a:endParaRPr lang="en-US"/>
        </a:p>
      </dgm:t>
    </dgm:pt>
    <dgm:pt modelId="{A9B8F0ED-B362-496F-AE66-88079178382C}" type="sibTrans" cxnId="{4A105B73-0654-4744-9E50-78805670B3E9}">
      <dgm:prSet/>
      <dgm:spPr/>
      <dgm:t>
        <a:bodyPr/>
        <a:lstStyle/>
        <a:p>
          <a:endParaRPr lang="en-US"/>
        </a:p>
      </dgm:t>
    </dgm:pt>
    <dgm:pt modelId="{D890F1CF-C7DD-44AA-8B4F-52C0089013FF}">
      <dgm:prSet custT="1"/>
      <dgm:spPr/>
      <dgm:t>
        <a:bodyPr/>
        <a:lstStyle/>
        <a:p>
          <a:r>
            <a:rPr lang="en-US" sz="1750" b="0" i="0" dirty="0">
              <a:solidFill>
                <a:schemeClr val="accent1">
                  <a:lumMod val="50000"/>
                </a:schemeClr>
              </a:solidFill>
            </a:rPr>
            <a:t>Provision for Bonus</a:t>
          </a:r>
        </a:p>
      </dgm:t>
    </dgm:pt>
    <dgm:pt modelId="{12D212D6-0D16-4677-AFA5-7B23B85E08ED}" type="parTrans" cxnId="{7060D679-96EA-4556-B86B-8FFB7D708C3B}">
      <dgm:prSet/>
      <dgm:spPr/>
      <dgm:t>
        <a:bodyPr/>
        <a:lstStyle/>
        <a:p>
          <a:endParaRPr lang="en-US"/>
        </a:p>
      </dgm:t>
    </dgm:pt>
    <dgm:pt modelId="{C5A118CC-4D1A-4DA6-8589-E04CDE57604B}" type="sibTrans" cxnId="{7060D679-96EA-4556-B86B-8FFB7D708C3B}">
      <dgm:prSet/>
      <dgm:spPr/>
      <dgm:t>
        <a:bodyPr/>
        <a:lstStyle/>
        <a:p>
          <a:endParaRPr lang="en-US"/>
        </a:p>
      </dgm:t>
    </dgm:pt>
    <dgm:pt modelId="{57C40DB6-5129-44BD-B195-81D55946C269}">
      <dgm:prSet custT="1"/>
      <dgm:spPr/>
      <dgm:t>
        <a:bodyPr/>
        <a:lstStyle/>
        <a:p>
          <a:r>
            <a:rPr lang="en-US" sz="1750" dirty="0">
              <a:solidFill>
                <a:schemeClr val="accent1">
                  <a:lumMod val="50000"/>
                </a:schemeClr>
              </a:solidFill>
            </a:rPr>
            <a:t>Prudent Judgment</a:t>
          </a:r>
        </a:p>
      </dgm:t>
    </dgm:pt>
    <dgm:pt modelId="{60D32540-9FA5-4C1B-A209-6491ED09CEE7}" type="parTrans" cxnId="{AD038CF5-3A01-4BD8-8AE2-0DAC604624FA}">
      <dgm:prSet/>
      <dgm:spPr/>
      <dgm:t>
        <a:bodyPr/>
        <a:lstStyle/>
        <a:p>
          <a:endParaRPr lang="en-US"/>
        </a:p>
      </dgm:t>
    </dgm:pt>
    <dgm:pt modelId="{4B372191-4F53-4514-ADE7-3F4A560CF9C0}" type="sibTrans" cxnId="{AD038CF5-3A01-4BD8-8AE2-0DAC604624FA}">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0" presStyleCnt="3">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0" presStyleCnt="3">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1" presStyleCnt="3">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1" presStyleCnt="3">
        <dgm:presLayoutVars>
          <dgm:bulletEnabled val="1"/>
        </dgm:presLayoutVars>
      </dgm:prSet>
      <dgm:spPr/>
      <dgm:t>
        <a:bodyPr/>
        <a:lstStyle/>
        <a:p>
          <a:endParaRPr lang="en-US"/>
        </a:p>
      </dgm:t>
    </dgm:pt>
    <dgm:pt modelId="{5B2D92D8-13BC-4626-B7D6-EE9497B6D744}" type="pres">
      <dgm:prSet presAssocID="{9C361766-C71B-43CE-847F-7E3BAA620456}" presName="sp" presStyleCnt="0"/>
      <dgm:spPr/>
    </dgm:pt>
    <dgm:pt modelId="{74D5CAE0-F8EC-4339-8388-B70A5C73CEEE}" type="pres">
      <dgm:prSet presAssocID="{6C66E24C-8B97-4B77-B810-338876508AE7}" presName="linNode" presStyleCnt="0"/>
      <dgm:spPr/>
    </dgm:pt>
    <dgm:pt modelId="{8E67E6E8-27CA-40E5-B4D5-5F14406F2274}" type="pres">
      <dgm:prSet presAssocID="{6C66E24C-8B97-4B77-B810-338876508AE7}" presName="parentText" presStyleLbl="node1" presStyleIdx="2" presStyleCnt="3">
        <dgm:presLayoutVars>
          <dgm:chMax val="1"/>
          <dgm:bulletEnabled val="1"/>
        </dgm:presLayoutVars>
      </dgm:prSet>
      <dgm:spPr/>
      <dgm:t>
        <a:bodyPr/>
        <a:lstStyle/>
        <a:p>
          <a:endParaRPr lang="en-US"/>
        </a:p>
      </dgm:t>
    </dgm:pt>
    <dgm:pt modelId="{30CA6FC9-33E4-4FEE-BDD8-6C0BD6D645E2}" type="pres">
      <dgm:prSet presAssocID="{6C66E24C-8B97-4B77-B810-338876508AE7}" presName="descendantText" presStyleLbl="alignAccFollowNode1" presStyleIdx="2" presStyleCnt="3">
        <dgm:presLayoutVars>
          <dgm:bulletEnabled val="1"/>
        </dgm:presLayoutVars>
      </dgm:prSet>
      <dgm:spPr/>
      <dgm:t>
        <a:bodyPr/>
        <a:lstStyle/>
        <a:p>
          <a:endParaRPr lang="en-US"/>
        </a:p>
      </dgm:t>
    </dgm:pt>
  </dgm:ptLst>
  <dgm:cxnLst>
    <dgm:cxn modelId="{A6D9A3E3-1C4F-4E55-9D7A-FF4F3781F054}" type="presOf" srcId="{4340EDFE-1FCE-44FB-B71D-DAA713F04403}" destId="{52B373A1-7875-4FC7-A971-BF2DEF2EE561}" srcOrd="0" destOrd="0" presId="urn:microsoft.com/office/officeart/2005/8/layout/vList5"/>
    <dgm:cxn modelId="{71E2D048-EC43-4DEF-AEB1-A1197F3657A2}" type="presOf" srcId="{D890F1CF-C7DD-44AA-8B4F-52C0089013FF}" destId="{0B4EAFE3-4C45-4B23-B998-7C1762422E01}" srcOrd="0" destOrd="2" presId="urn:microsoft.com/office/officeart/2005/8/layout/vList5"/>
    <dgm:cxn modelId="{89B17B23-9531-4A0D-B395-067DBAEA44BD}" type="presOf" srcId="{76E9B2ED-0420-42F8-AEC9-741EF681B36F}" destId="{93658873-18FF-4156-BF37-3AB4A5FF250E}" srcOrd="0" destOrd="0" presId="urn:microsoft.com/office/officeart/2005/8/layout/vList5"/>
    <dgm:cxn modelId="{7ED46FAA-4237-4650-8D9E-03F08B531E6C}" type="presOf" srcId="{57C40DB6-5129-44BD-B195-81D55946C269}" destId="{30CA6FC9-33E4-4FEE-BDD8-6C0BD6D645E2}" srcOrd="0" destOrd="0" presId="urn:microsoft.com/office/officeart/2005/8/layout/vList5"/>
    <dgm:cxn modelId="{FAC79D94-BC3E-4291-A422-6EB97BFD2271}" srcId="{76E9B2ED-0420-42F8-AEC9-741EF681B36F}" destId="{4340EDFE-1FCE-44FB-B71D-DAA713F04403}" srcOrd="0" destOrd="0" parTransId="{C0F257A1-20FD-4636-B457-7220D116BB59}" sibTransId="{A4C6EFF4-3532-4CD3-AB20-D3D25AC8D2AD}"/>
    <dgm:cxn modelId="{4A105B73-0654-4744-9E50-78805670B3E9}" srcId="{DB03112C-668E-4B26-A31C-8E757C3699B0}" destId="{635D2100-F2FC-4A84-94A4-8D6276BDE79E}" srcOrd="1" destOrd="0" parTransId="{590A4110-42F4-4788-8D8E-2D622D93E0AE}" sibTransId="{A9B8F0ED-B362-496F-AE66-88079178382C}"/>
    <dgm:cxn modelId="{4C289139-CB3E-4920-A398-D7D02367D57F}" srcId="{DB03112C-668E-4B26-A31C-8E757C3699B0}" destId="{A047CB1E-9233-4150-B1A6-6AE0D3A5DE84}" srcOrd="0" destOrd="0" parTransId="{CDCD42DD-B608-4219-9297-FB52ABA9E413}" sibTransId="{708384F8-41A3-4384-B44B-F41214C3400C}"/>
    <dgm:cxn modelId="{77665728-A7CD-4221-92F9-F2505B53F00D}" type="presOf" srcId="{D6CA922B-9A42-4F2E-9D48-9436FB6FB5C8}" destId="{30CA6FC9-33E4-4FEE-BDD8-6C0BD6D645E2}" srcOrd="0" destOrd="1" presId="urn:microsoft.com/office/officeart/2005/8/layout/vList5"/>
    <dgm:cxn modelId="{AD038CF5-3A01-4BD8-8AE2-0DAC604624FA}" srcId="{6C66E24C-8B97-4B77-B810-338876508AE7}" destId="{57C40DB6-5129-44BD-B195-81D55946C269}" srcOrd="0" destOrd="0" parTransId="{60D32540-9FA5-4C1B-A209-6491ED09CEE7}" sibTransId="{4B372191-4F53-4514-ADE7-3F4A560CF9C0}"/>
    <dgm:cxn modelId="{D3239D6F-006F-44A8-8823-5A5A020D4D2E}" type="presOf" srcId="{D492B13B-5887-48BC-850C-FD59137D9C53}" destId="{52B373A1-7875-4FC7-A971-BF2DEF2EE561}" srcOrd="0" destOrd="1" presId="urn:microsoft.com/office/officeart/2005/8/layout/vList5"/>
    <dgm:cxn modelId="{3A365EEA-FED2-4548-A2D4-E81FD0E284E8}" type="presOf" srcId="{AD2597E6-9611-4975-8911-AAD4DF4B68DB}" destId="{52B373A1-7875-4FC7-A971-BF2DEF2EE561}" srcOrd="0" destOrd="2" presId="urn:microsoft.com/office/officeart/2005/8/layout/vList5"/>
    <dgm:cxn modelId="{F874DB7C-EAE5-4C5C-A207-BD492915A2F6}" srcId="{76E9B2ED-0420-42F8-AEC9-741EF681B36F}" destId="{AD2597E6-9611-4975-8911-AAD4DF4B68DB}" srcOrd="2" destOrd="0" parTransId="{88BC41D1-DB30-442D-A0ED-84C217FCF41F}" sibTransId="{C125E7FD-8920-44EB-823B-9C4F1F40B4FF}"/>
    <dgm:cxn modelId="{21B43056-6735-422B-AA22-876A0497EA41}" type="presOf" srcId="{DEAF9512-F187-405A-AC25-29DAC5033A4C}" destId="{51974DDB-B02E-4017-A7F7-38DA827EA620}" srcOrd="0" destOrd="0" presId="urn:microsoft.com/office/officeart/2005/8/layout/vList5"/>
    <dgm:cxn modelId="{7A30BB95-3676-4E35-A275-2D2E986B8E1A}" srcId="{76E9B2ED-0420-42F8-AEC9-741EF681B36F}" destId="{D492B13B-5887-48BC-850C-FD59137D9C53}" srcOrd="1" destOrd="0" parTransId="{C2BE21BA-3BCE-467A-9D43-89225D42CE33}" sibTransId="{B500B46F-38C6-41E5-A550-0B8BBEE1D772}"/>
    <dgm:cxn modelId="{1CEAD2CC-8771-48E8-A6EE-E2BDDDBF2E60}" type="presOf" srcId="{6C66E24C-8B97-4B77-B810-338876508AE7}" destId="{8E67E6E8-27CA-40E5-B4D5-5F14406F2274}" srcOrd="0" destOrd="0" presId="urn:microsoft.com/office/officeart/2005/8/layout/vList5"/>
    <dgm:cxn modelId="{1CD3E67C-9D1A-4121-9EFF-18625C5D8CD3}" type="presOf" srcId="{635D2100-F2FC-4A84-94A4-8D6276BDE79E}" destId="{0B4EAFE3-4C45-4B23-B998-7C1762422E01}" srcOrd="0" destOrd="1" presId="urn:microsoft.com/office/officeart/2005/8/layout/vList5"/>
    <dgm:cxn modelId="{350359E5-3F77-483F-8718-9F6FB664D94D}" type="presOf" srcId="{DB03112C-668E-4B26-A31C-8E757C3699B0}" destId="{15103309-96AD-4F56-9CA8-E25A7FAE69CA}" srcOrd="0" destOrd="0" presId="urn:microsoft.com/office/officeart/2005/8/layout/vList5"/>
    <dgm:cxn modelId="{B5031606-3806-48F1-A3B4-BAFA592E1CA8}" type="presOf" srcId="{A047CB1E-9233-4150-B1A6-6AE0D3A5DE84}" destId="{0B4EAFE3-4C45-4B23-B998-7C1762422E01}" srcOrd="0" destOrd="0" presId="urn:microsoft.com/office/officeart/2005/8/layout/vList5"/>
    <dgm:cxn modelId="{AB5F0076-B861-4E14-9217-03B58EB2BAEC}" srcId="{DEAF9512-F187-405A-AC25-29DAC5033A4C}" destId="{6C66E24C-8B97-4B77-B810-338876508AE7}" srcOrd="2" destOrd="0" parTransId="{F4DB867E-9867-4B45-8E4B-9668F98DA3E0}" sibTransId="{539EEEB5-D723-4313-86A5-F8A2D367F102}"/>
    <dgm:cxn modelId="{8B5F7D20-4E59-434B-9EAC-FF12C500E643}" srcId="{DEAF9512-F187-405A-AC25-29DAC5033A4C}" destId="{76E9B2ED-0420-42F8-AEC9-741EF681B36F}" srcOrd="0" destOrd="0" parTransId="{633C44FC-D196-4FFA-B1A6-96A3694A9B1D}" sibTransId="{E432E6A2-2F02-43F4-AB7A-E04F29DEBC4D}"/>
    <dgm:cxn modelId="{73F27536-2F1A-4E0A-B38E-58C83A10919E}" srcId="{6C66E24C-8B97-4B77-B810-338876508AE7}" destId="{D6CA922B-9A42-4F2E-9D48-9436FB6FB5C8}" srcOrd="1" destOrd="0" parTransId="{6BE31FDC-3CCB-421E-AA40-A7EC11C5CE38}" sibTransId="{01D0A91A-5D32-44AF-AAEC-96A8446FE1D4}"/>
    <dgm:cxn modelId="{72122BC0-3584-445D-B62E-85F198698DA7}" srcId="{DEAF9512-F187-405A-AC25-29DAC5033A4C}" destId="{DB03112C-668E-4B26-A31C-8E757C3699B0}" srcOrd="1" destOrd="0" parTransId="{3A1D7C03-EB47-4AEF-8FF9-C02E6C252613}" sibTransId="{9C361766-C71B-43CE-847F-7E3BAA620456}"/>
    <dgm:cxn modelId="{7060D679-96EA-4556-B86B-8FFB7D708C3B}" srcId="{DB03112C-668E-4B26-A31C-8E757C3699B0}" destId="{D890F1CF-C7DD-44AA-8B4F-52C0089013FF}" srcOrd="2" destOrd="0" parTransId="{12D212D6-0D16-4677-AFA5-7B23B85E08ED}" sibTransId="{C5A118CC-4D1A-4DA6-8589-E04CDE57604B}"/>
    <dgm:cxn modelId="{64EA29B9-4E01-4983-947C-4670C129E2A5}" type="presParOf" srcId="{51974DDB-B02E-4017-A7F7-38DA827EA620}" destId="{579C5BD9-37E8-4295-B4A4-6E91B2C256D1}" srcOrd="0" destOrd="0" presId="urn:microsoft.com/office/officeart/2005/8/layout/vList5"/>
    <dgm:cxn modelId="{0D1F1AD2-2EB2-4AFC-954F-5B52C4A90228}" type="presParOf" srcId="{579C5BD9-37E8-4295-B4A4-6E91B2C256D1}" destId="{93658873-18FF-4156-BF37-3AB4A5FF250E}" srcOrd="0" destOrd="0" presId="urn:microsoft.com/office/officeart/2005/8/layout/vList5"/>
    <dgm:cxn modelId="{04FA9A90-A281-4EA6-9039-FBE8AA9482FD}" type="presParOf" srcId="{579C5BD9-37E8-4295-B4A4-6E91B2C256D1}" destId="{52B373A1-7875-4FC7-A971-BF2DEF2EE561}" srcOrd="1" destOrd="0" presId="urn:microsoft.com/office/officeart/2005/8/layout/vList5"/>
    <dgm:cxn modelId="{D5C72647-1A49-4FAB-85AF-300473BDE764}" type="presParOf" srcId="{51974DDB-B02E-4017-A7F7-38DA827EA620}" destId="{7A8E15CC-6471-4502-9577-96DB2EF863D8}" srcOrd="1" destOrd="0" presId="urn:microsoft.com/office/officeart/2005/8/layout/vList5"/>
    <dgm:cxn modelId="{81096E5C-47B6-4AAA-AB26-F99ED33B7A95}" type="presParOf" srcId="{51974DDB-B02E-4017-A7F7-38DA827EA620}" destId="{FBC84752-C47D-46B7-886A-B065A8323781}" srcOrd="2" destOrd="0" presId="urn:microsoft.com/office/officeart/2005/8/layout/vList5"/>
    <dgm:cxn modelId="{6F703B39-975B-4726-91A8-DAEC3C4CF873}" type="presParOf" srcId="{FBC84752-C47D-46B7-886A-B065A8323781}" destId="{15103309-96AD-4F56-9CA8-E25A7FAE69CA}" srcOrd="0" destOrd="0" presId="urn:microsoft.com/office/officeart/2005/8/layout/vList5"/>
    <dgm:cxn modelId="{B21083C1-3C52-4755-9BB0-7FBF35800393}" type="presParOf" srcId="{FBC84752-C47D-46B7-886A-B065A8323781}" destId="{0B4EAFE3-4C45-4B23-B998-7C1762422E01}" srcOrd="1" destOrd="0" presId="urn:microsoft.com/office/officeart/2005/8/layout/vList5"/>
    <dgm:cxn modelId="{03B55538-63F4-4A98-A2E9-AEBA2879FBF3}" type="presParOf" srcId="{51974DDB-B02E-4017-A7F7-38DA827EA620}" destId="{5B2D92D8-13BC-4626-B7D6-EE9497B6D744}" srcOrd="3" destOrd="0" presId="urn:microsoft.com/office/officeart/2005/8/layout/vList5"/>
    <dgm:cxn modelId="{9300769D-A655-4A21-91A6-6165E0A8D96F}" type="presParOf" srcId="{51974DDB-B02E-4017-A7F7-38DA827EA620}" destId="{74D5CAE0-F8EC-4339-8388-B70A5C73CEEE}" srcOrd="4" destOrd="0" presId="urn:microsoft.com/office/officeart/2005/8/layout/vList5"/>
    <dgm:cxn modelId="{39CF01E5-8E2C-4028-A914-04DBA8F8DF50}" type="presParOf" srcId="{74D5CAE0-F8EC-4339-8388-B70A5C73CEEE}" destId="{8E67E6E8-27CA-40E5-B4D5-5F14406F2274}" srcOrd="0" destOrd="0" presId="urn:microsoft.com/office/officeart/2005/8/layout/vList5"/>
    <dgm:cxn modelId="{09FBE643-34EA-453A-BAB9-0EA7C8FFED6D}" type="presParOf" srcId="{74D5CAE0-F8EC-4339-8388-B70A5C73CEEE}" destId="{30CA6FC9-33E4-4FEE-BDD8-6C0BD6D645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6E9B2ED-0420-42F8-AEC9-741EF681B36F}">
      <dgm:prSet phldrT="[Text]" custT="1"/>
      <dgm:spPr/>
      <dgm:t>
        <a:bodyPr/>
        <a:lstStyle/>
        <a:p>
          <a:r>
            <a:rPr lang="en-US" sz="1750" b="1" dirty="0"/>
            <a:t>Costing </a:t>
          </a:r>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b="0" i="0" dirty="0">
              <a:solidFill>
                <a:schemeClr val="accent1">
                  <a:lumMod val="50000"/>
                </a:schemeClr>
              </a:solidFill>
            </a:rPr>
            <a:t>Direct Expenses – Direct Material, Direct Labor, Other Direct Expenses</a:t>
          </a:r>
          <a:endParaRPr lang="en-US" sz="1750" dirty="0">
            <a:solidFill>
              <a:schemeClr val="accent1">
                <a:lumMod val="50000"/>
              </a:schemeClr>
            </a:solidFill>
          </a:endParaRP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i="0" dirty="0"/>
            <a:t>Nature</a:t>
          </a:r>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6C66E24C-8B97-4B77-B810-338876508AE7}">
      <dgm:prSet custT="1"/>
      <dgm:spPr/>
      <dgm:t>
        <a:bodyPr/>
        <a:lstStyle/>
        <a:p>
          <a:r>
            <a:rPr lang="en-US" sz="1750" b="1" i="0" dirty="0"/>
            <a:t>Purpose</a:t>
          </a:r>
        </a:p>
      </dgm:t>
    </dgm:pt>
    <dgm:pt modelId="{F4DB867E-9867-4B45-8E4B-9668F98DA3E0}" type="parTrans" cxnId="{AB5F0076-B861-4E14-9217-03B58EB2BAEC}">
      <dgm:prSet/>
      <dgm:spPr/>
      <dgm:t>
        <a:bodyPr/>
        <a:lstStyle/>
        <a:p>
          <a:endParaRPr lang="en-US"/>
        </a:p>
      </dgm:t>
    </dgm:pt>
    <dgm:pt modelId="{539EEEB5-D723-4313-86A5-F8A2D367F102}" type="sibTrans" cxnId="{AB5F0076-B861-4E14-9217-03B58EB2BAEC}">
      <dgm:prSet/>
      <dgm:spPr/>
      <dgm:t>
        <a:bodyPr/>
        <a:lstStyle/>
        <a:p>
          <a:endParaRPr lang="en-US"/>
        </a:p>
      </dgm:t>
    </dgm:pt>
    <dgm:pt modelId="{A047CB1E-9233-4150-B1A6-6AE0D3A5DE84}">
      <dgm:prSet custT="1"/>
      <dgm:spPr/>
      <dgm:t>
        <a:bodyPr/>
        <a:lstStyle/>
        <a:p>
          <a:r>
            <a:rPr lang="en-US" sz="1750" b="0" i="0" dirty="0">
              <a:solidFill>
                <a:schemeClr val="accent1">
                  <a:lumMod val="50000"/>
                </a:schemeClr>
              </a:solidFill>
            </a:rPr>
            <a:t>Revenue Nature</a:t>
          </a:r>
        </a:p>
      </dgm:t>
    </dgm:pt>
    <dgm:pt modelId="{708384F8-41A3-4384-B44B-F41214C3400C}" type="sibTrans" cxnId="{4C289139-CB3E-4920-A398-D7D02367D57F}">
      <dgm:prSet/>
      <dgm:spPr/>
      <dgm:t>
        <a:bodyPr/>
        <a:lstStyle/>
        <a:p>
          <a:endParaRPr lang="en-US"/>
        </a:p>
      </dgm:t>
    </dgm:pt>
    <dgm:pt modelId="{CDCD42DD-B608-4219-9297-FB52ABA9E413}" type="parTrans" cxnId="{4C289139-CB3E-4920-A398-D7D02367D57F}">
      <dgm:prSet/>
      <dgm:spPr/>
      <dgm:t>
        <a:bodyPr/>
        <a:lstStyle/>
        <a:p>
          <a:endParaRPr lang="en-US"/>
        </a:p>
      </dgm:t>
    </dgm:pt>
    <dgm:pt modelId="{57C40DB6-5129-44BD-B195-81D55946C269}">
      <dgm:prSet custT="1"/>
      <dgm:spPr/>
      <dgm:t>
        <a:bodyPr/>
        <a:lstStyle/>
        <a:p>
          <a:r>
            <a:rPr lang="en-US" sz="1750" dirty="0">
              <a:solidFill>
                <a:schemeClr val="accent1">
                  <a:lumMod val="50000"/>
                </a:schemeClr>
              </a:solidFill>
            </a:rPr>
            <a:t>Business Purpose</a:t>
          </a:r>
        </a:p>
      </dgm:t>
    </dgm:pt>
    <dgm:pt modelId="{60D32540-9FA5-4C1B-A209-6491ED09CEE7}" type="parTrans" cxnId="{AD038CF5-3A01-4BD8-8AE2-0DAC604624FA}">
      <dgm:prSet/>
      <dgm:spPr/>
      <dgm:t>
        <a:bodyPr/>
        <a:lstStyle/>
        <a:p>
          <a:endParaRPr lang="en-US"/>
        </a:p>
      </dgm:t>
    </dgm:pt>
    <dgm:pt modelId="{4B372191-4F53-4514-ADE7-3F4A560CF9C0}" type="sibTrans" cxnId="{AD038CF5-3A01-4BD8-8AE2-0DAC604624FA}">
      <dgm:prSet/>
      <dgm:spPr/>
      <dgm:t>
        <a:bodyPr/>
        <a:lstStyle/>
        <a:p>
          <a:endParaRPr lang="en-US"/>
        </a:p>
      </dgm:t>
    </dgm:pt>
    <dgm:pt modelId="{3449F585-9508-4283-98CE-98BEDCDEB9CF}">
      <dgm:prSet phldrT="[Text]" custT="1"/>
      <dgm:spPr/>
      <dgm:t>
        <a:bodyPr/>
        <a:lstStyle/>
        <a:p>
          <a:r>
            <a:rPr lang="en-US" sz="1750" dirty="0">
              <a:solidFill>
                <a:schemeClr val="accent1">
                  <a:lumMod val="50000"/>
                </a:schemeClr>
              </a:solidFill>
            </a:rPr>
            <a:t>Indirect Expenses – Administration, Marketing, Selling Expenses, Finance Cost</a:t>
          </a:r>
        </a:p>
      </dgm:t>
    </dgm:pt>
    <dgm:pt modelId="{1F7A24CC-E71A-410E-8583-D759DB9AFFEF}" type="parTrans" cxnId="{D6B2A364-B6F8-4BE8-A914-33A7CB96E73D}">
      <dgm:prSet/>
      <dgm:spPr/>
      <dgm:t>
        <a:bodyPr/>
        <a:lstStyle/>
        <a:p>
          <a:endParaRPr lang="en-US"/>
        </a:p>
      </dgm:t>
    </dgm:pt>
    <dgm:pt modelId="{1DF352CE-C41D-4917-B3E2-8ED4FD707F94}" type="sibTrans" cxnId="{D6B2A364-B6F8-4BE8-A914-33A7CB96E73D}">
      <dgm:prSet/>
      <dgm:spPr/>
      <dgm:t>
        <a:bodyPr/>
        <a:lstStyle/>
        <a:p>
          <a:endParaRPr lang="en-US"/>
        </a:p>
      </dgm:t>
    </dgm:pt>
    <dgm:pt modelId="{1B7F29AB-3EFF-4525-8D02-277ADBE5575E}">
      <dgm:prSet custT="1"/>
      <dgm:spPr/>
      <dgm:t>
        <a:bodyPr/>
        <a:lstStyle/>
        <a:p>
          <a:r>
            <a:rPr lang="en-US" sz="1750" b="0" i="0" dirty="0">
              <a:solidFill>
                <a:schemeClr val="accent1">
                  <a:lumMod val="50000"/>
                </a:schemeClr>
              </a:solidFill>
            </a:rPr>
            <a:t>Capital Nature</a:t>
          </a:r>
        </a:p>
      </dgm:t>
    </dgm:pt>
    <dgm:pt modelId="{B4B0E64E-8A52-4CC6-95EA-1BD449CFAEE6}" type="parTrans" cxnId="{96F39B86-9FA5-4EEB-A545-756E8ABD3E28}">
      <dgm:prSet/>
      <dgm:spPr/>
      <dgm:t>
        <a:bodyPr/>
        <a:lstStyle/>
        <a:p>
          <a:endParaRPr lang="en-US"/>
        </a:p>
      </dgm:t>
    </dgm:pt>
    <dgm:pt modelId="{3CA279DE-8C97-4AEB-856F-41C7A05A8B33}" type="sibTrans" cxnId="{96F39B86-9FA5-4EEB-A545-756E8ABD3E28}">
      <dgm:prSet/>
      <dgm:spPr/>
      <dgm:t>
        <a:bodyPr/>
        <a:lstStyle/>
        <a:p>
          <a:endParaRPr lang="en-US"/>
        </a:p>
      </dgm:t>
    </dgm:pt>
    <dgm:pt modelId="{6B062ABB-32DB-4DAA-9F0A-E3095D25204D}">
      <dgm:prSet custT="1"/>
      <dgm:spPr/>
      <dgm:t>
        <a:bodyPr/>
        <a:lstStyle/>
        <a:p>
          <a:r>
            <a:rPr lang="en-US" sz="1750" dirty="0">
              <a:solidFill>
                <a:schemeClr val="accent1">
                  <a:lumMod val="50000"/>
                </a:schemeClr>
              </a:solidFill>
            </a:rPr>
            <a:t>Personal Purpose</a:t>
          </a:r>
        </a:p>
      </dgm:t>
    </dgm:pt>
    <dgm:pt modelId="{0C9EDC84-B90D-45F2-9352-8463CDBED09C}" type="parTrans" cxnId="{DD441A84-AB95-486E-B083-897A4CFD28D4}">
      <dgm:prSet/>
      <dgm:spPr/>
      <dgm:t>
        <a:bodyPr/>
        <a:lstStyle/>
        <a:p>
          <a:endParaRPr lang="en-US"/>
        </a:p>
      </dgm:t>
    </dgm:pt>
    <dgm:pt modelId="{9EE5C7A4-837B-403E-A9CC-56C94778AD39}" type="sibTrans" cxnId="{DD441A84-AB95-486E-B083-897A4CFD28D4}">
      <dgm:prSet/>
      <dgm:spPr/>
      <dgm:t>
        <a:bodyPr/>
        <a:lstStyle/>
        <a:p>
          <a:endParaRPr lang="en-US"/>
        </a:p>
      </dgm:t>
    </dgm:pt>
    <dgm:pt modelId="{BEF979AC-E1BD-4089-BD83-F5A59EE9005B}">
      <dgm:prSet custT="1"/>
      <dgm:spPr/>
      <dgm:t>
        <a:bodyPr/>
        <a:lstStyle/>
        <a:p>
          <a:r>
            <a:rPr lang="en-US" sz="1750" b="1" dirty="0">
              <a:solidFill>
                <a:schemeClr val="bg1"/>
              </a:solidFill>
            </a:rPr>
            <a:t>Operating Cycle</a:t>
          </a:r>
        </a:p>
      </dgm:t>
    </dgm:pt>
    <dgm:pt modelId="{D051410A-E0DE-41D8-AC27-2AD0FAC95AAF}" type="parTrans" cxnId="{C35AFCCD-B85D-444E-A599-62E8A227A491}">
      <dgm:prSet/>
      <dgm:spPr/>
      <dgm:t>
        <a:bodyPr/>
        <a:lstStyle/>
        <a:p>
          <a:endParaRPr lang="en-US"/>
        </a:p>
      </dgm:t>
    </dgm:pt>
    <dgm:pt modelId="{E1A8217D-2EBD-4218-9F6A-416B8F140CF1}" type="sibTrans" cxnId="{C35AFCCD-B85D-444E-A599-62E8A227A491}">
      <dgm:prSet/>
      <dgm:spPr/>
      <dgm:t>
        <a:bodyPr/>
        <a:lstStyle/>
        <a:p>
          <a:endParaRPr lang="en-US"/>
        </a:p>
      </dgm:t>
    </dgm:pt>
    <dgm:pt modelId="{16141968-4A31-4BE6-83FB-BE61429C6160}">
      <dgm:prSet custT="1"/>
      <dgm:spPr/>
      <dgm:t>
        <a:bodyPr/>
        <a:lstStyle/>
        <a:p>
          <a:r>
            <a:rPr lang="en-US" sz="1750" dirty="0">
              <a:solidFill>
                <a:schemeClr val="accent1">
                  <a:lumMod val="50000"/>
                </a:schemeClr>
              </a:solidFill>
            </a:rPr>
            <a:t>Current</a:t>
          </a:r>
        </a:p>
      </dgm:t>
    </dgm:pt>
    <dgm:pt modelId="{EBA1E380-EDEA-4CC8-9A65-76BC31BD38F5}" type="parTrans" cxnId="{EFF41836-F208-4907-A499-DFDA2FEBF245}">
      <dgm:prSet/>
      <dgm:spPr/>
      <dgm:t>
        <a:bodyPr/>
        <a:lstStyle/>
        <a:p>
          <a:endParaRPr lang="en-US"/>
        </a:p>
      </dgm:t>
    </dgm:pt>
    <dgm:pt modelId="{D0DB9041-9CF6-4633-A14E-B6C2C45C50AE}" type="sibTrans" cxnId="{EFF41836-F208-4907-A499-DFDA2FEBF245}">
      <dgm:prSet/>
      <dgm:spPr/>
      <dgm:t>
        <a:bodyPr/>
        <a:lstStyle/>
        <a:p>
          <a:endParaRPr lang="en-US"/>
        </a:p>
      </dgm:t>
    </dgm:pt>
    <dgm:pt modelId="{F061FC10-69AC-4DDA-8631-851A22E4C2AE}">
      <dgm:prSet custT="1"/>
      <dgm:spPr/>
      <dgm:t>
        <a:bodyPr/>
        <a:lstStyle/>
        <a:p>
          <a:r>
            <a:rPr lang="en-US" sz="1750" dirty="0">
              <a:solidFill>
                <a:schemeClr val="accent1">
                  <a:lumMod val="50000"/>
                </a:schemeClr>
              </a:solidFill>
            </a:rPr>
            <a:t>Non-current</a:t>
          </a:r>
        </a:p>
      </dgm:t>
    </dgm:pt>
    <dgm:pt modelId="{A2A835DA-3AE5-48BE-A254-3191DD8D04A9}" type="parTrans" cxnId="{84C41B53-53A9-4C6C-9129-3224992212BF}">
      <dgm:prSet/>
      <dgm:spPr/>
      <dgm:t>
        <a:bodyPr/>
        <a:lstStyle/>
        <a:p>
          <a:endParaRPr lang="en-US"/>
        </a:p>
      </dgm:t>
    </dgm:pt>
    <dgm:pt modelId="{6AE611AE-8D62-4C40-AD50-673414E6A47F}" type="sibTrans" cxnId="{84C41B53-53A9-4C6C-9129-3224992212BF}">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0" presStyleCnt="4">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0" presStyleCnt="4" custScaleY="130299">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1" presStyleCnt="4">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1" presStyleCnt="4">
        <dgm:presLayoutVars>
          <dgm:bulletEnabled val="1"/>
        </dgm:presLayoutVars>
      </dgm:prSet>
      <dgm:spPr/>
      <dgm:t>
        <a:bodyPr/>
        <a:lstStyle/>
        <a:p>
          <a:endParaRPr lang="en-US"/>
        </a:p>
      </dgm:t>
    </dgm:pt>
    <dgm:pt modelId="{5B2D92D8-13BC-4626-B7D6-EE9497B6D744}" type="pres">
      <dgm:prSet presAssocID="{9C361766-C71B-43CE-847F-7E3BAA620456}" presName="sp" presStyleCnt="0"/>
      <dgm:spPr/>
    </dgm:pt>
    <dgm:pt modelId="{74D5CAE0-F8EC-4339-8388-B70A5C73CEEE}" type="pres">
      <dgm:prSet presAssocID="{6C66E24C-8B97-4B77-B810-338876508AE7}" presName="linNode" presStyleCnt="0"/>
      <dgm:spPr/>
    </dgm:pt>
    <dgm:pt modelId="{8E67E6E8-27CA-40E5-B4D5-5F14406F2274}" type="pres">
      <dgm:prSet presAssocID="{6C66E24C-8B97-4B77-B810-338876508AE7}" presName="parentText" presStyleLbl="node1" presStyleIdx="2" presStyleCnt="4">
        <dgm:presLayoutVars>
          <dgm:chMax val="1"/>
          <dgm:bulletEnabled val="1"/>
        </dgm:presLayoutVars>
      </dgm:prSet>
      <dgm:spPr/>
      <dgm:t>
        <a:bodyPr/>
        <a:lstStyle/>
        <a:p>
          <a:endParaRPr lang="en-US"/>
        </a:p>
      </dgm:t>
    </dgm:pt>
    <dgm:pt modelId="{30CA6FC9-33E4-4FEE-BDD8-6C0BD6D645E2}" type="pres">
      <dgm:prSet presAssocID="{6C66E24C-8B97-4B77-B810-338876508AE7}" presName="descendantText" presStyleLbl="alignAccFollowNode1" presStyleIdx="2" presStyleCnt="4">
        <dgm:presLayoutVars>
          <dgm:bulletEnabled val="1"/>
        </dgm:presLayoutVars>
      </dgm:prSet>
      <dgm:spPr/>
      <dgm:t>
        <a:bodyPr/>
        <a:lstStyle/>
        <a:p>
          <a:endParaRPr lang="en-US"/>
        </a:p>
      </dgm:t>
    </dgm:pt>
    <dgm:pt modelId="{B82FDE60-4B01-44E6-A37D-ED701E28DE81}" type="pres">
      <dgm:prSet presAssocID="{539EEEB5-D723-4313-86A5-F8A2D367F102}" presName="sp" presStyleCnt="0"/>
      <dgm:spPr/>
    </dgm:pt>
    <dgm:pt modelId="{D0AA854E-F689-4584-AACA-E57BC77D68E8}" type="pres">
      <dgm:prSet presAssocID="{BEF979AC-E1BD-4089-BD83-F5A59EE9005B}" presName="linNode" presStyleCnt="0"/>
      <dgm:spPr/>
    </dgm:pt>
    <dgm:pt modelId="{929DF2E7-B219-4234-8416-F0762BCCF9C5}" type="pres">
      <dgm:prSet presAssocID="{BEF979AC-E1BD-4089-BD83-F5A59EE9005B}" presName="parentText" presStyleLbl="node1" presStyleIdx="3" presStyleCnt="4">
        <dgm:presLayoutVars>
          <dgm:chMax val="1"/>
          <dgm:bulletEnabled val="1"/>
        </dgm:presLayoutVars>
      </dgm:prSet>
      <dgm:spPr/>
      <dgm:t>
        <a:bodyPr/>
        <a:lstStyle/>
        <a:p>
          <a:endParaRPr lang="en-US"/>
        </a:p>
      </dgm:t>
    </dgm:pt>
    <dgm:pt modelId="{8F8AA3F3-C734-44AA-9B50-914D6321DA04}" type="pres">
      <dgm:prSet presAssocID="{BEF979AC-E1BD-4089-BD83-F5A59EE9005B}" presName="descendantText" presStyleLbl="alignAccFollowNode1" presStyleIdx="3" presStyleCnt="4">
        <dgm:presLayoutVars>
          <dgm:bulletEnabled val="1"/>
        </dgm:presLayoutVars>
      </dgm:prSet>
      <dgm:spPr/>
      <dgm:t>
        <a:bodyPr/>
        <a:lstStyle/>
        <a:p>
          <a:endParaRPr lang="en-US"/>
        </a:p>
      </dgm:t>
    </dgm:pt>
  </dgm:ptLst>
  <dgm:cxnLst>
    <dgm:cxn modelId="{DD441A84-AB95-486E-B083-897A4CFD28D4}" srcId="{6C66E24C-8B97-4B77-B810-338876508AE7}" destId="{6B062ABB-32DB-4DAA-9F0A-E3095D25204D}" srcOrd="1" destOrd="0" parTransId="{0C9EDC84-B90D-45F2-9352-8463CDBED09C}" sibTransId="{9EE5C7A4-837B-403E-A9CC-56C94778AD39}"/>
    <dgm:cxn modelId="{C94F35F0-8F99-4F9C-A635-CE091F028207}" type="presOf" srcId="{16141968-4A31-4BE6-83FB-BE61429C6160}" destId="{8F8AA3F3-C734-44AA-9B50-914D6321DA04}" srcOrd="0" destOrd="0" presId="urn:microsoft.com/office/officeart/2005/8/layout/vList5"/>
    <dgm:cxn modelId="{3063CB78-B614-4BEA-AF6B-8BD4520FB745}" type="presOf" srcId="{F061FC10-69AC-4DDA-8631-851A22E4C2AE}" destId="{8F8AA3F3-C734-44AA-9B50-914D6321DA04}" srcOrd="0" destOrd="1" presId="urn:microsoft.com/office/officeart/2005/8/layout/vList5"/>
    <dgm:cxn modelId="{6EFA356C-8284-4D5D-B08B-67F329469293}" type="presOf" srcId="{A047CB1E-9233-4150-B1A6-6AE0D3A5DE84}" destId="{0B4EAFE3-4C45-4B23-B998-7C1762422E01}" srcOrd="0" destOrd="0" presId="urn:microsoft.com/office/officeart/2005/8/layout/vList5"/>
    <dgm:cxn modelId="{963AE2E6-3BB0-4B5D-B9A9-5F3D7A5E7C9A}" type="presOf" srcId="{6B062ABB-32DB-4DAA-9F0A-E3095D25204D}" destId="{30CA6FC9-33E4-4FEE-BDD8-6C0BD6D645E2}" srcOrd="0" destOrd="1" presId="urn:microsoft.com/office/officeart/2005/8/layout/vList5"/>
    <dgm:cxn modelId="{06A857F4-1554-48F1-A688-7248929DFE84}" type="presOf" srcId="{DB03112C-668E-4B26-A31C-8E757C3699B0}" destId="{15103309-96AD-4F56-9CA8-E25A7FAE69CA}" srcOrd="0" destOrd="0" presId="urn:microsoft.com/office/officeart/2005/8/layout/vList5"/>
    <dgm:cxn modelId="{D64BDCD0-A41C-4054-81D4-484ECCDAA75E}" type="presOf" srcId="{3449F585-9508-4283-98CE-98BEDCDEB9CF}" destId="{52B373A1-7875-4FC7-A971-BF2DEF2EE561}" srcOrd="0" destOrd="1" presId="urn:microsoft.com/office/officeart/2005/8/layout/vList5"/>
    <dgm:cxn modelId="{182B2137-0272-4E19-9553-B347B6F3145A}" type="presOf" srcId="{1B7F29AB-3EFF-4525-8D02-277ADBE5575E}" destId="{0B4EAFE3-4C45-4B23-B998-7C1762422E01}" srcOrd="0" destOrd="1" presId="urn:microsoft.com/office/officeart/2005/8/layout/vList5"/>
    <dgm:cxn modelId="{6CD80C29-0130-4838-A6B1-78E1C7E10860}" type="presOf" srcId="{76E9B2ED-0420-42F8-AEC9-741EF681B36F}" destId="{93658873-18FF-4156-BF37-3AB4A5FF250E}" srcOrd="0" destOrd="0" presId="urn:microsoft.com/office/officeart/2005/8/layout/vList5"/>
    <dgm:cxn modelId="{1A537151-F89D-4B33-829A-A4AFB1A6D437}" type="presOf" srcId="{BEF979AC-E1BD-4089-BD83-F5A59EE9005B}" destId="{929DF2E7-B219-4234-8416-F0762BCCF9C5}" srcOrd="0" destOrd="0" presId="urn:microsoft.com/office/officeart/2005/8/layout/vList5"/>
    <dgm:cxn modelId="{AB5F0076-B861-4E14-9217-03B58EB2BAEC}" srcId="{DEAF9512-F187-405A-AC25-29DAC5033A4C}" destId="{6C66E24C-8B97-4B77-B810-338876508AE7}" srcOrd="2" destOrd="0" parTransId="{F4DB867E-9867-4B45-8E4B-9668F98DA3E0}" sibTransId="{539EEEB5-D723-4313-86A5-F8A2D367F102}"/>
    <dgm:cxn modelId="{4C289139-CB3E-4920-A398-D7D02367D57F}" srcId="{DB03112C-668E-4B26-A31C-8E757C3699B0}" destId="{A047CB1E-9233-4150-B1A6-6AE0D3A5DE84}" srcOrd="0" destOrd="0" parTransId="{CDCD42DD-B608-4219-9297-FB52ABA9E413}" sibTransId="{708384F8-41A3-4384-B44B-F41214C3400C}"/>
    <dgm:cxn modelId="{FE565AC9-4F94-471A-8D08-4C9DB5353310}" type="presOf" srcId="{57C40DB6-5129-44BD-B195-81D55946C269}" destId="{30CA6FC9-33E4-4FEE-BDD8-6C0BD6D645E2}" srcOrd="0" destOrd="0" presId="urn:microsoft.com/office/officeart/2005/8/layout/vList5"/>
    <dgm:cxn modelId="{D6B2A364-B6F8-4BE8-A914-33A7CB96E73D}" srcId="{76E9B2ED-0420-42F8-AEC9-741EF681B36F}" destId="{3449F585-9508-4283-98CE-98BEDCDEB9CF}" srcOrd="1" destOrd="0" parTransId="{1F7A24CC-E71A-410E-8583-D759DB9AFFEF}" sibTransId="{1DF352CE-C41D-4917-B3E2-8ED4FD707F94}"/>
    <dgm:cxn modelId="{96F39B86-9FA5-4EEB-A545-756E8ABD3E28}" srcId="{DB03112C-668E-4B26-A31C-8E757C3699B0}" destId="{1B7F29AB-3EFF-4525-8D02-277ADBE5575E}" srcOrd="1" destOrd="0" parTransId="{B4B0E64E-8A52-4CC6-95EA-1BD449CFAEE6}" sibTransId="{3CA279DE-8C97-4AEB-856F-41C7A05A8B33}"/>
    <dgm:cxn modelId="{F5BD0901-87A5-44B8-B3AE-847CC7C55192}" type="presOf" srcId="{DEAF9512-F187-405A-AC25-29DAC5033A4C}" destId="{51974DDB-B02E-4017-A7F7-38DA827EA620}" srcOrd="0" destOrd="0" presId="urn:microsoft.com/office/officeart/2005/8/layout/vList5"/>
    <dgm:cxn modelId="{C35AFCCD-B85D-444E-A599-62E8A227A491}" srcId="{DEAF9512-F187-405A-AC25-29DAC5033A4C}" destId="{BEF979AC-E1BD-4089-BD83-F5A59EE9005B}" srcOrd="3" destOrd="0" parTransId="{D051410A-E0DE-41D8-AC27-2AD0FAC95AAF}" sibTransId="{E1A8217D-2EBD-4218-9F6A-416B8F140CF1}"/>
    <dgm:cxn modelId="{D6589CB8-2C7C-4BA4-81A7-022BBA9D027E}" type="presOf" srcId="{6C66E24C-8B97-4B77-B810-338876508AE7}" destId="{8E67E6E8-27CA-40E5-B4D5-5F14406F2274}" srcOrd="0" destOrd="0" presId="urn:microsoft.com/office/officeart/2005/8/layout/vList5"/>
    <dgm:cxn modelId="{84C41B53-53A9-4C6C-9129-3224992212BF}" srcId="{BEF979AC-E1BD-4089-BD83-F5A59EE9005B}" destId="{F061FC10-69AC-4DDA-8631-851A22E4C2AE}" srcOrd="1" destOrd="0" parTransId="{A2A835DA-3AE5-48BE-A254-3191DD8D04A9}" sibTransId="{6AE611AE-8D62-4C40-AD50-673414E6A47F}"/>
    <dgm:cxn modelId="{72122BC0-3584-445D-B62E-85F198698DA7}" srcId="{DEAF9512-F187-405A-AC25-29DAC5033A4C}" destId="{DB03112C-668E-4B26-A31C-8E757C3699B0}" srcOrd="1" destOrd="0" parTransId="{3A1D7C03-EB47-4AEF-8FF9-C02E6C252613}" sibTransId="{9C361766-C71B-43CE-847F-7E3BAA620456}"/>
    <dgm:cxn modelId="{24DD159B-4FA5-4B16-AECB-36D37915081C}" type="presOf" srcId="{4340EDFE-1FCE-44FB-B71D-DAA713F04403}" destId="{52B373A1-7875-4FC7-A971-BF2DEF2EE561}" srcOrd="0" destOrd="0" presId="urn:microsoft.com/office/officeart/2005/8/layout/vList5"/>
    <dgm:cxn modelId="{AD038CF5-3A01-4BD8-8AE2-0DAC604624FA}" srcId="{6C66E24C-8B97-4B77-B810-338876508AE7}" destId="{57C40DB6-5129-44BD-B195-81D55946C269}" srcOrd="0" destOrd="0" parTransId="{60D32540-9FA5-4C1B-A209-6491ED09CEE7}" sibTransId="{4B372191-4F53-4514-ADE7-3F4A560CF9C0}"/>
    <dgm:cxn modelId="{8B5F7D20-4E59-434B-9EAC-FF12C500E643}" srcId="{DEAF9512-F187-405A-AC25-29DAC5033A4C}" destId="{76E9B2ED-0420-42F8-AEC9-741EF681B36F}" srcOrd="0" destOrd="0" parTransId="{633C44FC-D196-4FFA-B1A6-96A3694A9B1D}" sibTransId="{E432E6A2-2F02-43F4-AB7A-E04F29DEBC4D}"/>
    <dgm:cxn modelId="{FAC79D94-BC3E-4291-A422-6EB97BFD2271}" srcId="{76E9B2ED-0420-42F8-AEC9-741EF681B36F}" destId="{4340EDFE-1FCE-44FB-B71D-DAA713F04403}" srcOrd="0" destOrd="0" parTransId="{C0F257A1-20FD-4636-B457-7220D116BB59}" sibTransId="{A4C6EFF4-3532-4CD3-AB20-D3D25AC8D2AD}"/>
    <dgm:cxn modelId="{EFF41836-F208-4907-A499-DFDA2FEBF245}" srcId="{BEF979AC-E1BD-4089-BD83-F5A59EE9005B}" destId="{16141968-4A31-4BE6-83FB-BE61429C6160}" srcOrd="0" destOrd="0" parTransId="{EBA1E380-EDEA-4CC8-9A65-76BC31BD38F5}" sibTransId="{D0DB9041-9CF6-4633-A14E-B6C2C45C50AE}"/>
    <dgm:cxn modelId="{CCB4E98D-5BF9-4F9A-AE75-D97AA5D4ACFB}" type="presParOf" srcId="{51974DDB-B02E-4017-A7F7-38DA827EA620}" destId="{579C5BD9-37E8-4295-B4A4-6E91B2C256D1}" srcOrd="0" destOrd="0" presId="urn:microsoft.com/office/officeart/2005/8/layout/vList5"/>
    <dgm:cxn modelId="{C1803EF6-D3AB-4AEB-9569-F749FBB0736E}" type="presParOf" srcId="{579C5BD9-37E8-4295-B4A4-6E91B2C256D1}" destId="{93658873-18FF-4156-BF37-3AB4A5FF250E}" srcOrd="0" destOrd="0" presId="urn:microsoft.com/office/officeart/2005/8/layout/vList5"/>
    <dgm:cxn modelId="{54018872-1B21-465F-A269-3DF3B6A29909}" type="presParOf" srcId="{579C5BD9-37E8-4295-B4A4-6E91B2C256D1}" destId="{52B373A1-7875-4FC7-A971-BF2DEF2EE561}" srcOrd="1" destOrd="0" presId="urn:microsoft.com/office/officeart/2005/8/layout/vList5"/>
    <dgm:cxn modelId="{2A4303D7-649D-42C1-A6A7-D23E5BA6FEE0}" type="presParOf" srcId="{51974DDB-B02E-4017-A7F7-38DA827EA620}" destId="{7A8E15CC-6471-4502-9577-96DB2EF863D8}" srcOrd="1" destOrd="0" presId="urn:microsoft.com/office/officeart/2005/8/layout/vList5"/>
    <dgm:cxn modelId="{56880A07-767D-4D33-B86A-F4B56A8FD5EC}" type="presParOf" srcId="{51974DDB-B02E-4017-A7F7-38DA827EA620}" destId="{FBC84752-C47D-46B7-886A-B065A8323781}" srcOrd="2" destOrd="0" presId="urn:microsoft.com/office/officeart/2005/8/layout/vList5"/>
    <dgm:cxn modelId="{A042C791-5142-483B-94DF-F3C23F2539B1}" type="presParOf" srcId="{FBC84752-C47D-46B7-886A-B065A8323781}" destId="{15103309-96AD-4F56-9CA8-E25A7FAE69CA}" srcOrd="0" destOrd="0" presId="urn:microsoft.com/office/officeart/2005/8/layout/vList5"/>
    <dgm:cxn modelId="{C832EAD7-B437-401E-9B49-7DE2FC5C7A3C}" type="presParOf" srcId="{FBC84752-C47D-46B7-886A-B065A8323781}" destId="{0B4EAFE3-4C45-4B23-B998-7C1762422E01}" srcOrd="1" destOrd="0" presId="urn:microsoft.com/office/officeart/2005/8/layout/vList5"/>
    <dgm:cxn modelId="{36B7802A-2034-460C-8A8F-68DB030D1A07}" type="presParOf" srcId="{51974DDB-B02E-4017-A7F7-38DA827EA620}" destId="{5B2D92D8-13BC-4626-B7D6-EE9497B6D744}" srcOrd="3" destOrd="0" presId="urn:microsoft.com/office/officeart/2005/8/layout/vList5"/>
    <dgm:cxn modelId="{D54FFB60-147F-496B-AE7A-34A0C5EFBE65}" type="presParOf" srcId="{51974DDB-B02E-4017-A7F7-38DA827EA620}" destId="{74D5CAE0-F8EC-4339-8388-B70A5C73CEEE}" srcOrd="4" destOrd="0" presId="urn:microsoft.com/office/officeart/2005/8/layout/vList5"/>
    <dgm:cxn modelId="{5C742C53-7E7E-4A6F-9565-37D0077E65B9}" type="presParOf" srcId="{74D5CAE0-F8EC-4339-8388-B70A5C73CEEE}" destId="{8E67E6E8-27CA-40E5-B4D5-5F14406F2274}" srcOrd="0" destOrd="0" presId="urn:microsoft.com/office/officeart/2005/8/layout/vList5"/>
    <dgm:cxn modelId="{6F5C6AE2-7A9B-4FFC-9AC4-8BA0433D711F}" type="presParOf" srcId="{74D5CAE0-F8EC-4339-8388-B70A5C73CEEE}" destId="{30CA6FC9-33E4-4FEE-BDD8-6C0BD6D645E2}" srcOrd="1" destOrd="0" presId="urn:microsoft.com/office/officeart/2005/8/layout/vList5"/>
    <dgm:cxn modelId="{688C9425-DE10-4494-BCF2-3EF1FF7D890B}" type="presParOf" srcId="{51974DDB-B02E-4017-A7F7-38DA827EA620}" destId="{B82FDE60-4B01-44E6-A37D-ED701E28DE81}" srcOrd="5" destOrd="0" presId="urn:microsoft.com/office/officeart/2005/8/layout/vList5"/>
    <dgm:cxn modelId="{D5EDFE03-125F-44A3-AC98-9D70EBCE4779}" type="presParOf" srcId="{51974DDB-B02E-4017-A7F7-38DA827EA620}" destId="{D0AA854E-F689-4584-AACA-E57BC77D68E8}" srcOrd="6" destOrd="0" presId="urn:microsoft.com/office/officeart/2005/8/layout/vList5"/>
    <dgm:cxn modelId="{F450D141-124E-43F7-AA91-B11D2733DC12}" type="presParOf" srcId="{D0AA854E-F689-4584-AACA-E57BC77D68E8}" destId="{929DF2E7-B219-4234-8416-F0762BCCF9C5}" srcOrd="0" destOrd="0" presId="urn:microsoft.com/office/officeart/2005/8/layout/vList5"/>
    <dgm:cxn modelId="{AD0F5A75-27AF-4A8B-99AE-6B36194210A0}" type="presParOf" srcId="{D0AA854E-F689-4584-AACA-E57BC77D68E8}" destId="{8F8AA3F3-C734-44AA-9B50-914D6321DA0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6E9B2ED-0420-42F8-AEC9-741EF681B36F}">
      <dgm:prSet phldrT="[Text]" custT="1"/>
      <dgm:spPr/>
      <dgm:t>
        <a:bodyPr/>
        <a:lstStyle/>
        <a:p>
          <a:r>
            <a:rPr lang="en-US" sz="1750" b="1" dirty="0"/>
            <a:t>Company / LLP</a:t>
          </a:r>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b="0" i="0" dirty="0">
              <a:solidFill>
                <a:schemeClr val="accent1">
                  <a:lumMod val="50000"/>
                </a:schemeClr>
              </a:solidFill>
            </a:rPr>
            <a:t>ROC Filing Expenses</a:t>
          </a:r>
          <a:endParaRPr lang="en-US" sz="1750" dirty="0">
            <a:solidFill>
              <a:schemeClr val="accent1">
                <a:lumMod val="50000"/>
              </a:schemeClr>
            </a:solidFill>
          </a:endParaRP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i="0" dirty="0"/>
            <a:t>Vehicle</a:t>
          </a:r>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6C66E24C-8B97-4B77-B810-338876508AE7}">
      <dgm:prSet custT="1"/>
      <dgm:spPr/>
      <dgm:t>
        <a:bodyPr/>
        <a:lstStyle/>
        <a:p>
          <a:r>
            <a:rPr lang="en-US" sz="1750" b="1" i="0" dirty="0"/>
            <a:t>Computer / AC / Machineries</a:t>
          </a:r>
        </a:p>
      </dgm:t>
    </dgm:pt>
    <dgm:pt modelId="{F4DB867E-9867-4B45-8E4B-9668F98DA3E0}" type="parTrans" cxnId="{AB5F0076-B861-4E14-9217-03B58EB2BAEC}">
      <dgm:prSet/>
      <dgm:spPr/>
      <dgm:t>
        <a:bodyPr/>
        <a:lstStyle/>
        <a:p>
          <a:endParaRPr lang="en-US"/>
        </a:p>
      </dgm:t>
    </dgm:pt>
    <dgm:pt modelId="{539EEEB5-D723-4313-86A5-F8A2D367F102}" type="sibTrans" cxnId="{AB5F0076-B861-4E14-9217-03B58EB2BAEC}">
      <dgm:prSet/>
      <dgm:spPr/>
      <dgm:t>
        <a:bodyPr/>
        <a:lstStyle/>
        <a:p>
          <a:endParaRPr lang="en-US"/>
        </a:p>
      </dgm:t>
    </dgm:pt>
    <dgm:pt modelId="{A047CB1E-9233-4150-B1A6-6AE0D3A5DE84}">
      <dgm:prSet custT="1"/>
      <dgm:spPr/>
      <dgm:t>
        <a:bodyPr/>
        <a:lstStyle/>
        <a:p>
          <a:r>
            <a:rPr lang="en-US" sz="1750" b="0" i="0" dirty="0">
              <a:solidFill>
                <a:schemeClr val="accent1">
                  <a:lumMod val="50000"/>
                </a:schemeClr>
              </a:solidFill>
            </a:rPr>
            <a:t>Insurance Expenses</a:t>
          </a:r>
        </a:p>
      </dgm:t>
    </dgm:pt>
    <dgm:pt modelId="{708384F8-41A3-4384-B44B-F41214C3400C}" type="sibTrans" cxnId="{4C289139-CB3E-4920-A398-D7D02367D57F}">
      <dgm:prSet/>
      <dgm:spPr/>
      <dgm:t>
        <a:bodyPr/>
        <a:lstStyle/>
        <a:p>
          <a:endParaRPr lang="en-US"/>
        </a:p>
      </dgm:t>
    </dgm:pt>
    <dgm:pt modelId="{CDCD42DD-B608-4219-9297-FB52ABA9E413}" type="parTrans" cxnId="{4C289139-CB3E-4920-A398-D7D02367D57F}">
      <dgm:prSet/>
      <dgm:spPr/>
      <dgm:t>
        <a:bodyPr/>
        <a:lstStyle/>
        <a:p>
          <a:endParaRPr lang="en-US"/>
        </a:p>
      </dgm:t>
    </dgm:pt>
    <dgm:pt modelId="{57C40DB6-5129-44BD-B195-81D55946C269}">
      <dgm:prSet custT="1"/>
      <dgm:spPr/>
      <dgm:t>
        <a:bodyPr/>
        <a:lstStyle/>
        <a:p>
          <a:r>
            <a:rPr lang="en-US" sz="1750" dirty="0">
              <a:solidFill>
                <a:schemeClr val="accent1">
                  <a:lumMod val="50000"/>
                </a:schemeClr>
              </a:solidFill>
            </a:rPr>
            <a:t>Electricity Expenses</a:t>
          </a:r>
        </a:p>
      </dgm:t>
    </dgm:pt>
    <dgm:pt modelId="{60D32540-9FA5-4C1B-A209-6491ED09CEE7}" type="parTrans" cxnId="{AD038CF5-3A01-4BD8-8AE2-0DAC604624FA}">
      <dgm:prSet/>
      <dgm:spPr/>
      <dgm:t>
        <a:bodyPr/>
        <a:lstStyle/>
        <a:p>
          <a:endParaRPr lang="en-US"/>
        </a:p>
      </dgm:t>
    </dgm:pt>
    <dgm:pt modelId="{4B372191-4F53-4514-ADE7-3F4A560CF9C0}" type="sibTrans" cxnId="{AD038CF5-3A01-4BD8-8AE2-0DAC604624FA}">
      <dgm:prSet/>
      <dgm:spPr/>
      <dgm:t>
        <a:bodyPr/>
        <a:lstStyle/>
        <a:p>
          <a:endParaRPr lang="en-US"/>
        </a:p>
      </dgm:t>
    </dgm:pt>
    <dgm:pt modelId="{355B9553-20CE-4B4C-B6A4-1E8C1735C4F7}">
      <dgm:prSet custT="1"/>
      <dgm:spPr/>
      <dgm:t>
        <a:bodyPr/>
        <a:lstStyle/>
        <a:p>
          <a:r>
            <a:rPr lang="en-US" sz="1750" b="0" i="0" dirty="0">
              <a:solidFill>
                <a:schemeClr val="accent1">
                  <a:lumMod val="50000"/>
                </a:schemeClr>
              </a:solidFill>
            </a:rPr>
            <a:t>Fuel Expenses</a:t>
          </a:r>
        </a:p>
      </dgm:t>
    </dgm:pt>
    <dgm:pt modelId="{EFF06F38-290B-451D-A11A-E6F5220CECCC}" type="parTrans" cxnId="{58A430DE-592F-47C1-A302-E80D27ED50F1}">
      <dgm:prSet/>
      <dgm:spPr/>
      <dgm:t>
        <a:bodyPr/>
        <a:lstStyle/>
        <a:p>
          <a:endParaRPr lang="en-US"/>
        </a:p>
      </dgm:t>
    </dgm:pt>
    <dgm:pt modelId="{853BD6EB-EF0E-42EC-BEAF-250C06295E65}" type="sibTrans" cxnId="{58A430DE-592F-47C1-A302-E80D27ED50F1}">
      <dgm:prSet/>
      <dgm:spPr/>
      <dgm:t>
        <a:bodyPr/>
        <a:lstStyle/>
        <a:p>
          <a:endParaRPr lang="en-US"/>
        </a:p>
      </dgm:t>
    </dgm:pt>
    <dgm:pt modelId="{82F231BE-9CB8-4F6C-BFF3-694E868F5E22}">
      <dgm:prSet custT="1"/>
      <dgm:spPr/>
      <dgm:t>
        <a:bodyPr/>
        <a:lstStyle/>
        <a:p>
          <a:r>
            <a:rPr lang="en-US" sz="1750" b="0" i="0" dirty="0">
              <a:solidFill>
                <a:schemeClr val="accent1">
                  <a:lumMod val="50000"/>
                </a:schemeClr>
              </a:solidFill>
            </a:rPr>
            <a:t>Repair &amp; Maintenance Expenses</a:t>
          </a:r>
        </a:p>
      </dgm:t>
    </dgm:pt>
    <dgm:pt modelId="{40F0630C-B681-4A0E-8DF4-C3B276653473}" type="parTrans" cxnId="{074ECF8D-4159-4FDD-90E5-C99CA407E550}">
      <dgm:prSet/>
      <dgm:spPr/>
      <dgm:t>
        <a:bodyPr/>
        <a:lstStyle/>
        <a:p>
          <a:endParaRPr lang="en-US"/>
        </a:p>
      </dgm:t>
    </dgm:pt>
    <dgm:pt modelId="{ECEABA89-61A2-4089-B32C-160D4F479D07}" type="sibTrans" cxnId="{074ECF8D-4159-4FDD-90E5-C99CA407E550}">
      <dgm:prSet/>
      <dgm:spPr/>
      <dgm:t>
        <a:bodyPr/>
        <a:lstStyle/>
        <a:p>
          <a:endParaRPr lang="en-US"/>
        </a:p>
      </dgm:t>
    </dgm:pt>
    <dgm:pt modelId="{DEFC2D3B-0F11-437D-9E61-E062C539B5B7}">
      <dgm:prSet custT="1"/>
      <dgm:spPr/>
      <dgm:t>
        <a:bodyPr/>
        <a:lstStyle/>
        <a:p>
          <a:r>
            <a:rPr lang="en-US" sz="1750" dirty="0">
              <a:solidFill>
                <a:schemeClr val="accent1">
                  <a:lumMod val="50000"/>
                </a:schemeClr>
              </a:solidFill>
            </a:rPr>
            <a:t>Repair &amp; Maintenance Expenses</a:t>
          </a:r>
        </a:p>
      </dgm:t>
    </dgm:pt>
    <dgm:pt modelId="{0FFBB1C3-96F6-47DA-B9CE-42874960A2C5}" type="parTrans" cxnId="{E62721E9-9061-43EE-8613-ECD19C3C545D}">
      <dgm:prSet/>
      <dgm:spPr/>
      <dgm:t>
        <a:bodyPr/>
        <a:lstStyle/>
        <a:p>
          <a:endParaRPr lang="en-US"/>
        </a:p>
      </dgm:t>
    </dgm:pt>
    <dgm:pt modelId="{B22A3F63-D0E9-4E9F-ABF0-93FCB2BE7AD2}" type="sibTrans" cxnId="{E62721E9-9061-43EE-8613-ECD19C3C545D}">
      <dgm:prSet/>
      <dgm:spPr/>
      <dgm:t>
        <a:bodyPr/>
        <a:lstStyle/>
        <a:p>
          <a:endParaRPr lang="en-US"/>
        </a:p>
      </dgm:t>
    </dgm:pt>
    <dgm:pt modelId="{45E20663-7CF0-40EF-8A0E-83E314247815}">
      <dgm:prSet custT="1"/>
      <dgm:spPr/>
      <dgm:t>
        <a:bodyPr/>
        <a:lstStyle/>
        <a:p>
          <a:r>
            <a:rPr lang="en-US" sz="1750" b="1" dirty="0">
              <a:solidFill>
                <a:schemeClr val="bg1"/>
              </a:solidFill>
            </a:rPr>
            <a:t>Operations</a:t>
          </a:r>
        </a:p>
      </dgm:t>
    </dgm:pt>
    <dgm:pt modelId="{CB084908-97D3-4530-AE02-703C382FD195}" type="parTrans" cxnId="{B7CC50DF-4568-4021-BB75-4A7C45D7DC7E}">
      <dgm:prSet/>
      <dgm:spPr/>
      <dgm:t>
        <a:bodyPr/>
        <a:lstStyle/>
        <a:p>
          <a:endParaRPr lang="en-US"/>
        </a:p>
      </dgm:t>
    </dgm:pt>
    <dgm:pt modelId="{D39B297C-202C-4D67-8F7E-DF9C21C79FF4}" type="sibTrans" cxnId="{B7CC50DF-4568-4021-BB75-4A7C45D7DC7E}">
      <dgm:prSet/>
      <dgm:spPr/>
      <dgm:t>
        <a:bodyPr/>
        <a:lstStyle/>
        <a:p>
          <a:endParaRPr lang="en-US"/>
        </a:p>
      </dgm:t>
    </dgm:pt>
    <dgm:pt modelId="{A0CE3EF3-BD7C-4BFD-8899-0B5F5C9F9077}">
      <dgm:prSet custT="1"/>
      <dgm:spPr/>
      <dgm:t>
        <a:bodyPr/>
        <a:lstStyle/>
        <a:p>
          <a:r>
            <a:rPr lang="en-US" sz="1750" dirty="0">
              <a:solidFill>
                <a:schemeClr val="accent1">
                  <a:lumMod val="50000"/>
                </a:schemeClr>
              </a:solidFill>
            </a:rPr>
            <a:t>Salary Expenses</a:t>
          </a:r>
        </a:p>
      </dgm:t>
    </dgm:pt>
    <dgm:pt modelId="{CAE30AC5-7C49-42B9-A75B-A35377C6AF68}" type="parTrans" cxnId="{E39BA803-26C9-40E5-809A-8D06AD874B0E}">
      <dgm:prSet/>
      <dgm:spPr/>
      <dgm:t>
        <a:bodyPr/>
        <a:lstStyle/>
        <a:p>
          <a:endParaRPr lang="en-US"/>
        </a:p>
      </dgm:t>
    </dgm:pt>
    <dgm:pt modelId="{B5BD4D52-389F-4310-8696-2A2592E174A5}" type="sibTrans" cxnId="{E39BA803-26C9-40E5-809A-8D06AD874B0E}">
      <dgm:prSet/>
      <dgm:spPr/>
      <dgm:t>
        <a:bodyPr/>
        <a:lstStyle/>
        <a:p>
          <a:endParaRPr lang="en-US"/>
        </a:p>
      </dgm:t>
    </dgm:pt>
    <dgm:pt modelId="{699D83E1-F112-4171-8F45-8506C5F0199F}">
      <dgm:prSet custT="1"/>
      <dgm:spPr/>
      <dgm:t>
        <a:bodyPr/>
        <a:lstStyle/>
        <a:p>
          <a:r>
            <a:rPr lang="en-US" sz="1750" b="1" dirty="0">
              <a:solidFill>
                <a:schemeClr val="bg1"/>
              </a:solidFill>
            </a:rPr>
            <a:t>No Building / Immovable Property in PPE</a:t>
          </a:r>
        </a:p>
      </dgm:t>
    </dgm:pt>
    <dgm:pt modelId="{E8547383-8A30-4887-8410-C173E8B71FCE}" type="parTrans" cxnId="{11FE270E-FF53-484F-B9F2-7E5E9B3F2E72}">
      <dgm:prSet/>
      <dgm:spPr/>
      <dgm:t>
        <a:bodyPr/>
        <a:lstStyle/>
        <a:p>
          <a:endParaRPr lang="en-US"/>
        </a:p>
      </dgm:t>
    </dgm:pt>
    <dgm:pt modelId="{A02929FF-92A0-4B41-84BD-BEC4AAAA676C}" type="sibTrans" cxnId="{11FE270E-FF53-484F-B9F2-7E5E9B3F2E72}">
      <dgm:prSet/>
      <dgm:spPr/>
      <dgm:t>
        <a:bodyPr/>
        <a:lstStyle/>
        <a:p>
          <a:endParaRPr lang="en-US"/>
        </a:p>
      </dgm:t>
    </dgm:pt>
    <dgm:pt modelId="{2D240083-483B-4746-B119-B30E45E28582}">
      <dgm:prSet custT="1"/>
      <dgm:spPr/>
      <dgm:t>
        <a:bodyPr/>
        <a:lstStyle/>
        <a:p>
          <a:r>
            <a:rPr lang="en-US" sz="1750" dirty="0">
              <a:solidFill>
                <a:schemeClr val="accent1">
                  <a:lumMod val="50000"/>
                </a:schemeClr>
              </a:solidFill>
            </a:rPr>
            <a:t>Rental Expenses</a:t>
          </a:r>
        </a:p>
      </dgm:t>
    </dgm:pt>
    <dgm:pt modelId="{02B170C7-98A6-45F0-8105-2F01798CB1E1}" type="parTrans" cxnId="{4E4E62A4-F7D4-496F-A1CF-AA68BB06321C}">
      <dgm:prSet/>
      <dgm:spPr/>
      <dgm:t>
        <a:bodyPr/>
        <a:lstStyle/>
        <a:p>
          <a:endParaRPr lang="en-US"/>
        </a:p>
      </dgm:t>
    </dgm:pt>
    <dgm:pt modelId="{E27B2208-5F7C-46ED-BF3D-A742C802B1CF}" type="sibTrans" cxnId="{4E4E62A4-F7D4-496F-A1CF-AA68BB06321C}">
      <dgm:prSet/>
      <dgm:spPr/>
      <dgm:t>
        <a:bodyPr/>
        <a:lstStyle/>
        <a:p>
          <a:endParaRPr lang="en-US"/>
        </a:p>
      </dgm:t>
    </dgm:pt>
    <dgm:pt modelId="{BA27AA16-A1BC-4807-BD17-CC0ABA1837DA}">
      <dgm:prSet custT="1"/>
      <dgm:spPr/>
      <dgm:t>
        <a:bodyPr/>
        <a:lstStyle/>
        <a:p>
          <a:r>
            <a:rPr lang="en-US" sz="1750" b="1" dirty="0">
              <a:solidFill>
                <a:schemeClr val="bg1"/>
              </a:solidFill>
            </a:rPr>
            <a:t>Loan</a:t>
          </a:r>
        </a:p>
      </dgm:t>
    </dgm:pt>
    <dgm:pt modelId="{2EF00099-BBDD-420C-8F58-988746EAC7AF}" type="parTrans" cxnId="{9F0E695B-7862-42AE-9B7B-FA8F7CE0E194}">
      <dgm:prSet/>
      <dgm:spPr/>
      <dgm:t>
        <a:bodyPr/>
        <a:lstStyle/>
        <a:p>
          <a:endParaRPr lang="en-US"/>
        </a:p>
      </dgm:t>
    </dgm:pt>
    <dgm:pt modelId="{B4A72441-DCFA-4973-98FE-07C156A9E08C}" type="sibTrans" cxnId="{9F0E695B-7862-42AE-9B7B-FA8F7CE0E194}">
      <dgm:prSet/>
      <dgm:spPr/>
      <dgm:t>
        <a:bodyPr/>
        <a:lstStyle/>
        <a:p>
          <a:endParaRPr lang="en-US"/>
        </a:p>
      </dgm:t>
    </dgm:pt>
    <dgm:pt modelId="{ECE2A235-A82C-43C9-BEE3-F5FECD371AF2}">
      <dgm:prSet custT="1"/>
      <dgm:spPr/>
      <dgm:t>
        <a:bodyPr/>
        <a:lstStyle/>
        <a:p>
          <a:r>
            <a:rPr lang="en-US" sz="1750" dirty="0">
              <a:solidFill>
                <a:schemeClr val="accent1">
                  <a:lumMod val="50000"/>
                </a:schemeClr>
              </a:solidFill>
            </a:rPr>
            <a:t>Interest Item</a:t>
          </a:r>
        </a:p>
      </dgm:t>
    </dgm:pt>
    <dgm:pt modelId="{4565C33E-DB57-4D38-9667-BD5A4E2085C2}" type="parTrans" cxnId="{DDD4AE59-3752-4746-9BF6-0B54EFB765F4}">
      <dgm:prSet/>
      <dgm:spPr/>
      <dgm:t>
        <a:bodyPr/>
        <a:lstStyle/>
        <a:p>
          <a:endParaRPr lang="en-US"/>
        </a:p>
      </dgm:t>
    </dgm:pt>
    <dgm:pt modelId="{94CE189E-D57F-4FED-A8A1-9C2C94946CC9}" type="sibTrans" cxnId="{DDD4AE59-3752-4746-9BF6-0B54EFB765F4}">
      <dgm:prSet/>
      <dgm:spPr/>
      <dgm:t>
        <a:bodyPr/>
        <a:lstStyle/>
        <a:p>
          <a:endParaRPr lang="en-US"/>
        </a:p>
      </dgm:t>
    </dgm:pt>
    <dgm:pt modelId="{117DC8CC-6320-46BB-BE9A-9877F7A6CBFA}">
      <dgm:prSet custT="1"/>
      <dgm:spPr/>
      <dgm:t>
        <a:bodyPr/>
        <a:lstStyle/>
        <a:p>
          <a:r>
            <a:rPr lang="en-US" sz="1750" b="0" i="0" dirty="0">
              <a:solidFill>
                <a:schemeClr val="accent1">
                  <a:lumMod val="50000"/>
                </a:schemeClr>
              </a:solidFill>
            </a:rPr>
            <a:t>Depreciation</a:t>
          </a:r>
        </a:p>
      </dgm:t>
    </dgm:pt>
    <dgm:pt modelId="{E57D1851-4FEB-4E0A-9972-97AD5D0DFD69}" type="parTrans" cxnId="{310DECE2-3FA6-4E25-B80A-94669B95214D}">
      <dgm:prSet/>
      <dgm:spPr/>
      <dgm:t>
        <a:bodyPr/>
        <a:lstStyle/>
        <a:p>
          <a:endParaRPr lang="en-US"/>
        </a:p>
      </dgm:t>
    </dgm:pt>
    <dgm:pt modelId="{937CA4FE-5E4F-4D40-8FE5-A97345A52442}" type="sibTrans" cxnId="{310DECE2-3FA6-4E25-B80A-94669B95214D}">
      <dgm:prSet/>
      <dgm:spPr/>
      <dgm:t>
        <a:bodyPr/>
        <a:lstStyle/>
        <a:p>
          <a:endParaRPr lang="en-US"/>
        </a:p>
      </dgm:t>
    </dgm:pt>
    <dgm:pt modelId="{E8EE12FB-0261-4C18-86EF-D6BEFCA01B60}">
      <dgm:prSet custT="1"/>
      <dgm:spPr/>
      <dgm:t>
        <a:bodyPr/>
        <a:lstStyle/>
        <a:p>
          <a:r>
            <a:rPr lang="en-US" sz="1750" dirty="0">
              <a:solidFill>
                <a:schemeClr val="accent1">
                  <a:lumMod val="50000"/>
                </a:schemeClr>
              </a:solidFill>
            </a:rPr>
            <a:t>Depreciation</a:t>
          </a:r>
        </a:p>
      </dgm:t>
    </dgm:pt>
    <dgm:pt modelId="{A564ADB9-0B07-4005-A4C2-9C6423AE824D}" type="parTrans" cxnId="{85D6299D-A0CD-4B00-B67B-F2E1683C73EF}">
      <dgm:prSet/>
      <dgm:spPr/>
      <dgm:t>
        <a:bodyPr/>
        <a:lstStyle/>
        <a:p>
          <a:endParaRPr lang="en-US"/>
        </a:p>
      </dgm:t>
    </dgm:pt>
    <dgm:pt modelId="{A17C3E37-C0B8-4D83-9D68-E08B0F80EB74}" type="sibTrans" cxnId="{85D6299D-A0CD-4B00-B67B-F2E1683C73EF}">
      <dgm:prSet/>
      <dgm:spPr/>
      <dgm:t>
        <a:bodyPr/>
        <a:lstStyle/>
        <a:p>
          <a:endParaRPr lang="en-US"/>
        </a:p>
      </dgm:t>
    </dgm:pt>
    <dgm:pt modelId="{67483AA4-6C2B-473C-AEFF-26F0029858CD}">
      <dgm:prSet custT="1"/>
      <dgm:spPr/>
      <dgm:t>
        <a:bodyPr/>
        <a:lstStyle/>
        <a:p>
          <a:r>
            <a:rPr lang="en-US" sz="1750" dirty="0">
              <a:solidFill>
                <a:schemeClr val="accent1">
                  <a:lumMod val="50000"/>
                </a:schemeClr>
              </a:solidFill>
            </a:rPr>
            <a:t>Electricity Expenses</a:t>
          </a:r>
        </a:p>
      </dgm:t>
    </dgm:pt>
    <dgm:pt modelId="{52FE6F1B-C5B2-449E-ADB5-034325EB6FA1}" type="parTrans" cxnId="{457CBD25-1BF3-47C3-BE7A-A86F9BFB40E3}">
      <dgm:prSet/>
      <dgm:spPr/>
      <dgm:t>
        <a:bodyPr/>
        <a:lstStyle/>
        <a:p>
          <a:endParaRPr lang="en-US"/>
        </a:p>
      </dgm:t>
    </dgm:pt>
    <dgm:pt modelId="{A469D93B-4A2F-4663-B843-914CE71DBB70}" type="sibTrans" cxnId="{457CBD25-1BF3-47C3-BE7A-A86F9BFB40E3}">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0" presStyleCnt="6">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0" presStyleCnt="6" custScaleY="84054">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1" presStyleCnt="6">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1" presStyleCnt="6" custScaleY="180476">
        <dgm:presLayoutVars>
          <dgm:bulletEnabled val="1"/>
        </dgm:presLayoutVars>
      </dgm:prSet>
      <dgm:spPr/>
      <dgm:t>
        <a:bodyPr/>
        <a:lstStyle/>
        <a:p>
          <a:endParaRPr lang="en-US"/>
        </a:p>
      </dgm:t>
    </dgm:pt>
    <dgm:pt modelId="{5B2D92D8-13BC-4626-B7D6-EE9497B6D744}" type="pres">
      <dgm:prSet presAssocID="{9C361766-C71B-43CE-847F-7E3BAA620456}" presName="sp" presStyleCnt="0"/>
      <dgm:spPr/>
    </dgm:pt>
    <dgm:pt modelId="{74D5CAE0-F8EC-4339-8388-B70A5C73CEEE}" type="pres">
      <dgm:prSet presAssocID="{6C66E24C-8B97-4B77-B810-338876508AE7}" presName="linNode" presStyleCnt="0"/>
      <dgm:spPr/>
    </dgm:pt>
    <dgm:pt modelId="{8E67E6E8-27CA-40E5-B4D5-5F14406F2274}" type="pres">
      <dgm:prSet presAssocID="{6C66E24C-8B97-4B77-B810-338876508AE7}" presName="parentText" presStyleLbl="node1" presStyleIdx="2" presStyleCnt="6">
        <dgm:presLayoutVars>
          <dgm:chMax val="1"/>
          <dgm:bulletEnabled val="1"/>
        </dgm:presLayoutVars>
      </dgm:prSet>
      <dgm:spPr/>
      <dgm:t>
        <a:bodyPr/>
        <a:lstStyle/>
        <a:p>
          <a:endParaRPr lang="en-US"/>
        </a:p>
      </dgm:t>
    </dgm:pt>
    <dgm:pt modelId="{30CA6FC9-33E4-4FEE-BDD8-6C0BD6D645E2}" type="pres">
      <dgm:prSet presAssocID="{6C66E24C-8B97-4B77-B810-338876508AE7}" presName="descendantText" presStyleLbl="alignAccFollowNode1" presStyleIdx="2" presStyleCnt="6" custScaleY="170549">
        <dgm:presLayoutVars>
          <dgm:bulletEnabled val="1"/>
        </dgm:presLayoutVars>
      </dgm:prSet>
      <dgm:spPr/>
      <dgm:t>
        <a:bodyPr/>
        <a:lstStyle/>
        <a:p>
          <a:endParaRPr lang="en-US"/>
        </a:p>
      </dgm:t>
    </dgm:pt>
    <dgm:pt modelId="{DFD6A4C0-9EFE-4C84-89C3-7EFF15C8CE6E}" type="pres">
      <dgm:prSet presAssocID="{539EEEB5-D723-4313-86A5-F8A2D367F102}" presName="sp" presStyleCnt="0"/>
      <dgm:spPr/>
    </dgm:pt>
    <dgm:pt modelId="{935C34C6-817A-4D2A-8AF8-E2F1C759BED2}" type="pres">
      <dgm:prSet presAssocID="{45E20663-7CF0-40EF-8A0E-83E314247815}" presName="linNode" presStyleCnt="0"/>
      <dgm:spPr/>
    </dgm:pt>
    <dgm:pt modelId="{AF6D701A-128E-4834-AF09-992D73892CBB}" type="pres">
      <dgm:prSet presAssocID="{45E20663-7CF0-40EF-8A0E-83E314247815}" presName="parentText" presStyleLbl="node1" presStyleIdx="3" presStyleCnt="6">
        <dgm:presLayoutVars>
          <dgm:chMax val="1"/>
          <dgm:bulletEnabled val="1"/>
        </dgm:presLayoutVars>
      </dgm:prSet>
      <dgm:spPr/>
      <dgm:t>
        <a:bodyPr/>
        <a:lstStyle/>
        <a:p>
          <a:endParaRPr lang="en-US"/>
        </a:p>
      </dgm:t>
    </dgm:pt>
    <dgm:pt modelId="{F7F7BF73-5AD6-477F-A5A5-476629DFD0DD}" type="pres">
      <dgm:prSet presAssocID="{45E20663-7CF0-40EF-8A0E-83E314247815}" presName="descendantText" presStyleLbl="alignAccFollowNode1" presStyleIdx="3" presStyleCnt="6" custScaleY="114114">
        <dgm:presLayoutVars>
          <dgm:bulletEnabled val="1"/>
        </dgm:presLayoutVars>
      </dgm:prSet>
      <dgm:spPr/>
      <dgm:t>
        <a:bodyPr/>
        <a:lstStyle/>
        <a:p>
          <a:endParaRPr lang="en-US"/>
        </a:p>
      </dgm:t>
    </dgm:pt>
    <dgm:pt modelId="{4FC12F75-3406-4989-ADA6-10F75A4C800E}" type="pres">
      <dgm:prSet presAssocID="{D39B297C-202C-4D67-8F7E-DF9C21C79FF4}" presName="sp" presStyleCnt="0"/>
      <dgm:spPr/>
    </dgm:pt>
    <dgm:pt modelId="{4FBD2FAB-2B18-40C5-B935-488DC703D4DA}" type="pres">
      <dgm:prSet presAssocID="{699D83E1-F112-4171-8F45-8506C5F0199F}" presName="linNode" presStyleCnt="0"/>
      <dgm:spPr/>
    </dgm:pt>
    <dgm:pt modelId="{CF5AFB3E-DACB-4252-BF30-3E5096BFFD66}" type="pres">
      <dgm:prSet presAssocID="{699D83E1-F112-4171-8F45-8506C5F0199F}" presName="parentText" presStyleLbl="node1" presStyleIdx="4" presStyleCnt="6">
        <dgm:presLayoutVars>
          <dgm:chMax val="1"/>
          <dgm:bulletEnabled val="1"/>
        </dgm:presLayoutVars>
      </dgm:prSet>
      <dgm:spPr/>
      <dgm:t>
        <a:bodyPr/>
        <a:lstStyle/>
        <a:p>
          <a:endParaRPr lang="en-US"/>
        </a:p>
      </dgm:t>
    </dgm:pt>
    <dgm:pt modelId="{FEBC73FB-0AA0-4F90-A972-4715D14EF96C}" type="pres">
      <dgm:prSet presAssocID="{699D83E1-F112-4171-8F45-8506C5F0199F}" presName="descendantText" presStyleLbl="alignAccFollowNode1" presStyleIdx="4" presStyleCnt="6">
        <dgm:presLayoutVars>
          <dgm:bulletEnabled val="1"/>
        </dgm:presLayoutVars>
      </dgm:prSet>
      <dgm:spPr/>
      <dgm:t>
        <a:bodyPr/>
        <a:lstStyle/>
        <a:p>
          <a:endParaRPr lang="en-US"/>
        </a:p>
      </dgm:t>
    </dgm:pt>
    <dgm:pt modelId="{95A19D6E-6B82-42C5-A8E5-C9A6EFB47A5C}" type="pres">
      <dgm:prSet presAssocID="{A02929FF-92A0-4B41-84BD-BEC4AAAA676C}" presName="sp" presStyleCnt="0"/>
      <dgm:spPr/>
    </dgm:pt>
    <dgm:pt modelId="{917D7896-7458-45C4-A300-178D25BAB6F1}" type="pres">
      <dgm:prSet presAssocID="{BA27AA16-A1BC-4807-BD17-CC0ABA1837DA}" presName="linNode" presStyleCnt="0"/>
      <dgm:spPr/>
    </dgm:pt>
    <dgm:pt modelId="{A28CC948-27F7-4088-B08D-0705EFB48C6B}" type="pres">
      <dgm:prSet presAssocID="{BA27AA16-A1BC-4807-BD17-CC0ABA1837DA}" presName="parentText" presStyleLbl="node1" presStyleIdx="5" presStyleCnt="6">
        <dgm:presLayoutVars>
          <dgm:chMax val="1"/>
          <dgm:bulletEnabled val="1"/>
        </dgm:presLayoutVars>
      </dgm:prSet>
      <dgm:spPr/>
      <dgm:t>
        <a:bodyPr/>
        <a:lstStyle/>
        <a:p>
          <a:endParaRPr lang="en-US"/>
        </a:p>
      </dgm:t>
    </dgm:pt>
    <dgm:pt modelId="{AC63F404-2490-42BD-8EA1-5376583D7A06}" type="pres">
      <dgm:prSet presAssocID="{BA27AA16-A1BC-4807-BD17-CC0ABA1837DA}" presName="descendantText" presStyleLbl="alignAccFollowNode1" presStyleIdx="5" presStyleCnt="6">
        <dgm:presLayoutVars>
          <dgm:bulletEnabled val="1"/>
        </dgm:presLayoutVars>
      </dgm:prSet>
      <dgm:spPr/>
      <dgm:t>
        <a:bodyPr/>
        <a:lstStyle/>
        <a:p>
          <a:endParaRPr lang="en-US"/>
        </a:p>
      </dgm:t>
    </dgm:pt>
  </dgm:ptLst>
  <dgm:cxnLst>
    <dgm:cxn modelId="{58A430DE-592F-47C1-A302-E80D27ED50F1}" srcId="{DB03112C-668E-4B26-A31C-8E757C3699B0}" destId="{355B9553-20CE-4B4C-B6A4-1E8C1735C4F7}" srcOrd="1" destOrd="0" parTransId="{EFF06F38-290B-451D-A11A-E6F5220CECCC}" sibTransId="{853BD6EB-EF0E-42EC-BEAF-250C06295E65}"/>
    <dgm:cxn modelId="{DA2FF5BA-4FB5-4614-888B-FAD3A668B3F3}" type="presOf" srcId="{355B9553-20CE-4B4C-B6A4-1E8C1735C4F7}" destId="{0B4EAFE3-4C45-4B23-B998-7C1762422E01}" srcOrd="0" destOrd="1" presId="urn:microsoft.com/office/officeart/2005/8/layout/vList5"/>
    <dgm:cxn modelId="{DEFE3279-3DA0-403B-B494-F53F62DAFA67}" type="presOf" srcId="{45E20663-7CF0-40EF-8A0E-83E314247815}" destId="{AF6D701A-128E-4834-AF09-992D73892CBB}" srcOrd="0" destOrd="0" presId="urn:microsoft.com/office/officeart/2005/8/layout/vList5"/>
    <dgm:cxn modelId="{DDD4AE59-3752-4746-9BF6-0B54EFB765F4}" srcId="{BA27AA16-A1BC-4807-BD17-CC0ABA1837DA}" destId="{ECE2A235-A82C-43C9-BEE3-F5FECD371AF2}" srcOrd="0" destOrd="0" parTransId="{4565C33E-DB57-4D38-9667-BD5A4E2085C2}" sibTransId="{94CE189E-D57F-4FED-A8A1-9C2C94946CC9}"/>
    <dgm:cxn modelId="{591B6743-588F-4F86-BD94-B5636C0D4E14}" type="presOf" srcId="{82F231BE-9CB8-4F6C-BFF3-694E868F5E22}" destId="{0B4EAFE3-4C45-4B23-B998-7C1762422E01}" srcOrd="0" destOrd="2" presId="urn:microsoft.com/office/officeart/2005/8/layout/vList5"/>
    <dgm:cxn modelId="{5ACB9E63-4077-464F-BDEB-54F25B709662}" type="presOf" srcId="{A0CE3EF3-BD7C-4BFD-8899-0B5F5C9F9077}" destId="{F7F7BF73-5AD6-477F-A5A5-476629DFD0DD}" srcOrd="0" destOrd="0" presId="urn:microsoft.com/office/officeart/2005/8/layout/vList5"/>
    <dgm:cxn modelId="{B511BFD1-EA79-4CE3-8AC3-F0C7CBCA139E}" type="presOf" srcId="{4340EDFE-1FCE-44FB-B71D-DAA713F04403}" destId="{52B373A1-7875-4FC7-A971-BF2DEF2EE561}" srcOrd="0" destOrd="0" presId="urn:microsoft.com/office/officeart/2005/8/layout/vList5"/>
    <dgm:cxn modelId="{25FE7711-60CF-4E62-92DE-3A9ECB2FFB63}" type="presOf" srcId="{57C40DB6-5129-44BD-B195-81D55946C269}" destId="{30CA6FC9-33E4-4FEE-BDD8-6C0BD6D645E2}" srcOrd="0" destOrd="0" presId="urn:microsoft.com/office/officeart/2005/8/layout/vList5"/>
    <dgm:cxn modelId="{9DB0EB12-2B30-45B6-89CA-D253355909A8}" type="presOf" srcId="{DB03112C-668E-4B26-A31C-8E757C3699B0}" destId="{15103309-96AD-4F56-9CA8-E25A7FAE69CA}" srcOrd="0" destOrd="0" presId="urn:microsoft.com/office/officeart/2005/8/layout/vList5"/>
    <dgm:cxn modelId="{9F0E695B-7862-42AE-9B7B-FA8F7CE0E194}" srcId="{DEAF9512-F187-405A-AC25-29DAC5033A4C}" destId="{BA27AA16-A1BC-4807-BD17-CC0ABA1837DA}" srcOrd="5" destOrd="0" parTransId="{2EF00099-BBDD-420C-8F58-988746EAC7AF}" sibTransId="{B4A72441-DCFA-4973-98FE-07C156A9E08C}"/>
    <dgm:cxn modelId="{074ECF8D-4159-4FDD-90E5-C99CA407E550}" srcId="{DB03112C-668E-4B26-A31C-8E757C3699B0}" destId="{82F231BE-9CB8-4F6C-BFF3-694E868F5E22}" srcOrd="2" destOrd="0" parTransId="{40F0630C-B681-4A0E-8DF4-C3B276653473}" sibTransId="{ECEABA89-61A2-4089-B32C-160D4F479D07}"/>
    <dgm:cxn modelId="{AB5F0076-B861-4E14-9217-03B58EB2BAEC}" srcId="{DEAF9512-F187-405A-AC25-29DAC5033A4C}" destId="{6C66E24C-8B97-4B77-B810-338876508AE7}" srcOrd="2" destOrd="0" parTransId="{F4DB867E-9867-4B45-8E4B-9668F98DA3E0}" sibTransId="{539EEEB5-D723-4313-86A5-F8A2D367F102}"/>
    <dgm:cxn modelId="{4C289139-CB3E-4920-A398-D7D02367D57F}" srcId="{DB03112C-668E-4B26-A31C-8E757C3699B0}" destId="{A047CB1E-9233-4150-B1A6-6AE0D3A5DE84}" srcOrd="0" destOrd="0" parTransId="{CDCD42DD-B608-4219-9297-FB52ABA9E413}" sibTransId="{708384F8-41A3-4384-B44B-F41214C3400C}"/>
    <dgm:cxn modelId="{AB00B241-AAC7-4433-A940-94F6641AD87C}" type="presOf" srcId="{E8EE12FB-0261-4C18-86EF-D6BEFCA01B60}" destId="{30CA6FC9-33E4-4FEE-BDD8-6C0BD6D645E2}" srcOrd="0" destOrd="2" presId="urn:microsoft.com/office/officeart/2005/8/layout/vList5"/>
    <dgm:cxn modelId="{11FE270E-FF53-484F-B9F2-7E5E9B3F2E72}" srcId="{DEAF9512-F187-405A-AC25-29DAC5033A4C}" destId="{699D83E1-F112-4171-8F45-8506C5F0199F}" srcOrd="4" destOrd="0" parTransId="{E8547383-8A30-4887-8410-C173E8B71FCE}" sibTransId="{A02929FF-92A0-4B41-84BD-BEC4AAAA676C}"/>
    <dgm:cxn modelId="{7662F837-13E1-44BB-ADE3-AACB6EC60511}" type="presOf" srcId="{76E9B2ED-0420-42F8-AEC9-741EF681B36F}" destId="{93658873-18FF-4156-BF37-3AB4A5FF250E}" srcOrd="0" destOrd="0" presId="urn:microsoft.com/office/officeart/2005/8/layout/vList5"/>
    <dgm:cxn modelId="{3531A558-C1EB-4AB0-8CD4-EEE55DA85B56}" type="presOf" srcId="{BA27AA16-A1BC-4807-BD17-CC0ABA1837DA}" destId="{A28CC948-27F7-4088-B08D-0705EFB48C6B}" srcOrd="0" destOrd="0" presId="urn:microsoft.com/office/officeart/2005/8/layout/vList5"/>
    <dgm:cxn modelId="{7B11A70E-B042-4C28-847A-7F3DFA3C16EF}" type="presOf" srcId="{2D240083-483B-4746-B119-B30E45E28582}" destId="{FEBC73FB-0AA0-4F90-A972-4715D14EF96C}" srcOrd="0" destOrd="0" presId="urn:microsoft.com/office/officeart/2005/8/layout/vList5"/>
    <dgm:cxn modelId="{457CBD25-1BF3-47C3-BE7A-A86F9BFB40E3}" srcId="{45E20663-7CF0-40EF-8A0E-83E314247815}" destId="{67483AA4-6C2B-473C-AEFF-26F0029858CD}" srcOrd="1" destOrd="0" parTransId="{52FE6F1B-C5B2-449E-ADB5-034325EB6FA1}" sibTransId="{A469D93B-4A2F-4663-B843-914CE71DBB70}"/>
    <dgm:cxn modelId="{4B59F50F-6279-4095-A022-8391676948EA}" type="presOf" srcId="{67483AA4-6C2B-473C-AEFF-26F0029858CD}" destId="{F7F7BF73-5AD6-477F-A5A5-476629DFD0DD}" srcOrd="0" destOrd="1" presId="urn:microsoft.com/office/officeart/2005/8/layout/vList5"/>
    <dgm:cxn modelId="{72122BC0-3584-445D-B62E-85F198698DA7}" srcId="{DEAF9512-F187-405A-AC25-29DAC5033A4C}" destId="{DB03112C-668E-4B26-A31C-8E757C3699B0}" srcOrd="1" destOrd="0" parTransId="{3A1D7C03-EB47-4AEF-8FF9-C02E6C252613}" sibTransId="{9C361766-C71B-43CE-847F-7E3BAA620456}"/>
    <dgm:cxn modelId="{EACFCA65-EBF7-42AF-9E76-F04415E42EAB}" type="presOf" srcId="{699D83E1-F112-4171-8F45-8506C5F0199F}" destId="{CF5AFB3E-DACB-4252-BF30-3E5096BFFD66}" srcOrd="0" destOrd="0" presId="urn:microsoft.com/office/officeart/2005/8/layout/vList5"/>
    <dgm:cxn modelId="{4E4E62A4-F7D4-496F-A1CF-AA68BB06321C}" srcId="{699D83E1-F112-4171-8F45-8506C5F0199F}" destId="{2D240083-483B-4746-B119-B30E45E28582}" srcOrd="0" destOrd="0" parTransId="{02B170C7-98A6-45F0-8105-2F01798CB1E1}" sibTransId="{E27B2208-5F7C-46ED-BF3D-A742C802B1CF}"/>
    <dgm:cxn modelId="{BE8A8BAE-E42E-42B5-AA43-CB81CD14FF1C}" type="presOf" srcId="{DEAF9512-F187-405A-AC25-29DAC5033A4C}" destId="{51974DDB-B02E-4017-A7F7-38DA827EA620}" srcOrd="0" destOrd="0" presId="urn:microsoft.com/office/officeart/2005/8/layout/vList5"/>
    <dgm:cxn modelId="{1F43BB14-3825-4A7E-9A1C-FD1E4EF50121}" type="presOf" srcId="{117DC8CC-6320-46BB-BE9A-9877F7A6CBFA}" destId="{0B4EAFE3-4C45-4B23-B998-7C1762422E01}" srcOrd="0" destOrd="3" presId="urn:microsoft.com/office/officeart/2005/8/layout/vList5"/>
    <dgm:cxn modelId="{310DECE2-3FA6-4E25-B80A-94669B95214D}" srcId="{DB03112C-668E-4B26-A31C-8E757C3699B0}" destId="{117DC8CC-6320-46BB-BE9A-9877F7A6CBFA}" srcOrd="3" destOrd="0" parTransId="{E57D1851-4FEB-4E0A-9972-97AD5D0DFD69}" sibTransId="{937CA4FE-5E4F-4D40-8FE5-A97345A52442}"/>
    <dgm:cxn modelId="{AD038CF5-3A01-4BD8-8AE2-0DAC604624FA}" srcId="{6C66E24C-8B97-4B77-B810-338876508AE7}" destId="{57C40DB6-5129-44BD-B195-81D55946C269}" srcOrd="0" destOrd="0" parTransId="{60D32540-9FA5-4C1B-A209-6491ED09CEE7}" sibTransId="{4B372191-4F53-4514-ADE7-3F4A560CF9C0}"/>
    <dgm:cxn modelId="{B7CC50DF-4568-4021-BB75-4A7C45D7DC7E}" srcId="{DEAF9512-F187-405A-AC25-29DAC5033A4C}" destId="{45E20663-7CF0-40EF-8A0E-83E314247815}" srcOrd="3" destOrd="0" parTransId="{CB084908-97D3-4530-AE02-703C382FD195}" sibTransId="{D39B297C-202C-4D67-8F7E-DF9C21C79FF4}"/>
    <dgm:cxn modelId="{8B5F7D20-4E59-434B-9EAC-FF12C500E643}" srcId="{DEAF9512-F187-405A-AC25-29DAC5033A4C}" destId="{76E9B2ED-0420-42F8-AEC9-741EF681B36F}" srcOrd="0" destOrd="0" parTransId="{633C44FC-D196-4FFA-B1A6-96A3694A9B1D}" sibTransId="{E432E6A2-2F02-43F4-AB7A-E04F29DEBC4D}"/>
    <dgm:cxn modelId="{85D6299D-A0CD-4B00-B67B-F2E1683C73EF}" srcId="{6C66E24C-8B97-4B77-B810-338876508AE7}" destId="{E8EE12FB-0261-4C18-86EF-D6BEFCA01B60}" srcOrd="2" destOrd="0" parTransId="{A564ADB9-0B07-4005-A4C2-9C6423AE824D}" sibTransId="{A17C3E37-C0B8-4D83-9D68-E08B0F80EB74}"/>
    <dgm:cxn modelId="{E39BA803-26C9-40E5-809A-8D06AD874B0E}" srcId="{45E20663-7CF0-40EF-8A0E-83E314247815}" destId="{A0CE3EF3-BD7C-4BFD-8899-0B5F5C9F9077}" srcOrd="0" destOrd="0" parTransId="{CAE30AC5-7C49-42B9-A75B-A35377C6AF68}" sibTransId="{B5BD4D52-389F-4310-8696-2A2592E174A5}"/>
    <dgm:cxn modelId="{B40E868D-1CE9-4747-8531-F02B805D1894}" type="presOf" srcId="{DEFC2D3B-0F11-437D-9E61-E062C539B5B7}" destId="{30CA6FC9-33E4-4FEE-BDD8-6C0BD6D645E2}" srcOrd="0" destOrd="1" presId="urn:microsoft.com/office/officeart/2005/8/layout/vList5"/>
    <dgm:cxn modelId="{FAC79D94-BC3E-4291-A422-6EB97BFD2271}" srcId="{76E9B2ED-0420-42F8-AEC9-741EF681B36F}" destId="{4340EDFE-1FCE-44FB-B71D-DAA713F04403}" srcOrd="0" destOrd="0" parTransId="{C0F257A1-20FD-4636-B457-7220D116BB59}" sibTransId="{A4C6EFF4-3532-4CD3-AB20-D3D25AC8D2AD}"/>
    <dgm:cxn modelId="{E62721E9-9061-43EE-8613-ECD19C3C545D}" srcId="{6C66E24C-8B97-4B77-B810-338876508AE7}" destId="{DEFC2D3B-0F11-437D-9E61-E062C539B5B7}" srcOrd="1" destOrd="0" parTransId="{0FFBB1C3-96F6-47DA-B9CE-42874960A2C5}" sibTransId="{B22A3F63-D0E9-4E9F-ABF0-93FCB2BE7AD2}"/>
    <dgm:cxn modelId="{45C35E5B-225B-4452-83AB-717B71520CDD}" type="presOf" srcId="{A047CB1E-9233-4150-B1A6-6AE0D3A5DE84}" destId="{0B4EAFE3-4C45-4B23-B998-7C1762422E01}" srcOrd="0" destOrd="0" presId="urn:microsoft.com/office/officeart/2005/8/layout/vList5"/>
    <dgm:cxn modelId="{755DEE57-C85F-40ED-A41F-D788AB0EDD54}" type="presOf" srcId="{6C66E24C-8B97-4B77-B810-338876508AE7}" destId="{8E67E6E8-27CA-40E5-B4D5-5F14406F2274}" srcOrd="0" destOrd="0" presId="urn:microsoft.com/office/officeart/2005/8/layout/vList5"/>
    <dgm:cxn modelId="{4E50C3C0-AB62-4227-A01F-35B042F8B0D8}" type="presOf" srcId="{ECE2A235-A82C-43C9-BEE3-F5FECD371AF2}" destId="{AC63F404-2490-42BD-8EA1-5376583D7A06}" srcOrd="0" destOrd="0" presId="urn:microsoft.com/office/officeart/2005/8/layout/vList5"/>
    <dgm:cxn modelId="{1D603187-BAF1-48AC-A6B3-19851B1066E9}" type="presParOf" srcId="{51974DDB-B02E-4017-A7F7-38DA827EA620}" destId="{579C5BD9-37E8-4295-B4A4-6E91B2C256D1}" srcOrd="0" destOrd="0" presId="urn:microsoft.com/office/officeart/2005/8/layout/vList5"/>
    <dgm:cxn modelId="{487F9BD5-DA32-4646-B1C2-4D97746974DF}" type="presParOf" srcId="{579C5BD9-37E8-4295-B4A4-6E91B2C256D1}" destId="{93658873-18FF-4156-BF37-3AB4A5FF250E}" srcOrd="0" destOrd="0" presId="urn:microsoft.com/office/officeart/2005/8/layout/vList5"/>
    <dgm:cxn modelId="{AA1AF06A-CBB3-45FA-AB39-12630A56A8BD}" type="presParOf" srcId="{579C5BD9-37E8-4295-B4A4-6E91B2C256D1}" destId="{52B373A1-7875-4FC7-A971-BF2DEF2EE561}" srcOrd="1" destOrd="0" presId="urn:microsoft.com/office/officeart/2005/8/layout/vList5"/>
    <dgm:cxn modelId="{C9128D74-233A-4DBB-BB34-44AFE7785815}" type="presParOf" srcId="{51974DDB-B02E-4017-A7F7-38DA827EA620}" destId="{7A8E15CC-6471-4502-9577-96DB2EF863D8}" srcOrd="1" destOrd="0" presId="urn:microsoft.com/office/officeart/2005/8/layout/vList5"/>
    <dgm:cxn modelId="{C9C4AE6F-141F-4CF4-A944-2A8804B62893}" type="presParOf" srcId="{51974DDB-B02E-4017-A7F7-38DA827EA620}" destId="{FBC84752-C47D-46B7-886A-B065A8323781}" srcOrd="2" destOrd="0" presId="urn:microsoft.com/office/officeart/2005/8/layout/vList5"/>
    <dgm:cxn modelId="{BF4A83EC-0B8A-4091-B295-B9D3028050C0}" type="presParOf" srcId="{FBC84752-C47D-46B7-886A-B065A8323781}" destId="{15103309-96AD-4F56-9CA8-E25A7FAE69CA}" srcOrd="0" destOrd="0" presId="urn:microsoft.com/office/officeart/2005/8/layout/vList5"/>
    <dgm:cxn modelId="{F3153777-18A1-484F-A82F-3346D327B9D8}" type="presParOf" srcId="{FBC84752-C47D-46B7-886A-B065A8323781}" destId="{0B4EAFE3-4C45-4B23-B998-7C1762422E01}" srcOrd="1" destOrd="0" presId="urn:microsoft.com/office/officeart/2005/8/layout/vList5"/>
    <dgm:cxn modelId="{329078FA-168B-4BD6-8096-378BC31EFCB6}" type="presParOf" srcId="{51974DDB-B02E-4017-A7F7-38DA827EA620}" destId="{5B2D92D8-13BC-4626-B7D6-EE9497B6D744}" srcOrd="3" destOrd="0" presId="urn:microsoft.com/office/officeart/2005/8/layout/vList5"/>
    <dgm:cxn modelId="{5B3AA4A9-CD71-40C2-ACA0-CD7ABBCE7757}" type="presParOf" srcId="{51974DDB-B02E-4017-A7F7-38DA827EA620}" destId="{74D5CAE0-F8EC-4339-8388-B70A5C73CEEE}" srcOrd="4" destOrd="0" presId="urn:microsoft.com/office/officeart/2005/8/layout/vList5"/>
    <dgm:cxn modelId="{88CEE5CA-AC69-4047-8E02-2A91AF1F7C4D}" type="presParOf" srcId="{74D5CAE0-F8EC-4339-8388-B70A5C73CEEE}" destId="{8E67E6E8-27CA-40E5-B4D5-5F14406F2274}" srcOrd="0" destOrd="0" presId="urn:microsoft.com/office/officeart/2005/8/layout/vList5"/>
    <dgm:cxn modelId="{15281FEA-D823-46EE-98DB-91944D1ACF20}" type="presParOf" srcId="{74D5CAE0-F8EC-4339-8388-B70A5C73CEEE}" destId="{30CA6FC9-33E4-4FEE-BDD8-6C0BD6D645E2}" srcOrd="1" destOrd="0" presId="urn:microsoft.com/office/officeart/2005/8/layout/vList5"/>
    <dgm:cxn modelId="{984D79FC-7F4C-493C-991F-FC54209FCD83}" type="presParOf" srcId="{51974DDB-B02E-4017-A7F7-38DA827EA620}" destId="{DFD6A4C0-9EFE-4C84-89C3-7EFF15C8CE6E}" srcOrd="5" destOrd="0" presId="urn:microsoft.com/office/officeart/2005/8/layout/vList5"/>
    <dgm:cxn modelId="{E87DDFFD-ADEF-4A50-8937-081DC3CC4676}" type="presParOf" srcId="{51974DDB-B02E-4017-A7F7-38DA827EA620}" destId="{935C34C6-817A-4D2A-8AF8-E2F1C759BED2}" srcOrd="6" destOrd="0" presId="urn:microsoft.com/office/officeart/2005/8/layout/vList5"/>
    <dgm:cxn modelId="{83D3CE5E-C875-44A5-BD56-175333C2E450}" type="presParOf" srcId="{935C34C6-817A-4D2A-8AF8-E2F1C759BED2}" destId="{AF6D701A-128E-4834-AF09-992D73892CBB}" srcOrd="0" destOrd="0" presId="urn:microsoft.com/office/officeart/2005/8/layout/vList5"/>
    <dgm:cxn modelId="{CD207538-3856-497D-ABBD-A724CB963B1C}" type="presParOf" srcId="{935C34C6-817A-4D2A-8AF8-E2F1C759BED2}" destId="{F7F7BF73-5AD6-477F-A5A5-476629DFD0DD}" srcOrd="1" destOrd="0" presId="urn:microsoft.com/office/officeart/2005/8/layout/vList5"/>
    <dgm:cxn modelId="{CDB398FF-C954-4FB4-803D-5DDE2291810F}" type="presParOf" srcId="{51974DDB-B02E-4017-A7F7-38DA827EA620}" destId="{4FC12F75-3406-4989-ADA6-10F75A4C800E}" srcOrd="7" destOrd="0" presId="urn:microsoft.com/office/officeart/2005/8/layout/vList5"/>
    <dgm:cxn modelId="{6C93989D-DD3E-4419-8968-CFEB8DB2F04D}" type="presParOf" srcId="{51974DDB-B02E-4017-A7F7-38DA827EA620}" destId="{4FBD2FAB-2B18-40C5-B935-488DC703D4DA}" srcOrd="8" destOrd="0" presId="urn:microsoft.com/office/officeart/2005/8/layout/vList5"/>
    <dgm:cxn modelId="{F98B0E8E-142F-48D7-82E8-B40B9F21EC4F}" type="presParOf" srcId="{4FBD2FAB-2B18-40C5-B935-488DC703D4DA}" destId="{CF5AFB3E-DACB-4252-BF30-3E5096BFFD66}" srcOrd="0" destOrd="0" presId="urn:microsoft.com/office/officeart/2005/8/layout/vList5"/>
    <dgm:cxn modelId="{ABD4C836-9747-4875-9DC3-78F08264A2B3}" type="presParOf" srcId="{4FBD2FAB-2B18-40C5-B935-488DC703D4DA}" destId="{FEBC73FB-0AA0-4F90-A972-4715D14EF96C}" srcOrd="1" destOrd="0" presId="urn:microsoft.com/office/officeart/2005/8/layout/vList5"/>
    <dgm:cxn modelId="{94FAA280-9D8D-4414-A350-DD8CB1A81F0A}" type="presParOf" srcId="{51974DDB-B02E-4017-A7F7-38DA827EA620}" destId="{95A19D6E-6B82-42C5-A8E5-C9A6EFB47A5C}" srcOrd="9" destOrd="0" presId="urn:microsoft.com/office/officeart/2005/8/layout/vList5"/>
    <dgm:cxn modelId="{F4CC7A57-F63B-4CF2-B68F-3D22CAE44E74}" type="presParOf" srcId="{51974DDB-B02E-4017-A7F7-38DA827EA620}" destId="{917D7896-7458-45C4-A300-178D25BAB6F1}" srcOrd="10" destOrd="0" presId="urn:microsoft.com/office/officeart/2005/8/layout/vList5"/>
    <dgm:cxn modelId="{CCF93F0B-E743-4AE7-AFD7-AFE08BC7E99A}" type="presParOf" srcId="{917D7896-7458-45C4-A300-178D25BAB6F1}" destId="{A28CC948-27F7-4088-B08D-0705EFB48C6B}" srcOrd="0" destOrd="0" presId="urn:microsoft.com/office/officeart/2005/8/layout/vList5"/>
    <dgm:cxn modelId="{2947EB53-B17E-4626-B9DF-57A539617CF4}" type="presParOf" srcId="{917D7896-7458-45C4-A300-178D25BAB6F1}" destId="{AC63F404-2490-42BD-8EA1-5376583D7A0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A15B57-01EA-477A-AAE8-F9160B24C4A7}" type="doc">
      <dgm:prSet loTypeId="urn:microsoft.com/office/officeart/2005/8/layout/radial5" loCatId="cycle" qsTypeId="urn:microsoft.com/office/officeart/2005/8/quickstyle/3d2" qsCatId="3D" csTypeId="urn:microsoft.com/office/officeart/2005/8/colors/colorful2" csCatId="colorful" phldr="1"/>
      <dgm:spPr/>
      <dgm:t>
        <a:bodyPr/>
        <a:lstStyle/>
        <a:p>
          <a:endParaRPr lang="en-US"/>
        </a:p>
      </dgm:t>
    </dgm:pt>
    <dgm:pt modelId="{9CCC63FE-8632-4736-AA47-DEE8546CE3F0}">
      <dgm:prSet phldrT="[Text]" custT="1"/>
      <dgm:spPr/>
      <dgm:t>
        <a:bodyPr/>
        <a:lstStyle/>
        <a:p>
          <a:r>
            <a:rPr lang="en-US" sz="1600" b="1" dirty="0"/>
            <a:t>Reconciliations</a:t>
          </a:r>
        </a:p>
      </dgm:t>
    </dgm:pt>
    <dgm:pt modelId="{CFF8AED7-09A4-4E65-87D5-48CCDC91E049}" type="sibTrans" cxnId="{EA2ECCE7-9619-4810-B2E2-0A976502E4DA}">
      <dgm:prSet custT="1"/>
      <dgm:spPr/>
      <dgm:t>
        <a:bodyPr/>
        <a:lstStyle/>
        <a:p>
          <a:endParaRPr lang="en-US" sz="1600">
            <a:solidFill>
              <a:srgbClr val="002060"/>
            </a:solidFill>
          </a:endParaRPr>
        </a:p>
      </dgm:t>
    </dgm:pt>
    <dgm:pt modelId="{8EAEEDCE-6C7B-4BEA-8146-DBABF51243DF}" type="parTrans" cxnId="{EA2ECCE7-9619-4810-B2E2-0A976502E4DA}">
      <dgm:prSet/>
      <dgm:spPr/>
      <dgm:t>
        <a:bodyPr/>
        <a:lstStyle/>
        <a:p>
          <a:endParaRPr lang="en-US" sz="1600">
            <a:solidFill>
              <a:srgbClr val="002060"/>
            </a:solidFill>
          </a:endParaRPr>
        </a:p>
      </dgm:t>
    </dgm:pt>
    <dgm:pt modelId="{1F0721AA-F3F1-43D8-9EBF-34F9E1AC905E}">
      <dgm:prSet phldrT="[Text]" custT="1"/>
      <dgm:spPr/>
      <dgm:t>
        <a:bodyPr/>
        <a:lstStyle/>
        <a:p>
          <a:r>
            <a:rPr lang="en-US" sz="1600" dirty="0"/>
            <a:t>Bank</a:t>
          </a:r>
        </a:p>
      </dgm:t>
    </dgm:pt>
    <dgm:pt modelId="{B0CBD1AB-23CC-4ED3-A8A8-9D125B7DB586}" type="parTrans" cxnId="{EBCD18F7-5D5F-4827-A3B4-9DDC53451CE8}">
      <dgm:prSet custT="1"/>
      <dgm:spPr/>
      <dgm:t>
        <a:bodyPr/>
        <a:lstStyle/>
        <a:p>
          <a:endParaRPr lang="en-US" sz="2000"/>
        </a:p>
      </dgm:t>
    </dgm:pt>
    <dgm:pt modelId="{C7CBDBF8-8C0E-4762-A757-DB9EAF52D962}" type="sibTrans" cxnId="{EBCD18F7-5D5F-4827-A3B4-9DDC53451CE8}">
      <dgm:prSet/>
      <dgm:spPr/>
      <dgm:t>
        <a:bodyPr/>
        <a:lstStyle/>
        <a:p>
          <a:endParaRPr lang="en-US" sz="1400"/>
        </a:p>
      </dgm:t>
    </dgm:pt>
    <dgm:pt modelId="{39B7E86B-6C03-40D8-A247-A433750AA899}">
      <dgm:prSet phldrT="[Text]" custT="1"/>
      <dgm:spPr/>
      <dgm:t>
        <a:bodyPr/>
        <a:lstStyle/>
        <a:p>
          <a:r>
            <a:rPr lang="en-US" sz="1600" dirty="0"/>
            <a:t>Inter-Group</a:t>
          </a:r>
        </a:p>
      </dgm:t>
    </dgm:pt>
    <dgm:pt modelId="{54A09D4B-72BD-48E2-9AE6-3F651FC5BF08}" type="parTrans" cxnId="{33BC1932-0A48-4325-89B6-6C8FDD2E3588}">
      <dgm:prSet custT="1"/>
      <dgm:spPr/>
      <dgm:t>
        <a:bodyPr/>
        <a:lstStyle/>
        <a:p>
          <a:endParaRPr lang="en-US" sz="2000"/>
        </a:p>
      </dgm:t>
    </dgm:pt>
    <dgm:pt modelId="{485DF289-6CF3-4718-A5DA-F0470E050787}" type="sibTrans" cxnId="{33BC1932-0A48-4325-89B6-6C8FDD2E3588}">
      <dgm:prSet/>
      <dgm:spPr/>
      <dgm:t>
        <a:bodyPr/>
        <a:lstStyle/>
        <a:p>
          <a:endParaRPr lang="en-US" sz="1400"/>
        </a:p>
      </dgm:t>
    </dgm:pt>
    <dgm:pt modelId="{270EF7B8-3B90-4AA8-A8DD-1203338305D5}">
      <dgm:prSet phldrT="[Text]" custT="1"/>
      <dgm:spPr/>
      <dgm:t>
        <a:bodyPr/>
        <a:lstStyle/>
        <a:p>
          <a:r>
            <a:rPr lang="en-US" sz="1600" dirty="0"/>
            <a:t>26 AS</a:t>
          </a:r>
        </a:p>
      </dgm:t>
    </dgm:pt>
    <dgm:pt modelId="{97B4FBA0-4A14-4116-BB9C-1C48802B9D88}" type="parTrans" cxnId="{C9390FD1-5B87-4213-9A46-1C98834C3C83}">
      <dgm:prSet custT="1"/>
      <dgm:spPr/>
      <dgm:t>
        <a:bodyPr/>
        <a:lstStyle/>
        <a:p>
          <a:endParaRPr lang="en-US" sz="2000"/>
        </a:p>
      </dgm:t>
    </dgm:pt>
    <dgm:pt modelId="{6389DB3E-42E1-4336-BFA9-A4A2510E2486}" type="sibTrans" cxnId="{C9390FD1-5B87-4213-9A46-1C98834C3C83}">
      <dgm:prSet/>
      <dgm:spPr/>
      <dgm:t>
        <a:bodyPr/>
        <a:lstStyle/>
        <a:p>
          <a:endParaRPr lang="en-US" sz="1400"/>
        </a:p>
      </dgm:t>
    </dgm:pt>
    <dgm:pt modelId="{D91E368D-2775-4F40-90F2-CB1E841CEE2F}">
      <dgm:prSet phldrT="[Text]" custT="1"/>
      <dgm:spPr/>
      <dgm:t>
        <a:bodyPr/>
        <a:lstStyle/>
        <a:p>
          <a:r>
            <a:rPr lang="en-US" sz="1600" dirty="0"/>
            <a:t>Inter-branch</a:t>
          </a:r>
        </a:p>
      </dgm:t>
    </dgm:pt>
    <dgm:pt modelId="{FE3D883F-A32E-4E28-94FA-2C3190D90DC2}" type="parTrans" cxnId="{F0003C2C-B09E-4A2F-BF84-ECD8E3A58030}">
      <dgm:prSet/>
      <dgm:spPr/>
      <dgm:t>
        <a:bodyPr/>
        <a:lstStyle/>
        <a:p>
          <a:endParaRPr lang="en-US"/>
        </a:p>
      </dgm:t>
    </dgm:pt>
    <dgm:pt modelId="{C05EA0EA-9E7F-4F8F-9941-2DB3F806DFC9}" type="sibTrans" cxnId="{F0003C2C-B09E-4A2F-BF84-ECD8E3A58030}">
      <dgm:prSet/>
      <dgm:spPr/>
      <dgm:t>
        <a:bodyPr/>
        <a:lstStyle/>
        <a:p>
          <a:endParaRPr lang="en-US"/>
        </a:p>
      </dgm:t>
    </dgm:pt>
    <dgm:pt modelId="{FE7D6689-ED5C-4D35-8145-8780F12C8F53}">
      <dgm:prSet phldrT="[Text]" custT="1"/>
      <dgm:spPr/>
      <dgm:t>
        <a:bodyPr/>
        <a:lstStyle/>
        <a:p>
          <a:r>
            <a:rPr lang="en-US" sz="1600" dirty="0"/>
            <a:t>GST Portal</a:t>
          </a:r>
        </a:p>
      </dgm:t>
    </dgm:pt>
    <dgm:pt modelId="{D09C2ADD-6917-4AE7-98B6-812869A01791}" type="parTrans" cxnId="{749471F8-7C23-4782-8B56-6681A291CAC9}">
      <dgm:prSet/>
      <dgm:spPr/>
      <dgm:t>
        <a:bodyPr/>
        <a:lstStyle/>
        <a:p>
          <a:endParaRPr lang="en-US"/>
        </a:p>
      </dgm:t>
    </dgm:pt>
    <dgm:pt modelId="{02C1424F-40B3-405F-842A-27C754EDD1F6}" type="sibTrans" cxnId="{749471F8-7C23-4782-8B56-6681A291CAC9}">
      <dgm:prSet/>
      <dgm:spPr/>
      <dgm:t>
        <a:bodyPr/>
        <a:lstStyle/>
        <a:p>
          <a:endParaRPr lang="en-US"/>
        </a:p>
      </dgm:t>
    </dgm:pt>
    <dgm:pt modelId="{C25278A3-642A-4987-8D69-93379CCDCD26}" type="pres">
      <dgm:prSet presAssocID="{10A15B57-01EA-477A-AAE8-F9160B24C4A7}" presName="Name0" presStyleCnt="0">
        <dgm:presLayoutVars>
          <dgm:chMax val="1"/>
          <dgm:dir/>
          <dgm:animLvl val="ctr"/>
          <dgm:resizeHandles val="exact"/>
        </dgm:presLayoutVars>
      </dgm:prSet>
      <dgm:spPr/>
      <dgm:t>
        <a:bodyPr/>
        <a:lstStyle/>
        <a:p>
          <a:endParaRPr lang="en-US"/>
        </a:p>
      </dgm:t>
    </dgm:pt>
    <dgm:pt modelId="{19CA14A6-7C05-4060-864D-0416E6D156FC}" type="pres">
      <dgm:prSet presAssocID="{9CCC63FE-8632-4736-AA47-DEE8546CE3F0}" presName="centerShape" presStyleLbl="node0" presStyleIdx="0" presStyleCnt="1" custScaleX="136230" custScaleY="103712"/>
      <dgm:spPr/>
      <dgm:t>
        <a:bodyPr/>
        <a:lstStyle/>
        <a:p>
          <a:endParaRPr lang="en-US"/>
        </a:p>
      </dgm:t>
    </dgm:pt>
    <dgm:pt modelId="{FB8A997D-3F80-450C-B776-E82916311198}" type="pres">
      <dgm:prSet presAssocID="{B0CBD1AB-23CC-4ED3-A8A8-9D125B7DB586}" presName="parTrans" presStyleLbl="sibTrans2D1" presStyleIdx="0" presStyleCnt="5"/>
      <dgm:spPr/>
      <dgm:t>
        <a:bodyPr/>
        <a:lstStyle/>
        <a:p>
          <a:endParaRPr lang="en-US"/>
        </a:p>
      </dgm:t>
    </dgm:pt>
    <dgm:pt modelId="{4824DEA7-02F7-4978-8552-361A6FEFBCE0}" type="pres">
      <dgm:prSet presAssocID="{B0CBD1AB-23CC-4ED3-A8A8-9D125B7DB586}" presName="connectorText" presStyleLbl="sibTrans2D1" presStyleIdx="0" presStyleCnt="5"/>
      <dgm:spPr/>
      <dgm:t>
        <a:bodyPr/>
        <a:lstStyle/>
        <a:p>
          <a:endParaRPr lang="en-US"/>
        </a:p>
      </dgm:t>
    </dgm:pt>
    <dgm:pt modelId="{1E892E67-FB24-4285-9D69-8583CB856844}" type="pres">
      <dgm:prSet presAssocID="{1F0721AA-F3F1-43D8-9EBF-34F9E1AC905E}" presName="node" presStyleLbl="node1" presStyleIdx="0" presStyleCnt="5">
        <dgm:presLayoutVars>
          <dgm:bulletEnabled val="1"/>
        </dgm:presLayoutVars>
      </dgm:prSet>
      <dgm:spPr/>
      <dgm:t>
        <a:bodyPr/>
        <a:lstStyle/>
        <a:p>
          <a:endParaRPr lang="en-US"/>
        </a:p>
      </dgm:t>
    </dgm:pt>
    <dgm:pt modelId="{91F3A1D7-BCC8-4E79-8B4A-E24048087C23}" type="pres">
      <dgm:prSet presAssocID="{FE3D883F-A32E-4E28-94FA-2C3190D90DC2}" presName="parTrans" presStyleLbl="sibTrans2D1" presStyleIdx="1" presStyleCnt="5"/>
      <dgm:spPr/>
      <dgm:t>
        <a:bodyPr/>
        <a:lstStyle/>
        <a:p>
          <a:endParaRPr lang="en-US"/>
        </a:p>
      </dgm:t>
    </dgm:pt>
    <dgm:pt modelId="{AF720541-44F6-4F74-B1AE-5502A1F53F11}" type="pres">
      <dgm:prSet presAssocID="{FE3D883F-A32E-4E28-94FA-2C3190D90DC2}" presName="connectorText" presStyleLbl="sibTrans2D1" presStyleIdx="1" presStyleCnt="5"/>
      <dgm:spPr/>
      <dgm:t>
        <a:bodyPr/>
        <a:lstStyle/>
        <a:p>
          <a:endParaRPr lang="en-US"/>
        </a:p>
      </dgm:t>
    </dgm:pt>
    <dgm:pt modelId="{C45F0FEA-9164-4213-9D62-E3129089A2F2}" type="pres">
      <dgm:prSet presAssocID="{D91E368D-2775-4F40-90F2-CB1E841CEE2F}" presName="node" presStyleLbl="node1" presStyleIdx="1" presStyleCnt="5">
        <dgm:presLayoutVars>
          <dgm:bulletEnabled val="1"/>
        </dgm:presLayoutVars>
      </dgm:prSet>
      <dgm:spPr/>
      <dgm:t>
        <a:bodyPr/>
        <a:lstStyle/>
        <a:p>
          <a:endParaRPr lang="en-US"/>
        </a:p>
      </dgm:t>
    </dgm:pt>
    <dgm:pt modelId="{66850788-45B4-4271-A160-DE495B8B3C4F}" type="pres">
      <dgm:prSet presAssocID="{54A09D4B-72BD-48E2-9AE6-3F651FC5BF08}" presName="parTrans" presStyleLbl="sibTrans2D1" presStyleIdx="2" presStyleCnt="5"/>
      <dgm:spPr/>
      <dgm:t>
        <a:bodyPr/>
        <a:lstStyle/>
        <a:p>
          <a:endParaRPr lang="en-US"/>
        </a:p>
      </dgm:t>
    </dgm:pt>
    <dgm:pt modelId="{BEEE1360-E9E2-4EFE-BB00-F501DBCB6882}" type="pres">
      <dgm:prSet presAssocID="{54A09D4B-72BD-48E2-9AE6-3F651FC5BF08}" presName="connectorText" presStyleLbl="sibTrans2D1" presStyleIdx="2" presStyleCnt="5"/>
      <dgm:spPr/>
      <dgm:t>
        <a:bodyPr/>
        <a:lstStyle/>
        <a:p>
          <a:endParaRPr lang="en-US"/>
        </a:p>
      </dgm:t>
    </dgm:pt>
    <dgm:pt modelId="{DA4F2B30-AB4C-4F95-8B74-A3F3A5AF673B}" type="pres">
      <dgm:prSet presAssocID="{39B7E86B-6C03-40D8-A247-A433750AA899}" presName="node" presStyleLbl="node1" presStyleIdx="2" presStyleCnt="5">
        <dgm:presLayoutVars>
          <dgm:bulletEnabled val="1"/>
        </dgm:presLayoutVars>
      </dgm:prSet>
      <dgm:spPr/>
      <dgm:t>
        <a:bodyPr/>
        <a:lstStyle/>
        <a:p>
          <a:endParaRPr lang="en-US"/>
        </a:p>
      </dgm:t>
    </dgm:pt>
    <dgm:pt modelId="{49EE672A-6A94-4747-BE5D-29CC7BFE197E}" type="pres">
      <dgm:prSet presAssocID="{97B4FBA0-4A14-4116-BB9C-1C48802B9D88}" presName="parTrans" presStyleLbl="sibTrans2D1" presStyleIdx="3" presStyleCnt="5"/>
      <dgm:spPr/>
      <dgm:t>
        <a:bodyPr/>
        <a:lstStyle/>
        <a:p>
          <a:endParaRPr lang="en-US"/>
        </a:p>
      </dgm:t>
    </dgm:pt>
    <dgm:pt modelId="{0C871704-4816-4228-A510-BD900A09A0E5}" type="pres">
      <dgm:prSet presAssocID="{97B4FBA0-4A14-4116-BB9C-1C48802B9D88}" presName="connectorText" presStyleLbl="sibTrans2D1" presStyleIdx="3" presStyleCnt="5"/>
      <dgm:spPr/>
      <dgm:t>
        <a:bodyPr/>
        <a:lstStyle/>
        <a:p>
          <a:endParaRPr lang="en-US"/>
        </a:p>
      </dgm:t>
    </dgm:pt>
    <dgm:pt modelId="{8CE0FB47-66F8-40A8-8124-F69919028BDD}" type="pres">
      <dgm:prSet presAssocID="{270EF7B8-3B90-4AA8-A8DD-1203338305D5}" presName="node" presStyleLbl="node1" presStyleIdx="3" presStyleCnt="5">
        <dgm:presLayoutVars>
          <dgm:bulletEnabled val="1"/>
        </dgm:presLayoutVars>
      </dgm:prSet>
      <dgm:spPr/>
      <dgm:t>
        <a:bodyPr/>
        <a:lstStyle/>
        <a:p>
          <a:endParaRPr lang="en-US"/>
        </a:p>
      </dgm:t>
    </dgm:pt>
    <dgm:pt modelId="{9508FC9D-AE16-4914-B05A-1D962A3B6C8C}" type="pres">
      <dgm:prSet presAssocID="{D09C2ADD-6917-4AE7-98B6-812869A01791}" presName="parTrans" presStyleLbl="sibTrans2D1" presStyleIdx="4" presStyleCnt="5"/>
      <dgm:spPr/>
      <dgm:t>
        <a:bodyPr/>
        <a:lstStyle/>
        <a:p>
          <a:endParaRPr lang="en-US"/>
        </a:p>
      </dgm:t>
    </dgm:pt>
    <dgm:pt modelId="{932B0889-B499-49B4-A943-C2A65DBE64DA}" type="pres">
      <dgm:prSet presAssocID="{D09C2ADD-6917-4AE7-98B6-812869A01791}" presName="connectorText" presStyleLbl="sibTrans2D1" presStyleIdx="4" presStyleCnt="5"/>
      <dgm:spPr/>
      <dgm:t>
        <a:bodyPr/>
        <a:lstStyle/>
        <a:p>
          <a:endParaRPr lang="en-US"/>
        </a:p>
      </dgm:t>
    </dgm:pt>
    <dgm:pt modelId="{E550CA9E-D13B-4518-B5F4-16A7E7DD2940}" type="pres">
      <dgm:prSet presAssocID="{FE7D6689-ED5C-4D35-8145-8780F12C8F53}" presName="node" presStyleLbl="node1" presStyleIdx="4" presStyleCnt="5">
        <dgm:presLayoutVars>
          <dgm:bulletEnabled val="1"/>
        </dgm:presLayoutVars>
      </dgm:prSet>
      <dgm:spPr/>
      <dgm:t>
        <a:bodyPr/>
        <a:lstStyle/>
        <a:p>
          <a:endParaRPr lang="en-US"/>
        </a:p>
      </dgm:t>
    </dgm:pt>
  </dgm:ptLst>
  <dgm:cxnLst>
    <dgm:cxn modelId="{33BC1932-0A48-4325-89B6-6C8FDD2E3588}" srcId="{9CCC63FE-8632-4736-AA47-DEE8546CE3F0}" destId="{39B7E86B-6C03-40D8-A247-A433750AA899}" srcOrd="2" destOrd="0" parTransId="{54A09D4B-72BD-48E2-9AE6-3F651FC5BF08}" sibTransId="{485DF289-6CF3-4718-A5DA-F0470E050787}"/>
    <dgm:cxn modelId="{B4D33DF8-ED59-454F-9D2C-37908386B18D}" type="presOf" srcId="{270EF7B8-3B90-4AA8-A8DD-1203338305D5}" destId="{8CE0FB47-66F8-40A8-8124-F69919028BDD}" srcOrd="0" destOrd="0" presId="urn:microsoft.com/office/officeart/2005/8/layout/radial5"/>
    <dgm:cxn modelId="{C9390FD1-5B87-4213-9A46-1C98834C3C83}" srcId="{9CCC63FE-8632-4736-AA47-DEE8546CE3F0}" destId="{270EF7B8-3B90-4AA8-A8DD-1203338305D5}" srcOrd="3" destOrd="0" parTransId="{97B4FBA0-4A14-4116-BB9C-1C48802B9D88}" sibTransId="{6389DB3E-42E1-4336-BFA9-A4A2510E2486}"/>
    <dgm:cxn modelId="{026F8CC9-2DB3-4BBE-BB76-80845E4E50B1}" type="presOf" srcId="{FE3D883F-A32E-4E28-94FA-2C3190D90DC2}" destId="{91F3A1D7-BCC8-4E79-8B4A-E24048087C23}" srcOrd="0" destOrd="0" presId="urn:microsoft.com/office/officeart/2005/8/layout/radial5"/>
    <dgm:cxn modelId="{50F6036A-ECD3-413C-97E4-82911A484048}" type="presOf" srcId="{FE3D883F-A32E-4E28-94FA-2C3190D90DC2}" destId="{AF720541-44F6-4F74-B1AE-5502A1F53F11}" srcOrd="1" destOrd="0" presId="urn:microsoft.com/office/officeart/2005/8/layout/radial5"/>
    <dgm:cxn modelId="{C15EEC15-F62F-479D-B26E-2FAA78269240}" type="presOf" srcId="{1F0721AA-F3F1-43D8-9EBF-34F9E1AC905E}" destId="{1E892E67-FB24-4285-9D69-8583CB856844}" srcOrd="0" destOrd="0" presId="urn:microsoft.com/office/officeart/2005/8/layout/radial5"/>
    <dgm:cxn modelId="{8198321A-4CD0-4513-AF6B-D75F914606A4}" type="presOf" srcId="{D09C2ADD-6917-4AE7-98B6-812869A01791}" destId="{932B0889-B499-49B4-A943-C2A65DBE64DA}" srcOrd="1" destOrd="0" presId="urn:microsoft.com/office/officeart/2005/8/layout/radial5"/>
    <dgm:cxn modelId="{F2FF5B7F-E2FF-40DA-9B54-66960812B34E}" type="presOf" srcId="{D91E368D-2775-4F40-90F2-CB1E841CEE2F}" destId="{C45F0FEA-9164-4213-9D62-E3129089A2F2}" srcOrd="0" destOrd="0" presId="urn:microsoft.com/office/officeart/2005/8/layout/radial5"/>
    <dgm:cxn modelId="{06E787BC-ACC7-4D2E-8C2A-C8AAAEECE500}" type="presOf" srcId="{B0CBD1AB-23CC-4ED3-A8A8-9D125B7DB586}" destId="{FB8A997D-3F80-450C-B776-E82916311198}" srcOrd="0" destOrd="0" presId="urn:microsoft.com/office/officeart/2005/8/layout/radial5"/>
    <dgm:cxn modelId="{7C7BBC4F-DB26-4185-AAFA-5D039C153407}" type="presOf" srcId="{97B4FBA0-4A14-4116-BB9C-1C48802B9D88}" destId="{49EE672A-6A94-4747-BE5D-29CC7BFE197E}" srcOrd="0" destOrd="0" presId="urn:microsoft.com/office/officeart/2005/8/layout/radial5"/>
    <dgm:cxn modelId="{E70550CA-C89D-4D7F-A002-30102F65C4A9}" type="presOf" srcId="{54A09D4B-72BD-48E2-9AE6-3F651FC5BF08}" destId="{BEEE1360-E9E2-4EFE-BB00-F501DBCB6882}" srcOrd="1" destOrd="0" presId="urn:microsoft.com/office/officeart/2005/8/layout/radial5"/>
    <dgm:cxn modelId="{8D6F9F7A-8433-4E6F-9BB7-F3F16F3A1E69}" type="presOf" srcId="{54A09D4B-72BD-48E2-9AE6-3F651FC5BF08}" destId="{66850788-45B4-4271-A160-DE495B8B3C4F}" srcOrd="0" destOrd="0" presId="urn:microsoft.com/office/officeart/2005/8/layout/radial5"/>
    <dgm:cxn modelId="{F0003C2C-B09E-4A2F-BF84-ECD8E3A58030}" srcId="{9CCC63FE-8632-4736-AA47-DEE8546CE3F0}" destId="{D91E368D-2775-4F40-90F2-CB1E841CEE2F}" srcOrd="1" destOrd="0" parTransId="{FE3D883F-A32E-4E28-94FA-2C3190D90DC2}" sibTransId="{C05EA0EA-9E7F-4F8F-9941-2DB3F806DFC9}"/>
    <dgm:cxn modelId="{EA2ECCE7-9619-4810-B2E2-0A976502E4DA}" srcId="{10A15B57-01EA-477A-AAE8-F9160B24C4A7}" destId="{9CCC63FE-8632-4736-AA47-DEE8546CE3F0}" srcOrd="0" destOrd="0" parTransId="{8EAEEDCE-6C7B-4BEA-8146-DBABF51243DF}" sibTransId="{CFF8AED7-09A4-4E65-87D5-48CCDC91E049}"/>
    <dgm:cxn modelId="{749471F8-7C23-4782-8B56-6681A291CAC9}" srcId="{9CCC63FE-8632-4736-AA47-DEE8546CE3F0}" destId="{FE7D6689-ED5C-4D35-8145-8780F12C8F53}" srcOrd="4" destOrd="0" parTransId="{D09C2ADD-6917-4AE7-98B6-812869A01791}" sibTransId="{02C1424F-40B3-405F-842A-27C754EDD1F6}"/>
    <dgm:cxn modelId="{EB707697-8BFE-4E63-8E0D-F5422A2B040E}" type="presOf" srcId="{39B7E86B-6C03-40D8-A247-A433750AA899}" destId="{DA4F2B30-AB4C-4F95-8B74-A3F3A5AF673B}" srcOrd="0" destOrd="0" presId="urn:microsoft.com/office/officeart/2005/8/layout/radial5"/>
    <dgm:cxn modelId="{2D43D9AB-B075-45B4-832A-EF6DE4D7B4F7}" type="presOf" srcId="{97B4FBA0-4A14-4116-BB9C-1C48802B9D88}" destId="{0C871704-4816-4228-A510-BD900A09A0E5}" srcOrd="1" destOrd="0" presId="urn:microsoft.com/office/officeart/2005/8/layout/radial5"/>
    <dgm:cxn modelId="{C7F14DAA-0736-41BA-832A-5D67359BFB20}" type="presOf" srcId="{FE7D6689-ED5C-4D35-8145-8780F12C8F53}" destId="{E550CA9E-D13B-4518-B5F4-16A7E7DD2940}" srcOrd="0" destOrd="0" presId="urn:microsoft.com/office/officeart/2005/8/layout/radial5"/>
    <dgm:cxn modelId="{BF91A873-F2B4-4FDD-B52C-76AC0C86F411}" type="presOf" srcId="{10A15B57-01EA-477A-AAE8-F9160B24C4A7}" destId="{C25278A3-642A-4987-8D69-93379CCDCD26}" srcOrd="0" destOrd="0" presId="urn:microsoft.com/office/officeart/2005/8/layout/radial5"/>
    <dgm:cxn modelId="{63575E16-2875-4CE3-AE91-0FDBC3C52C28}" type="presOf" srcId="{9CCC63FE-8632-4736-AA47-DEE8546CE3F0}" destId="{19CA14A6-7C05-4060-864D-0416E6D156FC}" srcOrd="0" destOrd="0" presId="urn:microsoft.com/office/officeart/2005/8/layout/radial5"/>
    <dgm:cxn modelId="{A99508CD-E832-4D9B-88DE-3624DF02CE22}" type="presOf" srcId="{D09C2ADD-6917-4AE7-98B6-812869A01791}" destId="{9508FC9D-AE16-4914-B05A-1D962A3B6C8C}" srcOrd="0" destOrd="0" presId="urn:microsoft.com/office/officeart/2005/8/layout/radial5"/>
    <dgm:cxn modelId="{B402EEE6-81F4-448C-9D98-597BC1F71A4C}" type="presOf" srcId="{B0CBD1AB-23CC-4ED3-A8A8-9D125B7DB586}" destId="{4824DEA7-02F7-4978-8552-361A6FEFBCE0}" srcOrd="1" destOrd="0" presId="urn:microsoft.com/office/officeart/2005/8/layout/radial5"/>
    <dgm:cxn modelId="{EBCD18F7-5D5F-4827-A3B4-9DDC53451CE8}" srcId="{9CCC63FE-8632-4736-AA47-DEE8546CE3F0}" destId="{1F0721AA-F3F1-43D8-9EBF-34F9E1AC905E}" srcOrd="0" destOrd="0" parTransId="{B0CBD1AB-23CC-4ED3-A8A8-9D125B7DB586}" sibTransId="{C7CBDBF8-8C0E-4762-A757-DB9EAF52D962}"/>
    <dgm:cxn modelId="{50FCB306-0880-44BD-8B1E-E69C7D358D53}" type="presParOf" srcId="{C25278A3-642A-4987-8D69-93379CCDCD26}" destId="{19CA14A6-7C05-4060-864D-0416E6D156FC}" srcOrd="0" destOrd="0" presId="urn:microsoft.com/office/officeart/2005/8/layout/radial5"/>
    <dgm:cxn modelId="{28308F92-24DB-4954-B433-B75BF4991E30}" type="presParOf" srcId="{C25278A3-642A-4987-8D69-93379CCDCD26}" destId="{FB8A997D-3F80-450C-B776-E82916311198}" srcOrd="1" destOrd="0" presId="urn:microsoft.com/office/officeart/2005/8/layout/radial5"/>
    <dgm:cxn modelId="{67AD5F32-0953-4825-AD02-FCA3F00602EF}" type="presParOf" srcId="{FB8A997D-3F80-450C-B776-E82916311198}" destId="{4824DEA7-02F7-4978-8552-361A6FEFBCE0}" srcOrd="0" destOrd="0" presId="urn:microsoft.com/office/officeart/2005/8/layout/radial5"/>
    <dgm:cxn modelId="{D3F4A3E2-4412-4B1A-8C54-F34E4EC65762}" type="presParOf" srcId="{C25278A3-642A-4987-8D69-93379CCDCD26}" destId="{1E892E67-FB24-4285-9D69-8583CB856844}" srcOrd="2" destOrd="0" presId="urn:microsoft.com/office/officeart/2005/8/layout/radial5"/>
    <dgm:cxn modelId="{58C2FCB9-6524-4B9D-B4A5-8A67426707E9}" type="presParOf" srcId="{C25278A3-642A-4987-8D69-93379CCDCD26}" destId="{91F3A1D7-BCC8-4E79-8B4A-E24048087C23}" srcOrd="3" destOrd="0" presId="urn:microsoft.com/office/officeart/2005/8/layout/radial5"/>
    <dgm:cxn modelId="{BA8F64B6-5BC3-49BF-8327-679DBCF001E5}" type="presParOf" srcId="{91F3A1D7-BCC8-4E79-8B4A-E24048087C23}" destId="{AF720541-44F6-4F74-B1AE-5502A1F53F11}" srcOrd="0" destOrd="0" presId="urn:microsoft.com/office/officeart/2005/8/layout/radial5"/>
    <dgm:cxn modelId="{C82A61D6-A9F0-4D70-930A-E94D3C3E072F}" type="presParOf" srcId="{C25278A3-642A-4987-8D69-93379CCDCD26}" destId="{C45F0FEA-9164-4213-9D62-E3129089A2F2}" srcOrd="4" destOrd="0" presId="urn:microsoft.com/office/officeart/2005/8/layout/radial5"/>
    <dgm:cxn modelId="{77973AF8-C3C7-45C5-8980-4B20033B30FC}" type="presParOf" srcId="{C25278A3-642A-4987-8D69-93379CCDCD26}" destId="{66850788-45B4-4271-A160-DE495B8B3C4F}" srcOrd="5" destOrd="0" presId="urn:microsoft.com/office/officeart/2005/8/layout/radial5"/>
    <dgm:cxn modelId="{8BC94BA6-DCE4-4980-B1A5-A2CFABF5F0C5}" type="presParOf" srcId="{66850788-45B4-4271-A160-DE495B8B3C4F}" destId="{BEEE1360-E9E2-4EFE-BB00-F501DBCB6882}" srcOrd="0" destOrd="0" presId="urn:microsoft.com/office/officeart/2005/8/layout/radial5"/>
    <dgm:cxn modelId="{68A974FF-5F65-44FF-AA26-37F46DD0F3CC}" type="presParOf" srcId="{C25278A3-642A-4987-8D69-93379CCDCD26}" destId="{DA4F2B30-AB4C-4F95-8B74-A3F3A5AF673B}" srcOrd="6" destOrd="0" presId="urn:microsoft.com/office/officeart/2005/8/layout/radial5"/>
    <dgm:cxn modelId="{FD5B11A6-054C-4C6D-A916-26FB508FCA27}" type="presParOf" srcId="{C25278A3-642A-4987-8D69-93379CCDCD26}" destId="{49EE672A-6A94-4747-BE5D-29CC7BFE197E}" srcOrd="7" destOrd="0" presId="urn:microsoft.com/office/officeart/2005/8/layout/radial5"/>
    <dgm:cxn modelId="{4EF022F1-2FDA-426A-AF06-713C3262DB95}" type="presParOf" srcId="{49EE672A-6A94-4747-BE5D-29CC7BFE197E}" destId="{0C871704-4816-4228-A510-BD900A09A0E5}" srcOrd="0" destOrd="0" presId="urn:microsoft.com/office/officeart/2005/8/layout/radial5"/>
    <dgm:cxn modelId="{AE8AB5A9-4395-454C-A25A-E688CFC8AB11}" type="presParOf" srcId="{C25278A3-642A-4987-8D69-93379CCDCD26}" destId="{8CE0FB47-66F8-40A8-8124-F69919028BDD}" srcOrd="8" destOrd="0" presId="urn:microsoft.com/office/officeart/2005/8/layout/radial5"/>
    <dgm:cxn modelId="{46F99DED-8A25-44A3-9242-DC79B9C75D81}" type="presParOf" srcId="{C25278A3-642A-4987-8D69-93379CCDCD26}" destId="{9508FC9D-AE16-4914-B05A-1D962A3B6C8C}" srcOrd="9" destOrd="0" presId="urn:microsoft.com/office/officeart/2005/8/layout/radial5"/>
    <dgm:cxn modelId="{F277000B-F9C5-450D-899D-5243B4877906}" type="presParOf" srcId="{9508FC9D-AE16-4914-B05A-1D962A3B6C8C}" destId="{932B0889-B499-49B4-A943-C2A65DBE64DA}" srcOrd="0" destOrd="0" presId="urn:microsoft.com/office/officeart/2005/8/layout/radial5"/>
    <dgm:cxn modelId="{51D99FFA-0317-4698-8294-F662ABDA5477}" type="presParOf" srcId="{C25278A3-642A-4987-8D69-93379CCDCD26}" destId="{E550CA9E-D13B-4518-B5F4-16A7E7DD2940}"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0A15B57-01EA-477A-AAE8-F9160B24C4A7}" type="doc">
      <dgm:prSet loTypeId="urn:microsoft.com/office/officeart/2005/8/layout/radial5" loCatId="cycle" qsTypeId="urn:microsoft.com/office/officeart/2005/8/quickstyle/3d2" qsCatId="3D" csTypeId="urn:microsoft.com/office/officeart/2005/8/colors/colorful2" csCatId="colorful" phldr="1"/>
      <dgm:spPr/>
      <dgm:t>
        <a:bodyPr/>
        <a:lstStyle/>
        <a:p>
          <a:endParaRPr lang="en-US"/>
        </a:p>
      </dgm:t>
    </dgm:pt>
    <dgm:pt modelId="{9CCC63FE-8632-4736-AA47-DEE8546CE3F0}">
      <dgm:prSet phldrT="[Text]" custT="1"/>
      <dgm:spPr/>
      <dgm:t>
        <a:bodyPr/>
        <a:lstStyle/>
        <a:p>
          <a:r>
            <a:rPr lang="en-US" sz="1600" b="1" dirty="0"/>
            <a:t>Physical Verification</a:t>
          </a:r>
        </a:p>
      </dgm:t>
    </dgm:pt>
    <dgm:pt modelId="{CFF8AED7-09A4-4E65-87D5-48CCDC91E049}" type="sibTrans" cxnId="{EA2ECCE7-9619-4810-B2E2-0A976502E4DA}">
      <dgm:prSet custT="1"/>
      <dgm:spPr/>
      <dgm:t>
        <a:bodyPr/>
        <a:lstStyle/>
        <a:p>
          <a:endParaRPr lang="en-US" sz="1600">
            <a:solidFill>
              <a:srgbClr val="002060"/>
            </a:solidFill>
          </a:endParaRPr>
        </a:p>
      </dgm:t>
    </dgm:pt>
    <dgm:pt modelId="{8EAEEDCE-6C7B-4BEA-8146-DBABF51243DF}" type="parTrans" cxnId="{EA2ECCE7-9619-4810-B2E2-0A976502E4DA}">
      <dgm:prSet/>
      <dgm:spPr/>
      <dgm:t>
        <a:bodyPr/>
        <a:lstStyle/>
        <a:p>
          <a:endParaRPr lang="en-US" sz="1600">
            <a:solidFill>
              <a:srgbClr val="002060"/>
            </a:solidFill>
          </a:endParaRPr>
        </a:p>
      </dgm:t>
    </dgm:pt>
    <dgm:pt modelId="{1F0721AA-F3F1-43D8-9EBF-34F9E1AC905E}">
      <dgm:prSet phldrT="[Text]" custT="1"/>
      <dgm:spPr/>
      <dgm:t>
        <a:bodyPr/>
        <a:lstStyle/>
        <a:p>
          <a:r>
            <a:rPr lang="en-US" sz="1600" dirty="0"/>
            <a:t>Cash</a:t>
          </a:r>
        </a:p>
      </dgm:t>
    </dgm:pt>
    <dgm:pt modelId="{B0CBD1AB-23CC-4ED3-A8A8-9D125B7DB586}" type="parTrans" cxnId="{EBCD18F7-5D5F-4827-A3B4-9DDC53451CE8}">
      <dgm:prSet custT="1"/>
      <dgm:spPr/>
      <dgm:t>
        <a:bodyPr/>
        <a:lstStyle/>
        <a:p>
          <a:endParaRPr lang="en-US" sz="2000"/>
        </a:p>
      </dgm:t>
    </dgm:pt>
    <dgm:pt modelId="{C7CBDBF8-8C0E-4762-A757-DB9EAF52D962}" type="sibTrans" cxnId="{EBCD18F7-5D5F-4827-A3B4-9DDC53451CE8}">
      <dgm:prSet/>
      <dgm:spPr/>
      <dgm:t>
        <a:bodyPr/>
        <a:lstStyle/>
        <a:p>
          <a:endParaRPr lang="en-US" sz="1400"/>
        </a:p>
      </dgm:t>
    </dgm:pt>
    <dgm:pt modelId="{39B7E86B-6C03-40D8-A247-A433750AA899}">
      <dgm:prSet phldrT="[Text]" custT="1"/>
      <dgm:spPr/>
      <dgm:t>
        <a:bodyPr/>
        <a:lstStyle/>
        <a:p>
          <a:r>
            <a:rPr lang="en-US" sz="1600" dirty="0"/>
            <a:t>Fixed Assets</a:t>
          </a:r>
        </a:p>
      </dgm:t>
    </dgm:pt>
    <dgm:pt modelId="{54A09D4B-72BD-48E2-9AE6-3F651FC5BF08}" type="parTrans" cxnId="{33BC1932-0A48-4325-89B6-6C8FDD2E3588}">
      <dgm:prSet custT="1"/>
      <dgm:spPr/>
      <dgm:t>
        <a:bodyPr/>
        <a:lstStyle/>
        <a:p>
          <a:endParaRPr lang="en-US" sz="2000"/>
        </a:p>
      </dgm:t>
    </dgm:pt>
    <dgm:pt modelId="{485DF289-6CF3-4718-A5DA-F0470E050787}" type="sibTrans" cxnId="{33BC1932-0A48-4325-89B6-6C8FDD2E3588}">
      <dgm:prSet/>
      <dgm:spPr/>
      <dgm:t>
        <a:bodyPr/>
        <a:lstStyle/>
        <a:p>
          <a:endParaRPr lang="en-US" sz="1400"/>
        </a:p>
      </dgm:t>
    </dgm:pt>
    <dgm:pt modelId="{D91E368D-2775-4F40-90F2-CB1E841CEE2F}">
      <dgm:prSet phldrT="[Text]" custT="1"/>
      <dgm:spPr/>
      <dgm:t>
        <a:bodyPr/>
        <a:lstStyle/>
        <a:p>
          <a:r>
            <a:rPr lang="en-US" sz="1600" dirty="0"/>
            <a:t>Inventories</a:t>
          </a:r>
        </a:p>
      </dgm:t>
    </dgm:pt>
    <dgm:pt modelId="{FE3D883F-A32E-4E28-94FA-2C3190D90DC2}" type="parTrans" cxnId="{F0003C2C-B09E-4A2F-BF84-ECD8E3A58030}">
      <dgm:prSet/>
      <dgm:spPr/>
      <dgm:t>
        <a:bodyPr/>
        <a:lstStyle/>
        <a:p>
          <a:endParaRPr lang="en-US"/>
        </a:p>
      </dgm:t>
    </dgm:pt>
    <dgm:pt modelId="{C05EA0EA-9E7F-4F8F-9941-2DB3F806DFC9}" type="sibTrans" cxnId="{F0003C2C-B09E-4A2F-BF84-ECD8E3A58030}">
      <dgm:prSet/>
      <dgm:spPr/>
      <dgm:t>
        <a:bodyPr/>
        <a:lstStyle/>
        <a:p>
          <a:endParaRPr lang="en-US"/>
        </a:p>
      </dgm:t>
    </dgm:pt>
    <dgm:pt modelId="{C25278A3-642A-4987-8D69-93379CCDCD26}" type="pres">
      <dgm:prSet presAssocID="{10A15B57-01EA-477A-AAE8-F9160B24C4A7}" presName="Name0" presStyleCnt="0">
        <dgm:presLayoutVars>
          <dgm:chMax val="1"/>
          <dgm:dir/>
          <dgm:animLvl val="ctr"/>
          <dgm:resizeHandles val="exact"/>
        </dgm:presLayoutVars>
      </dgm:prSet>
      <dgm:spPr/>
      <dgm:t>
        <a:bodyPr/>
        <a:lstStyle/>
        <a:p>
          <a:endParaRPr lang="en-US"/>
        </a:p>
      </dgm:t>
    </dgm:pt>
    <dgm:pt modelId="{19CA14A6-7C05-4060-864D-0416E6D156FC}" type="pres">
      <dgm:prSet presAssocID="{9CCC63FE-8632-4736-AA47-DEE8546CE3F0}" presName="centerShape" presStyleLbl="node0" presStyleIdx="0" presStyleCnt="1" custScaleX="136230" custScaleY="103712"/>
      <dgm:spPr/>
      <dgm:t>
        <a:bodyPr/>
        <a:lstStyle/>
        <a:p>
          <a:endParaRPr lang="en-US"/>
        </a:p>
      </dgm:t>
    </dgm:pt>
    <dgm:pt modelId="{FB8A997D-3F80-450C-B776-E82916311198}" type="pres">
      <dgm:prSet presAssocID="{B0CBD1AB-23CC-4ED3-A8A8-9D125B7DB586}" presName="parTrans" presStyleLbl="sibTrans2D1" presStyleIdx="0" presStyleCnt="3"/>
      <dgm:spPr/>
      <dgm:t>
        <a:bodyPr/>
        <a:lstStyle/>
        <a:p>
          <a:endParaRPr lang="en-US"/>
        </a:p>
      </dgm:t>
    </dgm:pt>
    <dgm:pt modelId="{4824DEA7-02F7-4978-8552-361A6FEFBCE0}" type="pres">
      <dgm:prSet presAssocID="{B0CBD1AB-23CC-4ED3-A8A8-9D125B7DB586}" presName="connectorText" presStyleLbl="sibTrans2D1" presStyleIdx="0" presStyleCnt="3"/>
      <dgm:spPr/>
      <dgm:t>
        <a:bodyPr/>
        <a:lstStyle/>
        <a:p>
          <a:endParaRPr lang="en-US"/>
        </a:p>
      </dgm:t>
    </dgm:pt>
    <dgm:pt modelId="{1E892E67-FB24-4285-9D69-8583CB856844}" type="pres">
      <dgm:prSet presAssocID="{1F0721AA-F3F1-43D8-9EBF-34F9E1AC905E}" presName="node" presStyleLbl="node1" presStyleIdx="0" presStyleCnt="3">
        <dgm:presLayoutVars>
          <dgm:bulletEnabled val="1"/>
        </dgm:presLayoutVars>
      </dgm:prSet>
      <dgm:spPr/>
      <dgm:t>
        <a:bodyPr/>
        <a:lstStyle/>
        <a:p>
          <a:endParaRPr lang="en-US"/>
        </a:p>
      </dgm:t>
    </dgm:pt>
    <dgm:pt modelId="{91F3A1D7-BCC8-4E79-8B4A-E24048087C23}" type="pres">
      <dgm:prSet presAssocID="{FE3D883F-A32E-4E28-94FA-2C3190D90DC2}" presName="parTrans" presStyleLbl="sibTrans2D1" presStyleIdx="1" presStyleCnt="3"/>
      <dgm:spPr/>
      <dgm:t>
        <a:bodyPr/>
        <a:lstStyle/>
        <a:p>
          <a:endParaRPr lang="en-US"/>
        </a:p>
      </dgm:t>
    </dgm:pt>
    <dgm:pt modelId="{AF720541-44F6-4F74-B1AE-5502A1F53F11}" type="pres">
      <dgm:prSet presAssocID="{FE3D883F-A32E-4E28-94FA-2C3190D90DC2}" presName="connectorText" presStyleLbl="sibTrans2D1" presStyleIdx="1" presStyleCnt="3"/>
      <dgm:spPr/>
      <dgm:t>
        <a:bodyPr/>
        <a:lstStyle/>
        <a:p>
          <a:endParaRPr lang="en-US"/>
        </a:p>
      </dgm:t>
    </dgm:pt>
    <dgm:pt modelId="{C45F0FEA-9164-4213-9D62-E3129089A2F2}" type="pres">
      <dgm:prSet presAssocID="{D91E368D-2775-4F40-90F2-CB1E841CEE2F}" presName="node" presStyleLbl="node1" presStyleIdx="1" presStyleCnt="3">
        <dgm:presLayoutVars>
          <dgm:bulletEnabled val="1"/>
        </dgm:presLayoutVars>
      </dgm:prSet>
      <dgm:spPr/>
      <dgm:t>
        <a:bodyPr/>
        <a:lstStyle/>
        <a:p>
          <a:endParaRPr lang="en-US"/>
        </a:p>
      </dgm:t>
    </dgm:pt>
    <dgm:pt modelId="{66850788-45B4-4271-A160-DE495B8B3C4F}" type="pres">
      <dgm:prSet presAssocID="{54A09D4B-72BD-48E2-9AE6-3F651FC5BF08}" presName="parTrans" presStyleLbl="sibTrans2D1" presStyleIdx="2" presStyleCnt="3"/>
      <dgm:spPr/>
      <dgm:t>
        <a:bodyPr/>
        <a:lstStyle/>
        <a:p>
          <a:endParaRPr lang="en-US"/>
        </a:p>
      </dgm:t>
    </dgm:pt>
    <dgm:pt modelId="{BEEE1360-E9E2-4EFE-BB00-F501DBCB6882}" type="pres">
      <dgm:prSet presAssocID="{54A09D4B-72BD-48E2-9AE6-3F651FC5BF08}" presName="connectorText" presStyleLbl="sibTrans2D1" presStyleIdx="2" presStyleCnt="3"/>
      <dgm:spPr/>
      <dgm:t>
        <a:bodyPr/>
        <a:lstStyle/>
        <a:p>
          <a:endParaRPr lang="en-US"/>
        </a:p>
      </dgm:t>
    </dgm:pt>
    <dgm:pt modelId="{DA4F2B30-AB4C-4F95-8B74-A3F3A5AF673B}" type="pres">
      <dgm:prSet presAssocID="{39B7E86B-6C03-40D8-A247-A433750AA899}" presName="node" presStyleLbl="node1" presStyleIdx="2" presStyleCnt="3">
        <dgm:presLayoutVars>
          <dgm:bulletEnabled val="1"/>
        </dgm:presLayoutVars>
      </dgm:prSet>
      <dgm:spPr/>
      <dgm:t>
        <a:bodyPr/>
        <a:lstStyle/>
        <a:p>
          <a:endParaRPr lang="en-US"/>
        </a:p>
      </dgm:t>
    </dgm:pt>
  </dgm:ptLst>
  <dgm:cxnLst>
    <dgm:cxn modelId="{33BC1932-0A48-4325-89B6-6C8FDD2E3588}" srcId="{9CCC63FE-8632-4736-AA47-DEE8546CE3F0}" destId="{39B7E86B-6C03-40D8-A247-A433750AA899}" srcOrd="2" destOrd="0" parTransId="{54A09D4B-72BD-48E2-9AE6-3F651FC5BF08}" sibTransId="{485DF289-6CF3-4718-A5DA-F0470E050787}"/>
    <dgm:cxn modelId="{8A22579C-E4C5-4A5E-9CF9-B4BD9EDB97A9}" type="presOf" srcId="{9CCC63FE-8632-4736-AA47-DEE8546CE3F0}" destId="{19CA14A6-7C05-4060-864D-0416E6D156FC}" srcOrd="0" destOrd="0" presId="urn:microsoft.com/office/officeart/2005/8/layout/radial5"/>
    <dgm:cxn modelId="{6E45E4FB-C649-43F5-84F9-FCFE3FF80C42}" type="presOf" srcId="{39B7E86B-6C03-40D8-A247-A433750AA899}" destId="{DA4F2B30-AB4C-4F95-8B74-A3F3A5AF673B}" srcOrd="0" destOrd="0" presId="urn:microsoft.com/office/officeart/2005/8/layout/radial5"/>
    <dgm:cxn modelId="{E57307EC-6DB5-42B9-8477-8E9C1561006A}" type="presOf" srcId="{54A09D4B-72BD-48E2-9AE6-3F651FC5BF08}" destId="{66850788-45B4-4271-A160-DE495B8B3C4F}" srcOrd="0" destOrd="0" presId="urn:microsoft.com/office/officeart/2005/8/layout/radial5"/>
    <dgm:cxn modelId="{3FC90519-60B7-4BE1-8C89-ABF65E25544D}" type="presOf" srcId="{54A09D4B-72BD-48E2-9AE6-3F651FC5BF08}" destId="{BEEE1360-E9E2-4EFE-BB00-F501DBCB6882}" srcOrd="1" destOrd="0" presId="urn:microsoft.com/office/officeart/2005/8/layout/radial5"/>
    <dgm:cxn modelId="{AAA13FA8-7162-4F6A-9BCE-6D07A199F2FB}" type="presOf" srcId="{B0CBD1AB-23CC-4ED3-A8A8-9D125B7DB586}" destId="{4824DEA7-02F7-4978-8552-361A6FEFBCE0}" srcOrd="1" destOrd="0" presId="urn:microsoft.com/office/officeart/2005/8/layout/radial5"/>
    <dgm:cxn modelId="{BBC6F42F-2E6E-4447-BC90-288AAF10DAAA}" type="presOf" srcId="{10A15B57-01EA-477A-AAE8-F9160B24C4A7}" destId="{C25278A3-642A-4987-8D69-93379CCDCD26}" srcOrd="0" destOrd="0" presId="urn:microsoft.com/office/officeart/2005/8/layout/radial5"/>
    <dgm:cxn modelId="{5E6DDF86-DF3A-4049-9262-BD15F08FA36C}" type="presOf" srcId="{FE3D883F-A32E-4E28-94FA-2C3190D90DC2}" destId="{91F3A1D7-BCC8-4E79-8B4A-E24048087C23}" srcOrd="0" destOrd="0" presId="urn:microsoft.com/office/officeart/2005/8/layout/radial5"/>
    <dgm:cxn modelId="{F0003C2C-B09E-4A2F-BF84-ECD8E3A58030}" srcId="{9CCC63FE-8632-4736-AA47-DEE8546CE3F0}" destId="{D91E368D-2775-4F40-90F2-CB1E841CEE2F}" srcOrd="1" destOrd="0" parTransId="{FE3D883F-A32E-4E28-94FA-2C3190D90DC2}" sibTransId="{C05EA0EA-9E7F-4F8F-9941-2DB3F806DFC9}"/>
    <dgm:cxn modelId="{EA2ECCE7-9619-4810-B2E2-0A976502E4DA}" srcId="{10A15B57-01EA-477A-AAE8-F9160B24C4A7}" destId="{9CCC63FE-8632-4736-AA47-DEE8546CE3F0}" srcOrd="0" destOrd="0" parTransId="{8EAEEDCE-6C7B-4BEA-8146-DBABF51243DF}" sibTransId="{CFF8AED7-09A4-4E65-87D5-48CCDC91E049}"/>
    <dgm:cxn modelId="{413E822E-38B4-4C63-8470-6B12E878D6C0}" type="presOf" srcId="{B0CBD1AB-23CC-4ED3-A8A8-9D125B7DB586}" destId="{FB8A997D-3F80-450C-B776-E82916311198}" srcOrd="0" destOrd="0" presId="urn:microsoft.com/office/officeart/2005/8/layout/radial5"/>
    <dgm:cxn modelId="{30FBC3E6-703A-40F5-B668-0DD67E0A5B47}" type="presOf" srcId="{1F0721AA-F3F1-43D8-9EBF-34F9E1AC905E}" destId="{1E892E67-FB24-4285-9D69-8583CB856844}" srcOrd="0" destOrd="0" presId="urn:microsoft.com/office/officeart/2005/8/layout/radial5"/>
    <dgm:cxn modelId="{45687B71-87A7-44EC-A61A-8B687FBFD0D7}" type="presOf" srcId="{D91E368D-2775-4F40-90F2-CB1E841CEE2F}" destId="{C45F0FEA-9164-4213-9D62-E3129089A2F2}" srcOrd="0" destOrd="0" presId="urn:microsoft.com/office/officeart/2005/8/layout/radial5"/>
    <dgm:cxn modelId="{EBCD18F7-5D5F-4827-A3B4-9DDC53451CE8}" srcId="{9CCC63FE-8632-4736-AA47-DEE8546CE3F0}" destId="{1F0721AA-F3F1-43D8-9EBF-34F9E1AC905E}" srcOrd="0" destOrd="0" parTransId="{B0CBD1AB-23CC-4ED3-A8A8-9D125B7DB586}" sibTransId="{C7CBDBF8-8C0E-4762-A757-DB9EAF52D962}"/>
    <dgm:cxn modelId="{68CB2F71-7313-451E-BCF1-C1EFD5177979}" type="presOf" srcId="{FE3D883F-A32E-4E28-94FA-2C3190D90DC2}" destId="{AF720541-44F6-4F74-B1AE-5502A1F53F11}" srcOrd="1" destOrd="0" presId="urn:microsoft.com/office/officeart/2005/8/layout/radial5"/>
    <dgm:cxn modelId="{9BE126C0-F93F-4FD6-AB17-F4F6A9C5C7CE}" type="presParOf" srcId="{C25278A3-642A-4987-8D69-93379CCDCD26}" destId="{19CA14A6-7C05-4060-864D-0416E6D156FC}" srcOrd="0" destOrd="0" presId="urn:microsoft.com/office/officeart/2005/8/layout/radial5"/>
    <dgm:cxn modelId="{9C29693F-C685-47B1-BDF6-EBF1BCDAD555}" type="presParOf" srcId="{C25278A3-642A-4987-8D69-93379CCDCD26}" destId="{FB8A997D-3F80-450C-B776-E82916311198}" srcOrd="1" destOrd="0" presId="urn:microsoft.com/office/officeart/2005/8/layout/radial5"/>
    <dgm:cxn modelId="{164E5804-C0DC-40D5-B6B9-E1A8999F0B0D}" type="presParOf" srcId="{FB8A997D-3F80-450C-B776-E82916311198}" destId="{4824DEA7-02F7-4978-8552-361A6FEFBCE0}" srcOrd="0" destOrd="0" presId="urn:microsoft.com/office/officeart/2005/8/layout/radial5"/>
    <dgm:cxn modelId="{4B66275F-1D1C-43EB-AFB4-9F192F52638D}" type="presParOf" srcId="{C25278A3-642A-4987-8D69-93379CCDCD26}" destId="{1E892E67-FB24-4285-9D69-8583CB856844}" srcOrd="2" destOrd="0" presId="urn:microsoft.com/office/officeart/2005/8/layout/radial5"/>
    <dgm:cxn modelId="{7130E8EE-762A-489F-89C5-C7D85F4DA1D0}" type="presParOf" srcId="{C25278A3-642A-4987-8D69-93379CCDCD26}" destId="{91F3A1D7-BCC8-4E79-8B4A-E24048087C23}" srcOrd="3" destOrd="0" presId="urn:microsoft.com/office/officeart/2005/8/layout/radial5"/>
    <dgm:cxn modelId="{F4C37E81-BE89-4557-A383-66468A878ABD}" type="presParOf" srcId="{91F3A1D7-BCC8-4E79-8B4A-E24048087C23}" destId="{AF720541-44F6-4F74-B1AE-5502A1F53F11}" srcOrd="0" destOrd="0" presId="urn:microsoft.com/office/officeart/2005/8/layout/radial5"/>
    <dgm:cxn modelId="{583AA7DA-9854-464A-A413-034B1D85E31C}" type="presParOf" srcId="{C25278A3-642A-4987-8D69-93379CCDCD26}" destId="{C45F0FEA-9164-4213-9D62-E3129089A2F2}" srcOrd="4" destOrd="0" presId="urn:microsoft.com/office/officeart/2005/8/layout/radial5"/>
    <dgm:cxn modelId="{FD92219A-F0A4-4140-B01A-D93320763084}" type="presParOf" srcId="{C25278A3-642A-4987-8D69-93379CCDCD26}" destId="{66850788-45B4-4271-A160-DE495B8B3C4F}" srcOrd="5" destOrd="0" presId="urn:microsoft.com/office/officeart/2005/8/layout/radial5"/>
    <dgm:cxn modelId="{3A118D53-7A24-42D1-B8F9-9F4A35360433}" type="presParOf" srcId="{66850788-45B4-4271-A160-DE495B8B3C4F}" destId="{BEEE1360-E9E2-4EFE-BB00-F501DBCB6882}" srcOrd="0" destOrd="0" presId="urn:microsoft.com/office/officeart/2005/8/layout/radial5"/>
    <dgm:cxn modelId="{AB13BEAF-A159-4140-A63B-9C2CABB9176E}" type="presParOf" srcId="{C25278A3-642A-4987-8D69-93379CCDCD26}" destId="{DA4F2B30-AB4C-4F95-8B74-A3F3A5AF673B}"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0A15B57-01EA-477A-AAE8-F9160B24C4A7}" type="doc">
      <dgm:prSet loTypeId="urn:microsoft.com/office/officeart/2005/8/layout/radial5" loCatId="cycle" qsTypeId="urn:microsoft.com/office/officeart/2005/8/quickstyle/3d2" qsCatId="3D" csTypeId="urn:microsoft.com/office/officeart/2005/8/colors/colorful2" csCatId="colorful" phldr="1"/>
      <dgm:spPr/>
      <dgm:t>
        <a:bodyPr/>
        <a:lstStyle/>
        <a:p>
          <a:endParaRPr lang="en-US"/>
        </a:p>
      </dgm:t>
    </dgm:pt>
    <dgm:pt modelId="{9CCC63FE-8632-4736-AA47-DEE8546CE3F0}">
      <dgm:prSet phldrT="[Text]" custT="1"/>
      <dgm:spPr/>
      <dgm:t>
        <a:bodyPr/>
        <a:lstStyle/>
        <a:p>
          <a:r>
            <a:rPr lang="en-US" sz="1600" b="1" dirty="0"/>
            <a:t>Cash</a:t>
          </a:r>
        </a:p>
      </dgm:t>
    </dgm:pt>
    <dgm:pt modelId="{CFF8AED7-09A4-4E65-87D5-48CCDC91E049}" type="sibTrans" cxnId="{EA2ECCE7-9619-4810-B2E2-0A976502E4DA}">
      <dgm:prSet custT="1"/>
      <dgm:spPr/>
      <dgm:t>
        <a:bodyPr/>
        <a:lstStyle/>
        <a:p>
          <a:endParaRPr lang="en-US" sz="1600">
            <a:solidFill>
              <a:srgbClr val="002060"/>
            </a:solidFill>
          </a:endParaRPr>
        </a:p>
      </dgm:t>
    </dgm:pt>
    <dgm:pt modelId="{8EAEEDCE-6C7B-4BEA-8146-DBABF51243DF}" type="parTrans" cxnId="{EA2ECCE7-9619-4810-B2E2-0A976502E4DA}">
      <dgm:prSet/>
      <dgm:spPr/>
      <dgm:t>
        <a:bodyPr/>
        <a:lstStyle/>
        <a:p>
          <a:endParaRPr lang="en-US" sz="1600">
            <a:solidFill>
              <a:srgbClr val="002060"/>
            </a:solidFill>
          </a:endParaRPr>
        </a:p>
      </dgm:t>
    </dgm:pt>
    <dgm:pt modelId="{1F0721AA-F3F1-43D8-9EBF-34F9E1AC905E}">
      <dgm:prSet phldrT="[Text]" custT="1"/>
      <dgm:spPr/>
      <dgm:t>
        <a:bodyPr/>
        <a:lstStyle/>
        <a:p>
          <a:r>
            <a:rPr lang="en-US" sz="1600" dirty="0"/>
            <a:t>Negative Balance During the Year</a:t>
          </a:r>
        </a:p>
      </dgm:t>
    </dgm:pt>
    <dgm:pt modelId="{B0CBD1AB-23CC-4ED3-A8A8-9D125B7DB586}" type="parTrans" cxnId="{EBCD18F7-5D5F-4827-A3B4-9DDC53451CE8}">
      <dgm:prSet custT="1"/>
      <dgm:spPr/>
      <dgm:t>
        <a:bodyPr/>
        <a:lstStyle/>
        <a:p>
          <a:endParaRPr lang="en-US" sz="2000"/>
        </a:p>
      </dgm:t>
    </dgm:pt>
    <dgm:pt modelId="{C7CBDBF8-8C0E-4762-A757-DB9EAF52D962}" type="sibTrans" cxnId="{EBCD18F7-5D5F-4827-A3B4-9DDC53451CE8}">
      <dgm:prSet/>
      <dgm:spPr/>
      <dgm:t>
        <a:bodyPr/>
        <a:lstStyle/>
        <a:p>
          <a:endParaRPr lang="en-US" sz="1400"/>
        </a:p>
      </dgm:t>
    </dgm:pt>
    <dgm:pt modelId="{39B7E86B-6C03-40D8-A247-A433750AA899}">
      <dgm:prSet phldrT="[Text]" custT="1"/>
      <dgm:spPr/>
      <dgm:t>
        <a:bodyPr/>
        <a:lstStyle/>
        <a:p>
          <a:r>
            <a:rPr lang="en-US" sz="1600" dirty="0"/>
            <a:t>40A(3) &amp; (3A)</a:t>
          </a:r>
        </a:p>
      </dgm:t>
    </dgm:pt>
    <dgm:pt modelId="{54A09D4B-72BD-48E2-9AE6-3F651FC5BF08}" type="parTrans" cxnId="{33BC1932-0A48-4325-89B6-6C8FDD2E3588}">
      <dgm:prSet custT="1"/>
      <dgm:spPr/>
      <dgm:t>
        <a:bodyPr/>
        <a:lstStyle/>
        <a:p>
          <a:endParaRPr lang="en-US" sz="2000"/>
        </a:p>
      </dgm:t>
    </dgm:pt>
    <dgm:pt modelId="{485DF289-6CF3-4718-A5DA-F0470E050787}" type="sibTrans" cxnId="{33BC1932-0A48-4325-89B6-6C8FDD2E3588}">
      <dgm:prSet/>
      <dgm:spPr/>
      <dgm:t>
        <a:bodyPr/>
        <a:lstStyle/>
        <a:p>
          <a:endParaRPr lang="en-US" sz="1400"/>
        </a:p>
      </dgm:t>
    </dgm:pt>
    <dgm:pt modelId="{D91E368D-2775-4F40-90F2-CB1E841CEE2F}">
      <dgm:prSet phldrT="[Text]" custT="1"/>
      <dgm:spPr/>
      <dgm:t>
        <a:bodyPr/>
        <a:lstStyle/>
        <a:p>
          <a:r>
            <a:rPr lang="en-US" sz="1600" dirty="0"/>
            <a:t>High Cash Balance</a:t>
          </a:r>
        </a:p>
      </dgm:t>
    </dgm:pt>
    <dgm:pt modelId="{FE3D883F-A32E-4E28-94FA-2C3190D90DC2}" type="parTrans" cxnId="{F0003C2C-B09E-4A2F-BF84-ECD8E3A58030}">
      <dgm:prSet/>
      <dgm:spPr/>
      <dgm:t>
        <a:bodyPr/>
        <a:lstStyle/>
        <a:p>
          <a:endParaRPr lang="en-US"/>
        </a:p>
      </dgm:t>
    </dgm:pt>
    <dgm:pt modelId="{C05EA0EA-9E7F-4F8F-9941-2DB3F806DFC9}" type="sibTrans" cxnId="{F0003C2C-B09E-4A2F-BF84-ECD8E3A58030}">
      <dgm:prSet/>
      <dgm:spPr/>
      <dgm:t>
        <a:bodyPr/>
        <a:lstStyle/>
        <a:p>
          <a:endParaRPr lang="en-US"/>
        </a:p>
      </dgm:t>
    </dgm:pt>
    <dgm:pt modelId="{14D02030-3078-4856-9AE5-8883061507EC}">
      <dgm:prSet phldrT="[Text]" custT="1"/>
      <dgm:spPr/>
      <dgm:t>
        <a:bodyPr/>
        <a:lstStyle/>
        <a:p>
          <a:r>
            <a:rPr lang="en-US" sz="1600" dirty="0"/>
            <a:t>269SS, T &amp; ST</a:t>
          </a:r>
        </a:p>
      </dgm:t>
    </dgm:pt>
    <dgm:pt modelId="{5EE5DDDD-EB0F-4A9E-B80C-461CFB608C03}" type="parTrans" cxnId="{8BA3F1C6-FC21-4798-B3D4-EA61B4CAE15C}">
      <dgm:prSet/>
      <dgm:spPr/>
      <dgm:t>
        <a:bodyPr/>
        <a:lstStyle/>
        <a:p>
          <a:endParaRPr lang="en-US"/>
        </a:p>
      </dgm:t>
    </dgm:pt>
    <dgm:pt modelId="{9CBFA227-9CDD-44BA-A436-734CF2ABDF97}" type="sibTrans" cxnId="{8BA3F1C6-FC21-4798-B3D4-EA61B4CAE15C}">
      <dgm:prSet/>
      <dgm:spPr/>
      <dgm:t>
        <a:bodyPr/>
        <a:lstStyle/>
        <a:p>
          <a:endParaRPr lang="en-US"/>
        </a:p>
      </dgm:t>
    </dgm:pt>
    <dgm:pt modelId="{25104328-7BD2-438A-924F-71ED76703DA6}">
      <dgm:prSet phldrT="[Text]" custT="1"/>
      <dgm:spPr/>
      <dgm:t>
        <a:bodyPr/>
        <a:lstStyle/>
        <a:p>
          <a:r>
            <a:rPr lang="en-US" sz="1600" dirty="0"/>
            <a:t>Physical Balance</a:t>
          </a:r>
        </a:p>
      </dgm:t>
    </dgm:pt>
    <dgm:pt modelId="{BDA2432D-4C7C-4CD2-BFA5-B168CA48E1C3}" type="parTrans" cxnId="{D6CCB5F0-C94A-4DB9-8F37-AA27017738B1}">
      <dgm:prSet/>
      <dgm:spPr/>
      <dgm:t>
        <a:bodyPr/>
        <a:lstStyle/>
        <a:p>
          <a:endParaRPr lang="en-US"/>
        </a:p>
      </dgm:t>
    </dgm:pt>
    <dgm:pt modelId="{0DE86B62-50FD-47C2-A14D-1899C132D97C}" type="sibTrans" cxnId="{D6CCB5F0-C94A-4DB9-8F37-AA27017738B1}">
      <dgm:prSet/>
      <dgm:spPr/>
      <dgm:t>
        <a:bodyPr/>
        <a:lstStyle/>
        <a:p>
          <a:endParaRPr lang="en-US"/>
        </a:p>
      </dgm:t>
    </dgm:pt>
    <dgm:pt modelId="{80364D88-F237-4822-AE36-9041B46FBF25}">
      <dgm:prSet phldrT="[Text]" custT="1"/>
      <dgm:spPr/>
      <dgm:t>
        <a:bodyPr/>
        <a:lstStyle/>
        <a:p>
          <a:r>
            <a:rPr lang="en-US" sz="1600" dirty="0" err="1"/>
            <a:t>Imprest</a:t>
          </a:r>
          <a:endParaRPr lang="en-US" sz="1600" dirty="0"/>
        </a:p>
      </dgm:t>
    </dgm:pt>
    <dgm:pt modelId="{106E06CF-BB83-41A2-AF33-C4F53A04ACF6}" type="parTrans" cxnId="{7E28ECD7-8662-437B-96C9-B38B6BCFD2D5}">
      <dgm:prSet/>
      <dgm:spPr/>
      <dgm:t>
        <a:bodyPr/>
        <a:lstStyle/>
        <a:p>
          <a:endParaRPr lang="en-US"/>
        </a:p>
      </dgm:t>
    </dgm:pt>
    <dgm:pt modelId="{5D1D0213-9B86-42C9-956D-F7FF3B7E7596}" type="sibTrans" cxnId="{7E28ECD7-8662-437B-96C9-B38B6BCFD2D5}">
      <dgm:prSet/>
      <dgm:spPr/>
      <dgm:t>
        <a:bodyPr/>
        <a:lstStyle/>
        <a:p>
          <a:endParaRPr lang="en-US"/>
        </a:p>
      </dgm:t>
    </dgm:pt>
    <dgm:pt modelId="{C25278A3-642A-4987-8D69-93379CCDCD26}" type="pres">
      <dgm:prSet presAssocID="{10A15B57-01EA-477A-AAE8-F9160B24C4A7}" presName="Name0" presStyleCnt="0">
        <dgm:presLayoutVars>
          <dgm:chMax val="1"/>
          <dgm:dir/>
          <dgm:animLvl val="ctr"/>
          <dgm:resizeHandles val="exact"/>
        </dgm:presLayoutVars>
      </dgm:prSet>
      <dgm:spPr/>
      <dgm:t>
        <a:bodyPr/>
        <a:lstStyle/>
        <a:p>
          <a:endParaRPr lang="en-US"/>
        </a:p>
      </dgm:t>
    </dgm:pt>
    <dgm:pt modelId="{19CA14A6-7C05-4060-864D-0416E6D156FC}" type="pres">
      <dgm:prSet presAssocID="{9CCC63FE-8632-4736-AA47-DEE8546CE3F0}" presName="centerShape" presStyleLbl="node0" presStyleIdx="0" presStyleCnt="1" custScaleX="136230" custScaleY="103712"/>
      <dgm:spPr/>
      <dgm:t>
        <a:bodyPr/>
        <a:lstStyle/>
        <a:p>
          <a:endParaRPr lang="en-US"/>
        </a:p>
      </dgm:t>
    </dgm:pt>
    <dgm:pt modelId="{FB8A997D-3F80-450C-B776-E82916311198}" type="pres">
      <dgm:prSet presAssocID="{B0CBD1AB-23CC-4ED3-A8A8-9D125B7DB586}" presName="parTrans" presStyleLbl="sibTrans2D1" presStyleIdx="0" presStyleCnt="6"/>
      <dgm:spPr/>
      <dgm:t>
        <a:bodyPr/>
        <a:lstStyle/>
        <a:p>
          <a:endParaRPr lang="en-US"/>
        </a:p>
      </dgm:t>
    </dgm:pt>
    <dgm:pt modelId="{4824DEA7-02F7-4978-8552-361A6FEFBCE0}" type="pres">
      <dgm:prSet presAssocID="{B0CBD1AB-23CC-4ED3-A8A8-9D125B7DB586}" presName="connectorText" presStyleLbl="sibTrans2D1" presStyleIdx="0" presStyleCnt="6"/>
      <dgm:spPr/>
      <dgm:t>
        <a:bodyPr/>
        <a:lstStyle/>
        <a:p>
          <a:endParaRPr lang="en-US"/>
        </a:p>
      </dgm:t>
    </dgm:pt>
    <dgm:pt modelId="{1E892E67-FB24-4285-9D69-8583CB856844}" type="pres">
      <dgm:prSet presAssocID="{1F0721AA-F3F1-43D8-9EBF-34F9E1AC905E}" presName="node" presStyleLbl="node1" presStyleIdx="0" presStyleCnt="6">
        <dgm:presLayoutVars>
          <dgm:bulletEnabled val="1"/>
        </dgm:presLayoutVars>
      </dgm:prSet>
      <dgm:spPr/>
      <dgm:t>
        <a:bodyPr/>
        <a:lstStyle/>
        <a:p>
          <a:endParaRPr lang="en-US"/>
        </a:p>
      </dgm:t>
    </dgm:pt>
    <dgm:pt modelId="{91F3A1D7-BCC8-4E79-8B4A-E24048087C23}" type="pres">
      <dgm:prSet presAssocID="{FE3D883F-A32E-4E28-94FA-2C3190D90DC2}" presName="parTrans" presStyleLbl="sibTrans2D1" presStyleIdx="1" presStyleCnt="6"/>
      <dgm:spPr/>
      <dgm:t>
        <a:bodyPr/>
        <a:lstStyle/>
        <a:p>
          <a:endParaRPr lang="en-US"/>
        </a:p>
      </dgm:t>
    </dgm:pt>
    <dgm:pt modelId="{AF720541-44F6-4F74-B1AE-5502A1F53F11}" type="pres">
      <dgm:prSet presAssocID="{FE3D883F-A32E-4E28-94FA-2C3190D90DC2}" presName="connectorText" presStyleLbl="sibTrans2D1" presStyleIdx="1" presStyleCnt="6"/>
      <dgm:spPr/>
      <dgm:t>
        <a:bodyPr/>
        <a:lstStyle/>
        <a:p>
          <a:endParaRPr lang="en-US"/>
        </a:p>
      </dgm:t>
    </dgm:pt>
    <dgm:pt modelId="{C45F0FEA-9164-4213-9D62-E3129089A2F2}" type="pres">
      <dgm:prSet presAssocID="{D91E368D-2775-4F40-90F2-CB1E841CEE2F}" presName="node" presStyleLbl="node1" presStyleIdx="1" presStyleCnt="6">
        <dgm:presLayoutVars>
          <dgm:bulletEnabled val="1"/>
        </dgm:presLayoutVars>
      </dgm:prSet>
      <dgm:spPr/>
      <dgm:t>
        <a:bodyPr/>
        <a:lstStyle/>
        <a:p>
          <a:endParaRPr lang="en-US"/>
        </a:p>
      </dgm:t>
    </dgm:pt>
    <dgm:pt modelId="{66850788-45B4-4271-A160-DE495B8B3C4F}" type="pres">
      <dgm:prSet presAssocID="{54A09D4B-72BD-48E2-9AE6-3F651FC5BF08}" presName="parTrans" presStyleLbl="sibTrans2D1" presStyleIdx="2" presStyleCnt="6"/>
      <dgm:spPr/>
      <dgm:t>
        <a:bodyPr/>
        <a:lstStyle/>
        <a:p>
          <a:endParaRPr lang="en-US"/>
        </a:p>
      </dgm:t>
    </dgm:pt>
    <dgm:pt modelId="{BEEE1360-E9E2-4EFE-BB00-F501DBCB6882}" type="pres">
      <dgm:prSet presAssocID="{54A09D4B-72BD-48E2-9AE6-3F651FC5BF08}" presName="connectorText" presStyleLbl="sibTrans2D1" presStyleIdx="2" presStyleCnt="6"/>
      <dgm:spPr/>
      <dgm:t>
        <a:bodyPr/>
        <a:lstStyle/>
        <a:p>
          <a:endParaRPr lang="en-US"/>
        </a:p>
      </dgm:t>
    </dgm:pt>
    <dgm:pt modelId="{DA4F2B30-AB4C-4F95-8B74-A3F3A5AF673B}" type="pres">
      <dgm:prSet presAssocID="{39B7E86B-6C03-40D8-A247-A433750AA899}" presName="node" presStyleLbl="node1" presStyleIdx="2" presStyleCnt="6">
        <dgm:presLayoutVars>
          <dgm:bulletEnabled val="1"/>
        </dgm:presLayoutVars>
      </dgm:prSet>
      <dgm:spPr/>
      <dgm:t>
        <a:bodyPr/>
        <a:lstStyle/>
        <a:p>
          <a:endParaRPr lang="en-US"/>
        </a:p>
      </dgm:t>
    </dgm:pt>
    <dgm:pt modelId="{8D53CA77-87E4-44B1-ABF4-051FEA5C098D}" type="pres">
      <dgm:prSet presAssocID="{5EE5DDDD-EB0F-4A9E-B80C-461CFB608C03}" presName="parTrans" presStyleLbl="sibTrans2D1" presStyleIdx="3" presStyleCnt="6"/>
      <dgm:spPr/>
      <dgm:t>
        <a:bodyPr/>
        <a:lstStyle/>
        <a:p>
          <a:endParaRPr lang="en-US"/>
        </a:p>
      </dgm:t>
    </dgm:pt>
    <dgm:pt modelId="{03A1A5CC-5804-4A72-BFB0-78B0BDA8BD8F}" type="pres">
      <dgm:prSet presAssocID="{5EE5DDDD-EB0F-4A9E-B80C-461CFB608C03}" presName="connectorText" presStyleLbl="sibTrans2D1" presStyleIdx="3" presStyleCnt="6"/>
      <dgm:spPr/>
      <dgm:t>
        <a:bodyPr/>
        <a:lstStyle/>
        <a:p>
          <a:endParaRPr lang="en-US"/>
        </a:p>
      </dgm:t>
    </dgm:pt>
    <dgm:pt modelId="{E9A1FAD7-B950-4173-B960-0F220F279449}" type="pres">
      <dgm:prSet presAssocID="{14D02030-3078-4856-9AE5-8883061507EC}" presName="node" presStyleLbl="node1" presStyleIdx="3" presStyleCnt="6">
        <dgm:presLayoutVars>
          <dgm:bulletEnabled val="1"/>
        </dgm:presLayoutVars>
      </dgm:prSet>
      <dgm:spPr/>
      <dgm:t>
        <a:bodyPr/>
        <a:lstStyle/>
        <a:p>
          <a:endParaRPr lang="en-US"/>
        </a:p>
      </dgm:t>
    </dgm:pt>
    <dgm:pt modelId="{2033647D-FD00-48A4-A580-01C646139D91}" type="pres">
      <dgm:prSet presAssocID="{BDA2432D-4C7C-4CD2-BFA5-B168CA48E1C3}" presName="parTrans" presStyleLbl="sibTrans2D1" presStyleIdx="4" presStyleCnt="6"/>
      <dgm:spPr/>
      <dgm:t>
        <a:bodyPr/>
        <a:lstStyle/>
        <a:p>
          <a:endParaRPr lang="en-US"/>
        </a:p>
      </dgm:t>
    </dgm:pt>
    <dgm:pt modelId="{BA379B5C-7772-49C7-9937-89AC8558C23C}" type="pres">
      <dgm:prSet presAssocID="{BDA2432D-4C7C-4CD2-BFA5-B168CA48E1C3}" presName="connectorText" presStyleLbl="sibTrans2D1" presStyleIdx="4" presStyleCnt="6"/>
      <dgm:spPr/>
      <dgm:t>
        <a:bodyPr/>
        <a:lstStyle/>
        <a:p>
          <a:endParaRPr lang="en-US"/>
        </a:p>
      </dgm:t>
    </dgm:pt>
    <dgm:pt modelId="{7E683052-2823-42A6-A58B-657B17B92D53}" type="pres">
      <dgm:prSet presAssocID="{25104328-7BD2-438A-924F-71ED76703DA6}" presName="node" presStyleLbl="node1" presStyleIdx="4" presStyleCnt="6">
        <dgm:presLayoutVars>
          <dgm:bulletEnabled val="1"/>
        </dgm:presLayoutVars>
      </dgm:prSet>
      <dgm:spPr/>
      <dgm:t>
        <a:bodyPr/>
        <a:lstStyle/>
        <a:p>
          <a:endParaRPr lang="en-US"/>
        </a:p>
      </dgm:t>
    </dgm:pt>
    <dgm:pt modelId="{A91115FF-E0BE-45BE-B7C3-548E9E29CDF3}" type="pres">
      <dgm:prSet presAssocID="{106E06CF-BB83-41A2-AF33-C4F53A04ACF6}" presName="parTrans" presStyleLbl="sibTrans2D1" presStyleIdx="5" presStyleCnt="6"/>
      <dgm:spPr/>
      <dgm:t>
        <a:bodyPr/>
        <a:lstStyle/>
        <a:p>
          <a:endParaRPr lang="en-US"/>
        </a:p>
      </dgm:t>
    </dgm:pt>
    <dgm:pt modelId="{3DF9B5CA-6949-4360-8386-CD32C11A7C9B}" type="pres">
      <dgm:prSet presAssocID="{106E06CF-BB83-41A2-AF33-C4F53A04ACF6}" presName="connectorText" presStyleLbl="sibTrans2D1" presStyleIdx="5" presStyleCnt="6"/>
      <dgm:spPr/>
      <dgm:t>
        <a:bodyPr/>
        <a:lstStyle/>
        <a:p>
          <a:endParaRPr lang="en-US"/>
        </a:p>
      </dgm:t>
    </dgm:pt>
    <dgm:pt modelId="{2BE3A058-CD38-4B71-87BA-0C906823BA6A}" type="pres">
      <dgm:prSet presAssocID="{80364D88-F237-4822-AE36-9041B46FBF25}" presName="node" presStyleLbl="node1" presStyleIdx="5" presStyleCnt="6">
        <dgm:presLayoutVars>
          <dgm:bulletEnabled val="1"/>
        </dgm:presLayoutVars>
      </dgm:prSet>
      <dgm:spPr/>
      <dgm:t>
        <a:bodyPr/>
        <a:lstStyle/>
        <a:p>
          <a:endParaRPr lang="en-US"/>
        </a:p>
      </dgm:t>
    </dgm:pt>
  </dgm:ptLst>
  <dgm:cxnLst>
    <dgm:cxn modelId="{F0003C2C-B09E-4A2F-BF84-ECD8E3A58030}" srcId="{9CCC63FE-8632-4736-AA47-DEE8546CE3F0}" destId="{D91E368D-2775-4F40-90F2-CB1E841CEE2F}" srcOrd="1" destOrd="0" parTransId="{FE3D883F-A32E-4E28-94FA-2C3190D90DC2}" sibTransId="{C05EA0EA-9E7F-4F8F-9941-2DB3F806DFC9}"/>
    <dgm:cxn modelId="{0032AE2A-F860-4A0A-83AF-26E3E743F229}" type="presOf" srcId="{54A09D4B-72BD-48E2-9AE6-3F651FC5BF08}" destId="{66850788-45B4-4271-A160-DE495B8B3C4F}" srcOrd="0" destOrd="0" presId="urn:microsoft.com/office/officeart/2005/8/layout/radial5"/>
    <dgm:cxn modelId="{8C580356-D3A3-4094-BF08-5E5CC2CC2ECA}" type="presOf" srcId="{FE3D883F-A32E-4E28-94FA-2C3190D90DC2}" destId="{AF720541-44F6-4F74-B1AE-5502A1F53F11}" srcOrd="1" destOrd="0" presId="urn:microsoft.com/office/officeart/2005/8/layout/radial5"/>
    <dgm:cxn modelId="{325C3ECA-ED8E-45A4-8198-51DCFBF568A6}" type="presOf" srcId="{5EE5DDDD-EB0F-4A9E-B80C-461CFB608C03}" destId="{03A1A5CC-5804-4A72-BFB0-78B0BDA8BD8F}" srcOrd="1" destOrd="0" presId="urn:microsoft.com/office/officeart/2005/8/layout/radial5"/>
    <dgm:cxn modelId="{6DCCD495-1D25-4B6D-87FE-41805A2DE36E}" type="presOf" srcId="{1F0721AA-F3F1-43D8-9EBF-34F9E1AC905E}" destId="{1E892E67-FB24-4285-9D69-8583CB856844}" srcOrd="0" destOrd="0" presId="urn:microsoft.com/office/officeart/2005/8/layout/radial5"/>
    <dgm:cxn modelId="{8BA3F1C6-FC21-4798-B3D4-EA61B4CAE15C}" srcId="{9CCC63FE-8632-4736-AA47-DEE8546CE3F0}" destId="{14D02030-3078-4856-9AE5-8883061507EC}" srcOrd="3" destOrd="0" parTransId="{5EE5DDDD-EB0F-4A9E-B80C-461CFB608C03}" sibTransId="{9CBFA227-9CDD-44BA-A436-734CF2ABDF97}"/>
    <dgm:cxn modelId="{A5271477-410B-42D6-9F52-CC217713B095}" type="presOf" srcId="{B0CBD1AB-23CC-4ED3-A8A8-9D125B7DB586}" destId="{FB8A997D-3F80-450C-B776-E82916311198}" srcOrd="0" destOrd="0" presId="urn:microsoft.com/office/officeart/2005/8/layout/radial5"/>
    <dgm:cxn modelId="{01CA87E0-A4FB-43A7-A9F7-ED02B7527C29}" type="presOf" srcId="{39B7E86B-6C03-40D8-A247-A433750AA899}" destId="{DA4F2B30-AB4C-4F95-8B74-A3F3A5AF673B}" srcOrd="0" destOrd="0" presId="urn:microsoft.com/office/officeart/2005/8/layout/radial5"/>
    <dgm:cxn modelId="{0609CC67-1316-4A7D-B697-C60D27519343}" type="presOf" srcId="{BDA2432D-4C7C-4CD2-BFA5-B168CA48E1C3}" destId="{BA379B5C-7772-49C7-9937-89AC8558C23C}" srcOrd="1" destOrd="0" presId="urn:microsoft.com/office/officeart/2005/8/layout/radial5"/>
    <dgm:cxn modelId="{E13DCBD6-E6C1-4A70-B0F2-23BC5E748F68}" type="presOf" srcId="{54A09D4B-72BD-48E2-9AE6-3F651FC5BF08}" destId="{BEEE1360-E9E2-4EFE-BB00-F501DBCB6882}" srcOrd="1" destOrd="0" presId="urn:microsoft.com/office/officeart/2005/8/layout/radial5"/>
    <dgm:cxn modelId="{4DEF5BE6-8710-4D6D-88AD-D8CCAA42A487}" type="presOf" srcId="{25104328-7BD2-438A-924F-71ED76703DA6}" destId="{7E683052-2823-42A6-A58B-657B17B92D53}" srcOrd="0" destOrd="0" presId="urn:microsoft.com/office/officeart/2005/8/layout/radial5"/>
    <dgm:cxn modelId="{9AF2D254-2D66-437B-9EBA-2E144F2B5F2A}" type="presOf" srcId="{BDA2432D-4C7C-4CD2-BFA5-B168CA48E1C3}" destId="{2033647D-FD00-48A4-A580-01C646139D91}" srcOrd="0" destOrd="0" presId="urn:microsoft.com/office/officeart/2005/8/layout/radial5"/>
    <dgm:cxn modelId="{360AED5F-7802-4A8D-9EB4-A39C2AA31ED9}" type="presOf" srcId="{80364D88-F237-4822-AE36-9041B46FBF25}" destId="{2BE3A058-CD38-4B71-87BA-0C906823BA6A}" srcOrd="0" destOrd="0" presId="urn:microsoft.com/office/officeart/2005/8/layout/radial5"/>
    <dgm:cxn modelId="{D6CCB5F0-C94A-4DB9-8F37-AA27017738B1}" srcId="{9CCC63FE-8632-4736-AA47-DEE8546CE3F0}" destId="{25104328-7BD2-438A-924F-71ED76703DA6}" srcOrd="4" destOrd="0" parTransId="{BDA2432D-4C7C-4CD2-BFA5-B168CA48E1C3}" sibTransId="{0DE86B62-50FD-47C2-A14D-1899C132D97C}"/>
    <dgm:cxn modelId="{33BC1932-0A48-4325-89B6-6C8FDD2E3588}" srcId="{9CCC63FE-8632-4736-AA47-DEE8546CE3F0}" destId="{39B7E86B-6C03-40D8-A247-A433750AA899}" srcOrd="2" destOrd="0" parTransId="{54A09D4B-72BD-48E2-9AE6-3F651FC5BF08}" sibTransId="{485DF289-6CF3-4718-A5DA-F0470E050787}"/>
    <dgm:cxn modelId="{44666C0F-BD54-4A80-81C6-C624F469FE7C}" type="presOf" srcId="{FE3D883F-A32E-4E28-94FA-2C3190D90DC2}" destId="{91F3A1D7-BCC8-4E79-8B4A-E24048087C23}" srcOrd="0" destOrd="0" presId="urn:microsoft.com/office/officeart/2005/8/layout/radial5"/>
    <dgm:cxn modelId="{7E28ECD7-8662-437B-96C9-B38B6BCFD2D5}" srcId="{9CCC63FE-8632-4736-AA47-DEE8546CE3F0}" destId="{80364D88-F237-4822-AE36-9041B46FBF25}" srcOrd="5" destOrd="0" parTransId="{106E06CF-BB83-41A2-AF33-C4F53A04ACF6}" sibTransId="{5D1D0213-9B86-42C9-956D-F7FF3B7E7596}"/>
    <dgm:cxn modelId="{2D49BB24-9B6C-43E5-B0E6-B49288F9B0D8}" type="presOf" srcId="{9CCC63FE-8632-4736-AA47-DEE8546CE3F0}" destId="{19CA14A6-7C05-4060-864D-0416E6D156FC}" srcOrd="0" destOrd="0" presId="urn:microsoft.com/office/officeart/2005/8/layout/radial5"/>
    <dgm:cxn modelId="{EBCD18F7-5D5F-4827-A3B4-9DDC53451CE8}" srcId="{9CCC63FE-8632-4736-AA47-DEE8546CE3F0}" destId="{1F0721AA-F3F1-43D8-9EBF-34F9E1AC905E}" srcOrd="0" destOrd="0" parTransId="{B0CBD1AB-23CC-4ED3-A8A8-9D125B7DB586}" sibTransId="{C7CBDBF8-8C0E-4762-A757-DB9EAF52D962}"/>
    <dgm:cxn modelId="{4C67BF28-903D-4023-9392-B498D2F990F4}" type="presOf" srcId="{106E06CF-BB83-41A2-AF33-C4F53A04ACF6}" destId="{3DF9B5CA-6949-4360-8386-CD32C11A7C9B}" srcOrd="1" destOrd="0" presId="urn:microsoft.com/office/officeart/2005/8/layout/radial5"/>
    <dgm:cxn modelId="{A771861E-3807-43BA-B35E-76BADFC5BF47}" type="presOf" srcId="{B0CBD1AB-23CC-4ED3-A8A8-9D125B7DB586}" destId="{4824DEA7-02F7-4978-8552-361A6FEFBCE0}" srcOrd="1" destOrd="0" presId="urn:microsoft.com/office/officeart/2005/8/layout/radial5"/>
    <dgm:cxn modelId="{0B65B543-E15F-42CB-B1A1-3A518CA9ADDF}" type="presOf" srcId="{5EE5DDDD-EB0F-4A9E-B80C-461CFB608C03}" destId="{8D53CA77-87E4-44B1-ABF4-051FEA5C098D}" srcOrd="0" destOrd="0" presId="urn:microsoft.com/office/officeart/2005/8/layout/radial5"/>
    <dgm:cxn modelId="{9ABD3161-E1B9-4C3C-AB16-EA1FB2226760}" type="presOf" srcId="{106E06CF-BB83-41A2-AF33-C4F53A04ACF6}" destId="{A91115FF-E0BE-45BE-B7C3-548E9E29CDF3}" srcOrd="0" destOrd="0" presId="urn:microsoft.com/office/officeart/2005/8/layout/radial5"/>
    <dgm:cxn modelId="{D5FFD16B-AF34-430F-B006-9D0A36E2B502}" type="presOf" srcId="{14D02030-3078-4856-9AE5-8883061507EC}" destId="{E9A1FAD7-B950-4173-B960-0F220F279449}" srcOrd="0" destOrd="0" presId="urn:microsoft.com/office/officeart/2005/8/layout/radial5"/>
    <dgm:cxn modelId="{EA2ECCE7-9619-4810-B2E2-0A976502E4DA}" srcId="{10A15B57-01EA-477A-AAE8-F9160B24C4A7}" destId="{9CCC63FE-8632-4736-AA47-DEE8546CE3F0}" srcOrd="0" destOrd="0" parTransId="{8EAEEDCE-6C7B-4BEA-8146-DBABF51243DF}" sibTransId="{CFF8AED7-09A4-4E65-87D5-48CCDC91E049}"/>
    <dgm:cxn modelId="{B16623CA-11C8-4259-A951-A8190586041F}" type="presOf" srcId="{D91E368D-2775-4F40-90F2-CB1E841CEE2F}" destId="{C45F0FEA-9164-4213-9D62-E3129089A2F2}" srcOrd="0" destOrd="0" presId="urn:microsoft.com/office/officeart/2005/8/layout/radial5"/>
    <dgm:cxn modelId="{A54BDFD3-A1CD-4C35-A7AD-1E022AC6161F}" type="presOf" srcId="{10A15B57-01EA-477A-AAE8-F9160B24C4A7}" destId="{C25278A3-642A-4987-8D69-93379CCDCD26}" srcOrd="0" destOrd="0" presId="urn:microsoft.com/office/officeart/2005/8/layout/radial5"/>
    <dgm:cxn modelId="{76E2EAC2-56CA-4913-B992-DB55F793C74A}" type="presParOf" srcId="{C25278A3-642A-4987-8D69-93379CCDCD26}" destId="{19CA14A6-7C05-4060-864D-0416E6D156FC}" srcOrd="0" destOrd="0" presId="urn:microsoft.com/office/officeart/2005/8/layout/radial5"/>
    <dgm:cxn modelId="{A4E974D3-1A1C-4DB1-8699-9FDA3519D388}" type="presParOf" srcId="{C25278A3-642A-4987-8D69-93379CCDCD26}" destId="{FB8A997D-3F80-450C-B776-E82916311198}" srcOrd="1" destOrd="0" presId="urn:microsoft.com/office/officeart/2005/8/layout/radial5"/>
    <dgm:cxn modelId="{550DAFF6-2E9C-460F-ACC9-29F1546137B2}" type="presParOf" srcId="{FB8A997D-3F80-450C-B776-E82916311198}" destId="{4824DEA7-02F7-4978-8552-361A6FEFBCE0}" srcOrd="0" destOrd="0" presId="urn:microsoft.com/office/officeart/2005/8/layout/radial5"/>
    <dgm:cxn modelId="{EAA7BD06-7DE3-4199-9109-01EA38EF19B1}" type="presParOf" srcId="{C25278A3-642A-4987-8D69-93379CCDCD26}" destId="{1E892E67-FB24-4285-9D69-8583CB856844}" srcOrd="2" destOrd="0" presId="urn:microsoft.com/office/officeart/2005/8/layout/radial5"/>
    <dgm:cxn modelId="{1779AFE3-79B4-4737-B669-C13B5CC5401F}" type="presParOf" srcId="{C25278A3-642A-4987-8D69-93379CCDCD26}" destId="{91F3A1D7-BCC8-4E79-8B4A-E24048087C23}" srcOrd="3" destOrd="0" presId="urn:microsoft.com/office/officeart/2005/8/layout/radial5"/>
    <dgm:cxn modelId="{02237658-2F51-46A2-BF6F-1E2A454671A4}" type="presParOf" srcId="{91F3A1D7-BCC8-4E79-8B4A-E24048087C23}" destId="{AF720541-44F6-4F74-B1AE-5502A1F53F11}" srcOrd="0" destOrd="0" presId="urn:microsoft.com/office/officeart/2005/8/layout/radial5"/>
    <dgm:cxn modelId="{3F5E7D98-B8D3-4949-94BD-E2FC7C2B70C3}" type="presParOf" srcId="{C25278A3-642A-4987-8D69-93379CCDCD26}" destId="{C45F0FEA-9164-4213-9D62-E3129089A2F2}" srcOrd="4" destOrd="0" presId="urn:microsoft.com/office/officeart/2005/8/layout/radial5"/>
    <dgm:cxn modelId="{2740E7A2-6884-4487-AB0E-E98837472289}" type="presParOf" srcId="{C25278A3-642A-4987-8D69-93379CCDCD26}" destId="{66850788-45B4-4271-A160-DE495B8B3C4F}" srcOrd="5" destOrd="0" presId="urn:microsoft.com/office/officeart/2005/8/layout/radial5"/>
    <dgm:cxn modelId="{58E8832C-C7FA-4F17-BFA3-DC9816BBBA8B}" type="presParOf" srcId="{66850788-45B4-4271-A160-DE495B8B3C4F}" destId="{BEEE1360-E9E2-4EFE-BB00-F501DBCB6882}" srcOrd="0" destOrd="0" presId="urn:microsoft.com/office/officeart/2005/8/layout/radial5"/>
    <dgm:cxn modelId="{B1102D9E-007D-4B13-92D1-4C87A22A0AB5}" type="presParOf" srcId="{C25278A3-642A-4987-8D69-93379CCDCD26}" destId="{DA4F2B30-AB4C-4F95-8B74-A3F3A5AF673B}" srcOrd="6" destOrd="0" presId="urn:microsoft.com/office/officeart/2005/8/layout/radial5"/>
    <dgm:cxn modelId="{DC352BE7-A97C-4287-9BDE-386762BEFB2E}" type="presParOf" srcId="{C25278A3-642A-4987-8D69-93379CCDCD26}" destId="{8D53CA77-87E4-44B1-ABF4-051FEA5C098D}" srcOrd="7" destOrd="0" presId="urn:microsoft.com/office/officeart/2005/8/layout/radial5"/>
    <dgm:cxn modelId="{81FB1BE2-BC7A-4F39-93AC-17B29D73C583}" type="presParOf" srcId="{8D53CA77-87E4-44B1-ABF4-051FEA5C098D}" destId="{03A1A5CC-5804-4A72-BFB0-78B0BDA8BD8F}" srcOrd="0" destOrd="0" presId="urn:microsoft.com/office/officeart/2005/8/layout/radial5"/>
    <dgm:cxn modelId="{EECA15B2-1640-454D-843A-8671215519E8}" type="presParOf" srcId="{C25278A3-642A-4987-8D69-93379CCDCD26}" destId="{E9A1FAD7-B950-4173-B960-0F220F279449}" srcOrd="8" destOrd="0" presId="urn:microsoft.com/office/officeart/2005/8/layout/radial5"/>
    <dgm:cxn modelId="{1D227021-996B-4B4E-BE2F-96C9285107B7}" type="presParOf" srcId="{C25278A3-642A-4987-8D69-93379CCDCD26}" destId="{2033647D-FD00-48A4-A580-01C646139D91}" srcOrd="9" destOrd="0" presId="urn:microsoft.com/office/officeart/2005/8/layout/radial5"/>
    <dgm:cxn modelId="{85FA2E62-B814-4878-89A8-11269C8894ED}" type="presParOf" srcId="{2033647D-FD00-48A4-A580-01C646139D91}" destId="{BA379B5C-7772-49C7-9937-89AC8558C23C}" srcOrd="0" destOrd="0" presId="urn:microsoft.com/office/officeart/2005/8/layout/radial5"/>
    <dgm:cxn modelId="{2C96754E-C9C6-4BDC-A9E2-B369429381C6}" type="presParOf" srcId="{C25278A3-642A-4987-8D69-93379CCDCD26}" destId="{7E683052-2823-42A6-A58B-657B17B92D53}" srcOrd="10" destOrd="0" presId="urn:microsoft.com/office/officeart/2005/8/layout/radial5"/>
    <dgm:cxn modelId="{26BDC4E1-C80F-457D-8359-5DAECD794166}" type="presParOf" srcId="{C25278A3-642A-4987-8D69-93379CCDCD26}" destId="{A91115FF-E0BE-45BE-B7C3-548E9E29CDF3}" srcOrd="11" destOrd="0" presId="urn:microsoft.com/office/officeart/2005/8/layout/radial5"/>
    <dgm:cxn modelId="{F310CDEA-DF0C-4252-BA79-D5AB6D5A176D}" type="presParOf" srcId="{A91115FF-E0BE-45BE-B7C3-548E9E29CDF3}" destId="{3DF9B5CA-6949-4360-8386-CD32C11A7C9B}" srcOrd="0" destOrd="0" presId="urn:microsoft.com/office/officeart/2005/8/layout/radial5"/>
    <dgm:cxn modelId="{2126C83C-A7C9-4389-958A-D744475F15B6}" type="presParOf" srcId="{C25278A3-642A-4987-8D69-93379CCDCD26}" destId="{2BE3A058-CD38-4B71-87BA-0C906823BA6A}"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6E9B2ED-0420-42F8-AEC9-741EF681B36F}">
      <dgm:prSet phldrT="[Text]" custT="1"/>
      <dgm:spPr/>
      <dgm:t>
        <a:bodyPr/>
        <a:lstStyle/>
        <a:p>
          <a:r>
            <a:rPr lang="en-US" sz="1750" b="1" dirty="0"/>
            <a:t>Correct Nomenclature of Ledgers</a:t>
          </a:r>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b="0" i="0" dirty="0">
              <a:solidFill>
                <a:schemeClr val="accent1">
                  <a:lumMod val="50000"/>
                </a:schemeClr>
              </a:solidFill>
            </a:rPr>
            <a:t>Conveyance Allowance </a:t>
          </a:r>
          <a:r>
            <a:rPr lang="en-US" sz="1750" b="0" i="0" dirty="0" err="1">
              <a:solidFill>
                <a:schemeClr val="accent1">
                  <a:lumMod val="50000"/>
                </a:schemeClr>
              </a:solidFill>
            </a:rPr>
            <a:t>vs</a:t>
          </a:r>
          <a:r>
            <a:rPr lang="en-US" sz="1750" b="0" i="0" dirty="0">
              <a:solidFill>
                <a:schemeClr val="accent1">
                  <a:lumMod val="50000"/>
                </a:schemeClr>
              </a:solidFill>
            </a:rPr>
            <a:t> Petrol Expenses</a:t>
          </a:r>
          <a:endParaRPr lang="en-US" sz="1750" dirty="0">
            <a:solidFill>
              <a:schemeClr val="accent1">
                <a:lumMod val="50000"/>
              </a:schemeClr>
            </a:solidFill>
          </a:endParaRP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i="0" dirty="0"/>
            <a:t>Correct Groupings</a:t>
          </a:r>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6C66E24C-8B97-4B77-B810-338876508AE7}">
      <dgm:prSet custT="1"/>
      <dgm:spPr/>
      <dgm:t>
        <a:bodyPr/>
        <a:lstStyle/>
        <a:p>
          <a:r>
            <a:rPr lang="en-US" sz="1750" b="1" i="0" dirty="0"/>
            <a:t>Productive Groupings</a:t>
          </a:r>
        </a:p>
      </dgm:t>
    </dgm:pt>
    <dgm:pt modelId="{F4DB867E-9867-4B45-8E4B-9668F98DA3E0}" type="parTrans" cxnId="{AB5F0076-B861-4E14-9217-03B58EB2BAEC}">
      <dgm:prSet/>
      <dgm:spPr/>
      <dgm:t>
        <a:bodyPr/>
        <a:lstStyle/>
        <a:p>
          <a:endParaRPr lang="en-US"/>
        </a:p>
      </dgm:t>
    </dgm:pt>
    <dgm:pt modelId="{539EEEB5-D723-4313-86A5-F8A2D367F102}" type="sibTrans" cxnId="{AB5F0076-B861-4E14-9217-03B58EB2BAEC}">
      <dgm:prSet/>
      <dgm:spPr/>
      <dgm:t>
        <a:bodyPr/>
        <a:lstStyle/>
        <a:p>
          <a:endParaRPr lang="en-US"/>
        </a:p>
      </dgm:t>
    </dgm:pt>
    <dgm:pt modelId="{A047CB1E-9233-4150-B1A6-6AE0D3A5DE84}">
      <dgm:prSet custT="1"/>
      <dgm:spPr/>
      <dgm:t>
        <a:bodyPr/>
        <a:lstStyle/>
        <a:p>
          <a:r>
            <a:rPr lang="en-US" sz="1750" b="0" i="0" dirty="0">
              <a:solidFill>
                <a:schemeClr val="accent1">
                  <a:lumMod val="50000"/>
                </a:schemeClr>
              </a:solidFill>
            </a:rPr>
            <a:t>Trade Payables </a:t>
          </a:r>
          <a:r>
            <a:rPr lang="en-US" sz="1750" b="0" i="0" dirty="0" err="1">
              <a:solidFill>
                <a:schemeClr val="accent1">
                  <a:lumMod val="50000"/>
                </a:schemeClr>
              </a:solidFill>
            </a:rPr>
            <a:t>vs</a:t>
          </a:r>
          <a:r>
            <a:rPr lang="en-US" sz="1750" b="0" i="0" dirty="0">
              <a:solidFill>
                <a:schemeClr val="accent1">
                  <a:lumMod val="50000"/>
                </a:schemeClr>
              </a:solidFill>
            </a:rPr>
            <a:t> Advance to Suppliers</a:t>
          </a:r>
        </a:p>
      </dgm:t>
    </dgm:pt>
    <dgm:pt modelId="{708384F8-41A3-4384-B44B-F41214C3400C}" type="sibTrans" cxnId="{4C289139-CB3E-4920-A398-D7D02367D57F}">
      <dgm:prSet/>
      <dgm:spPr/>
      <dgm:t>
        <a:bodyPr/>
        <a:lstStyle/>
        <a:p>
          <a:endParaRPr lang="en-US"/>
        </a:p>
      </dgm:t>
    </dgm:pt>
    <dgm:pt modelId="{CDCD42DD-B608-4219-9297-FB52ABA9E413}" type="parTrans" cxnId="{4C289139-CB3E-4920-A398-D7D02367D57F}">
      <dgm:prSet/>
      <dgm:spPr/>
      <dgm:t>
        <a:bodyPr/>
        <a:lstStyle/>
        <a:p>
          <a:endParaRPr lang="en-US"/>
        </a:p>
      </dgm:t>
    </dgm:pt>
    <dgm:pt modelId="{57C40DB6-5129-44BD-B195-81D55946C269}">
      <dgm:prSet custT="1"/>
      <dgm:spPr/>
      <dgm:t>
        <a:bodyPr/>
        <a:lstStyle/>
        <a:p>
          <a:r>
            <a:rPr lang="en-US" sz="1750" dirty="0">
              <a:solidFill>
                <a:schemeClr val="accent1">
                  <a:lumMod val="50000"/>
                </a:schemeClr>
              </a:solidFill>
            </a:rPr>
            <a:t>Loan to Related Parties </a:t>
          </a:r>
          <a:r>
            <a:rPr lang="en-US" sz="1750" dirty="0" err="1">
              <a:solidFill>
                <a:schemeClr val="accent1">
                  <a:lumMod val="50000"/>
                </a:schemeClr>
              </a:solidFill>
            </a:rPr>
            <a:t>vs</a:t>
          </a:r>
          <a:r>
            <a:rPr lang="en-US" sz="1750" dirty="0">
              <a:solidFill>
                <a:schemeClr val="accent1">
                  <a:lumMod val="50000"/>
                </a:schemeClr>
              </a:solidFill>
            </a:rPr>
            <a:t> Loan to Companies / LLPs</a:t>
          </a:r>
        </a:p>
      </dgm:t>
    </dgm:pt>
    <dgm:pt modelId="{60D32540-9FA5-4C1B-A209-6491ED09CEE7}" type="parTrans" cxnId="{AD038CF5-3A01-4BD8-8AE2-0DAC604624FA}">
      <dgm:prSet/>
      <dgm:spPr/>
      <dgm:t>
        <a:bodyPr/>
        <a:lstStyle/>
        <a:p>
          <a:endParaRPr lang="en-US"/>
        </a:p>
      </dgm:t>
    </dgm:pt>
    <dgm:pt modelId="{4B372191-4F53-4514-ADE7-3F4A560CF9C0}" type="sibTrans" cxnId="{AD038CF5-3A01-4BD8-8AE2-0DAC604624FA}">
      <dgm:prSet/>
      <dgm:spPr/>
      <dgm:t>
        <a:bodyPr/>
        <a:lstStyle/>
        <a:p>
          <a:endParaRPr lang="en-US"/>
        </a:p>
      </dgm:t>
    </dgm:pt>
    <dgm:pt modelId="{45E20663-7CF0-40EF-8A0E-83E314247815}">
      <dgm:prSet custT="1"/>
      <dgm:spPr/>
      <dgm:t>
        <a:bodyPr/>
        <a:lstStyle/>
        <a:p>
          <a:r>
            <a:rPr lang="en-US" sz="1750" b="1" dirty="0">
              <a:solidFill>
                <a:schemeClr val="bg1"/>
              </a:solidFill>
            </a:rPr>
            <a:t>Avoid Duplication</a:t>
          </a:r>
        </a:p>
      </dgm:t>
    </dgm:pt>
    <dgm:pt modelId="{CB084908-97D3-4530-AE02-703C382FD195}" type="parTrans" cxnId="{B7CC50DF-4568-4021-BB75-4A7C45D7DC7E}">
      <dgm:prSet/>
      <dgm:spPr/>
      <dgm:t>
        <a:bodyPr/>
        <a:lstStyle/>
        <a:p>
          <a:endParaRPr lang="en-US"/>
        </a:p>
      </dgm:t>
    </dgm:pt>
    <dgm:pt modelId="{D39B297C-202C-4D67-8F7E-DF9C21C79FF4}" type="sibTrans" cxnId="{B7CC50DF-4568-4021-BB75-4A7C45D7DC7E}">
      <dgm:prSet/>
      <dgm:spPr/>
      <dgm:t>
        <a:bodyPr/>
        <a:lstStyle/>
        <a:p>
          <a:endParaRPr lang="en-US"/>
        </a:p>
      </dgm:t>
    </dgm:pt>
    <dgm:pt modelId="{A0CE3EF3-BD7C-4BFD-8899-0B5F5C9F9077}">
      <dgm:prSet custT="1"/>
      <dgm:spPr/>
      <dgm:t>
        <a:bodyPr/>
        <a:lstStyle/>
        <a:p>
          <a:r>
            <a:rPr lang="en-US" sz="1750" dirty="0">
              <a:solidFill>
                <a:schemeClr val="accent1">
                  <a:lumMod val="50000"/>
                </a:schemeClr>
              </a:solidFill>
            </a:rPr>
            <a:t>Salary Expenses </a:t>
          </a:r>
          <a:r>
            <a:rPr lang="en-US" sz="1750" dirty="0" err="1">
              <a:solidFill>
                <a:schemeClr val="accent1">
                  <a:lumMod val="50000"/>
                </a:schemeClr>
              </a:solidFill>
            </a:rPr>
            <a:t>vs</a:t>
          </a:r>
          <a:r>
            <a:rPr lang="en-US" sz="1750" dirty="0">
              <a:solidFill>
                <a:schemeClr val="accent1">
                  <a:lumMod val="50000"/>
                </a:schemeClr>
              </a:solidFill>
            </a:rPr>
            <a:t> Staff Salary Expenses</a:t>
          </a:r>
        </a:p>
      </dgm:t>
    </dgm:pt>
    <dgm:pt modelId="{CAE30AC5-7C49-42B9-A75B-A35377C6AF68}" type="parTrans" cxnId="{E39BA803-26C9-40E5-809A-8D06AD874B0E}">
      <dgm:prSet/>
      <dgm:spPr/>
      <dgm:t>
        <a:bodyPr/>
        <a:lstStyle/>
        <a:p>
          <a:endParaRPr lang="en-US"/>
        </a:p>
      </dgm:t>
    </dgm:pt>
    <dgm:pt modelId="{B5BD4D52-389F-4310-8696-2A2592E174A5}" type="sibTrans" cxnId="{E39BA803-26C9-40E5-809A-8D06AD874B0E}">
      <dgm:prSet/>
      <dgm:spPr/>
      <dgm:t>
        <a:bodyPr/>
        <a:lstStyle/>
        <a:p>
          <a:endParaRPr lang="en-US"/>
        </a:p>
      </dgm:t>
    </dgm:pt>
    <dgm:pt modelId="{699D83E1-F112-4171-8F45-8506C5F0199F}">
      <dgm:prSet custT="1"/>
      <dgm:spPr/>
      <dgm:t>
        <a:bodyPr/>
        <a:lstStyle/>
        <a:p>
          <a:r>
            <a:rPr lang="en-US" sz="1750" b="1" dirty="0">
              <a:solidFill>
                <a:schemeClr val="bg1"/>
              </a:solidFill>
            </a:rPr>
            <a:t>Shifting</a:t>
          </a:r>
        </a:p>
      </dgm:t>
    </dgm:pt>
    <dgm:pt modelId="{E8547383-8A30-4887-8410-C173E8B71FCE}" type="parTrans" cxnId="{11FE270E-FF53-484F-B9F2-7E5E9B3F2E72}">
      <dgm:prSet/>
      <dgm:spPr/>
      <dgm:t>
        <a:bodyPr/>
        <a:lstStyle/>
        <a:p>
          <a:endParaRPr lang="en-US"/>
        </a:p>
      </dgm:t>
    </dgm:pt>
    <dgm:pt modelId="{A02929FF-92A0-4B41-84BD-BEC4AAAA676C}" type="sibTrans" cxnId="{11FE270E-FF53-484F-B9F2-7E5E9B3F2E72}">
      <dgm:prSet/>
      <dgm:spPr/>
      <dgm:t>
        <a:bodyPr/>
        <a:lstStyle/>
        <a:p>
          <a:endParaRPr lang="en-US"/>
        </a:p>
      </dgm:t>
    </dgm:pt>
    <dgm:pt modelId="{2D240083-483B-4746-B119-B30E45E28582}">
      <dgm:prSet custT="1"/>
      <dgm:spPr/>
      <dgm:t>
        <a:bodyPr/>
        <a:lstStyle/>
        <a:p>
          <a:r>
            <a:rPr lang="en-US" sz="1750" dirty="0">
              <a:solidFill>
                <a:schemeClr val="accent1">
                  <a:lumMod val="50000"/>
                </a:schemeClr>
              </a:solidFill>
            </a:rPr>
            <a:t>‘TDS Credit Receivable’ to ‘Income Tax Refundable’</a:t>
          </a:r>
        </a:p>
      </dgm:t>
    </dgm:pt>
    <dgm:pt modelId="{02B170C7-98A6-45F0-8105-2F01798CB1E1}" type="parTrans" cxnId="{4E4E62A4-F7D4-496F-A1CF-AA68BB06321C}">
      <dgm:prSet/>
      <dgm:spPr/>
      <dgm:t>
        <a:bodyPr/>
        <a:lstStyle/>
        <a:p>
          <a:endParaRPr lang="en-US"/>
        </a:p>
      </dgm:t>
    </dgm:pt>
    <dgm:pt modelId="{E27B2208-5F7C-46ED-BF3D-A742C802B1CF}" type="sibTrans" cxnId="{4E4E62A4-F7D4-496F-A1CF-AA68BB06321C}">
      <dgm:prSet/>
      <dgm:spPr/>
      <dgm:t>
        <a:bodyPr/>
        <a:lstStyle/>
        <a:p>
          <a:endParaRPr lang="en-US"/>
        </a:p>
      </dgm:t>
    </dgm:pt>
    <dgm:pt modelId="{EB4734EE-A66E-49FC-94A0-9BF52E84C136}">
      <dgm:prSet custT="1"/>
      <dgm:spPr/>
      <dgm:t>
        <a:bodyPr/>
        <a:lstStyle/>
        <a:p>
          <a:r>
            <a:rPr lang="en-US" sz="1750" dirty="0">
              <a:solidFill>
                <a:schemeClr val="accent1">
                  <a:lumMod val="50000"/>
                </a:schemeClr>
              </a:solidFill>
            </a:rPr>
            <a:t>Brokerage Expenses </a:t>
          </a:r>
          <a:r>
            <a:rPr lang="en-US" sz="1750" dirty="0" err="1">
              <a:solidFill>
                <a:schemeClr val="accent1">
                  <a:lumMod val="50000"/>
                </a:schemeClr>
              </a:solidFill>
            </a:rPr>
            <a:t>vs</a:t>
          </a:r>
          <a:r>
            <a:rPr lang="en-US" sz="1750" dirty="0">
              <a:solidFill>
                <a:schemeClr val="accent1">
                  <a:lumMod val="50000"/>
                </a:schemeClr>
              </a:solidFill>
            </a:rPr>
            <a:t> Commission Expenses </a:t>
          </a:r>
        </a:p>
      </dgm:t>
    </dgm:pt>
    <dgm:pt modelId="{68EE0A97-DAC7-43B0-A33D-47A7B69BC78E}" type="parTrans" cxnId="{367EAC68-A9F5-4E88-8680-8F9BC4D522E4}">
      <dgm:prSet/>
      <dgm:spPr/>
      <dgm:t>
        <a:bodyPr/>
        <a:lstStyle/>
        <a:p>
          <a:endParaRPr lang="en-US"/>
        </a:p>
      </dgm:t>
    </dgm:pt>
    <dgm:pt modelId="{BC47AE47-BB40-4135-98F9-6CFA1F9C2E47}" type="sibTrans" cxnId="{367EAC68-A9F5-4E88-8680-8F9BC4D522E4}">
      <dgm:prSet/>
      <dgm:spPr/>
      <dgm:t>
        <a:bodyPr/>
        <a:lstStyle/>
        <a:p>
          <a:endParaRPr lang="en-US"/>
        </a:p>
      </dgm:t>
    </dgm:pt>
    <dgm:pt modelId="{6CAD648F-190A-49B8-9CF7-5EAFF4AB5417}">
      <dgm:prSet custT="1"/>
      <dgm:spPr/>
      <dgm:t>
        <a:bodyPr/>
        <a:lstStyle/>
        <a:p>
          <a:r>
            <a:rPr lang="en-US" sz="1750" b="0" i="0" dirty="0">
              <a:solidFill>
                <a:schemeClr val="accent1">
                  <a:lumMod val="50000"/>
                </a:schemeClr>
              </a:solidFill>
            </a:rPr>
            <a:t>Loans (Borrowings </a:t>
          </a:r>
          <a:r>
            <a:rPr lang="en-US" sz="1750" b="0" i="0" dirty="0" err="1">
              <a:solidFill>
                <a:schemeClr val="accent1">
                  <a:lumMod val="50000"/>
                </a:schemeClr>
              </a:solidFill>
            </a:rPr>
            <a:t>vs</a:t>
          </a:r>
          <a:r>
            <a:rPr lang="en-US" sz="1750" b="0" i="0" dirty="0">
              <a:solidFill>
                <a:schemeClr val="accent1">
                  <a:lumMod val="50000"/>
                </a:schemeClr>
              </a:solidFill>
            </a:rPr>
            <a:t> Advances)</a:t>
          </a:r>
        </a:p>
      </dgm:t>
    </dgm:pt>
    <dgm:pt modelId="{81B9773B-F952-4CEF-914A-DAA5E7F1BBA9}" type="parTrans" cxnId="{B55F3309-7B1F-4A9A-93F9-0E78343E062C}">
      <dgm:prSet/>
      <dgm:spPr/>
      <dgm:t>
        <a:bodyPr/>
        <a:lstStyle/>
        <a:p>
          <a:endParaRPr lang="en-US"/>
        </a:p>
      </dgm:t>
    </dgm:pt>
    <dgm:pt modelId="{A3AF2761-9F16-44A5-BCCE-03536F75E676}" type="sibTrans" cxnId="{B55F3309-7B1F-4A9A-93F9-0E78343E062C}">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0" presStyleCnt="5">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0" presStyleCnt="5" custScaleY="115088">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1" presStyleCnt="5">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1" presStyleCnt="5" custScaleY="116380">
        <dgm:presLayoutVars>
          <dgm:bulletEnabled val="1"/>
        </dgm:presLayoutVars>
      </dgm:prSet>
      <dgm:spPr/>
      <dgm:t>
        <a:bodyPr/>
        <a:lstStyle/>
        <a:p>
          <a:endParaRPr lang="en-US"/>
        </a:p>
      </dgm:t>
    </dgm:pt>
    <dgm:pt modelId="{5B2D92D8-13BC-4626-B7D6-EE9497B6D744}" type="pres">
      <dgm:prSet presAssocID="{9C361766-C71B-43CE-847F-7E3BAA620456}" presName="sp" presStyleCnt="0"/>
      <dgm:spPr/>
    </dgm:pt>
    <dgm:pt modelId="{74D5CAE0-F8EC-4339-8388-B70A5C73CEEE}" type="pres">
      <dgm:prSet presAssocID="{6C66E24C-8B97-4B77-B810-338876508AE7}" presName="linNode" presStyleCnt="0"/>
      <dgm:spPr/>
    </dgm:pt>
    <dgm:pt modelId="{8E67E6E8-27CA-40E5-B4D5-5F14406F2274}" type="pres">
      <dgm:prSet presAssocID="{6C66E24C-8B97-4B77-B810-338876508AE7}" presName="parentText" presStyleLbl="node1" presStyleIdx="2" presStyleCnt="5">
        <dgm:presLayoutVars>
          <dgm:chMax val="1"/>
          <dgm:bulletEnabled val="1"/>
        </dgm:presLayoutVars>
      </dgm:prSet>
      <dgm:spPr/>
      <dgm:t>
        <a:bodyPr/>
        <a:lstStyle/>
        <a:p>
          <a:endParaRPr lang="en-US"/>
        </a:p>
      </dgm:t>
    </dgm:pt>
    <dgm:pt modelId="{30CA6FC9-33E4-4FEE-BDD8-6C0BD6D645E2}" type="pres">
      <dgm:prSet presAssocID="{6C66E24C-8B97-4B77-B810-338876508AE7}" presName="descendantText" presStyleLbl="alignAccFollowNode1" presStyleIdx="2" presStyleCnt="5">
        <dgm:presLayoutVars>
          <dgm:bulletEnabled val="1"/>
        </dgm:presLayoutVars>
      </dgm:prSet>
      <dgm:spPr/>
      <dgm:t>
        <a:bodyPr/>
        <a:lstStyle/>
        <a:p>
          <a:endParaRPr lang="en-US"/>
        </a:p>
      </dgm:t>
    </dgm:pt>
    <dgm:pt modelId="{DFD6A4C0-9EFE-4C84-89C3-7EFF15C8CE6E}" type="pres">
      <dgm:prSet presAssocID="{539EEEB5-D723-4313-86A5-F8A2D367F102}" presName="sp" presStyleCnt="0"/>
      <dgm:spPr/>
    </dgm:pt>
    <dgm:pt modelId="{935C34C6-817A-4D2A-8AF8-E2F1C759BED2}" type="pres">
      <dgm:prSet presAssocID="{45E20663-7CF0-40EF-8A0E-83E314247815}" presName="linNode" presStyleCnt="0"/>
      <dgm:spPr/>
    </dgm:pt>
    <dgm:pt modelId="{AF6D701A-128E-4834-AF09-992D73892CBB}" type="pres">
      <dgm:prSet presAssocID="{45E20663-7CF0-40EF-8A0E-83E314247815}" presName="parentText" presStyleLbl="node1" presStyleIdx="3" presStyleCnt="5">
        <dgm:presLayoutVars>
          <dgm:chMax val="1"/>
          <dgm:bulletEnabled val="1"/>
        </dgm:presLayoutVars>
      </dgm:prSet>
      <dgm:spPr/>
      <dgm:t>
        <a:bodyPr/>
        <a:lstStyle/>
        <a:p>
          <a:endParaRPr lang="en-US"/>
        </a:p>
      </dgm:t>
    </dgm:pt>
    <dgm:pt modelId="{F7F7BF73-5AD6-477F-A5A5-476629DFD0DD}" type="pres">
      <dgm:prSet presAssocID="{45E20663-7CF0-40EF-8A0E-83E314247815}" presName="descendantText" presStyleLbl="alignAccFollowNode1" presStyleIdx="3" presStyleCnt="5">
        <dgm:presLayoutVars>
          <dgm:bulletEnabled val="1"/>
        </dgm:presLayoutVars>
      </dgm:prSet>
      <dgm:spPr/>
      <dgm:t>
        <a:bodyPr/>
        <a:lstStyle/>
        <a:p>
          <a:endParaRPr lang="en-US"/>
        </a:p>
      </dgm:t>
    </dgm:pt>
    <dgm:pt modelId="{4FC12F75-3406-4989-ADA6-10F75A4C800E}" type="pres">
      <dgm:prSet presAssocID="{D39B297C-202C-4D67-8F7E-DF9C21C79FF4}" presName="sp" presStyleCnt="0"/>
      <dgm:spPr/>
    </dgm:pt>
    <dgm:pt modelId="{4FBD2FAB-2B18-40C5-B935-488DC703D4DA}" type="pres">
      <dgm:prSet presAssocID="{699D83E1-F112-4171-8F45-8506C5F0199F}" presName="linNode" presStyleCnt="0"/>
      <dgm:spPr/>
    </dgm:pt>
    <dgm:pt modelId="{CF5AFB3E-DACB-4252-BF30-3E5096BFFD66}" type="pres">
      <dgm:prSet presAssocID="{699D83E1-F112-4171-8F45-8506C5F0199F}" presName="parentText" presStyleLbl="node1" presStyleIdx="4" presStyleCnt="5">
        <dgm:presLayoutVars>
          <dgm:chMax val="1"/>
          <dgm:bulletEnabled val="1"/>
        </dgm:presLayoutVars>
      </dgm:prSet>
      <dgm:spPr/>
      <dgm:t>
        <a:bodyPr/>
        <a:lstStyle/>
        <a:p>
          <a:endParaRPr lang="en-US"/>
        </a:p>
      </dgm:t>
    </dgm:pt>
    <dgm:pt modelId="{FEBC73FB-0AA0-4F90-A972-4715D14EF96C}" type="pres">
      <dgm:prSet presAssocID="{699D83E1-F112-4171-8F45-8506C5F0199F}" presName="descendantText" presStyleLbl="alignAccFollowNode1" presStyleIdx="4" presStyleCnt="5">
        <dgm:presLayoutVars>
          <dgm:bulletEnabled val="1"/>
        </dgm:presLayoutVars>
      </dgm:prSet>
      <dgm:spPr/>
      <dgm:t>
        <a:bodyPr/>
        <a:lstStyle/>
        <a:p>
          <a:endParaRPr lang="en-US"/>
        </a:p>
      </dgm:t>
    </dgm:pt>
  </dgm:ptLst>
  <dgm:cxnLst>
    <dgm:cxn modelId="{6C5D4BAE-C6DB-43AF-B2AD-904E7FC866D9}" type="presOf" srcId="{A047CB1E-9233-4150-B1A6-6AE0D3A5DE84}" destId="{0B4EAFE3-4C45-4B23-B998-7C1762422E01}" srcOrd="0" destOrd="0" presId="urn:microsoft.com/office/officeart/2005/8/layout/vList5"/>
    <dgm:cxn modelId="{329E2C3F-BD7F-41AA-90CF-7493BAE3C42C}" type="presOf" srcId="{DEAF9512-F187-405A-AC25-29DAC5033A4C}" destId="{51974DDB-B02E-4017-A7F7-38DA827EA620}" srcOrd="0" destOrd="0" presId="urn:microsoft.com/office/officeart/2005/8/layout/vList5"/>
    <dgm:cxn modelId="{367EAC68-A9F5-4E88-8680-8F9BC4D522E4}" srcId="{45E20663-7CF0-40EF-8A0E-83E314247815}" destId="{EB4734EE-A66E-49FC-94A0-9BF52E84C136}" srcOrd="1" destOrd="0" parTransId="{68EE0A97-DAC7-43B0-A33D-47A7B69BC78E}" sibTransId="{BC47AE47-BB40-4135-98F9-6CFA1F9C2E47}"/>
    <dgm:cxn modelId="{166A9638-4BEC-4A16-8113-C916B2560E86}" type="presOf" srcId="{A0CE3EF3-BD7C-4BFD-8899-0B5F5C9F9077}" destId="{F7F7BF73-5AD6-477F-A5A5-476629DFD0DD}" srcOrd="0" destOrd="0" presId="urn:microsoft.com/office/officeart/2005/8/layout/vList5"/>
    <dgm:cxn modelId="{F015F398-D6A7-43F1-BBEE-373322D2858D}" type="presOf" srcId="{DB03112C-668E-4B26-A31C-8E757C3699B0}" destId="{15103309-96AD-4F56-9CA8-E25A7FAE69CA}" srcOrd="0" destOrd="0" presId="urn:microsoft.com/office/officeart/2005/8/layout/vList5"/>
    <dgm:cxn modelId="{03A0CB4F-99B6-4628-AAB4-DF6FC3E32BDE}" type="presOf" srcId="{76E9B2ED-0420-42F8-AEC9-741EF681B36F}" destId="{93658873-18FF-4156-BF37-3AB4A5FF250E}" srcOrd="0" destOrd="0" presId="urn:microsoft.com/office/officeart/2005/8/layout/vList5"/>
    <dgm:cxn modelId="{AB5F0076-B861-4E14-9217-03B58EB2BAEC}" srcId="{DEAF9512-F187-405A-AC25-29DAC5033A4C}" destId="{6C66E24C-8B97-4B77-B810-338876508AE7}" srcOrd="2" destOrd="0" parTransId="{F4DB867E-9867-4B45-8E4B-9668F98DA3E0}" sibTransId="{539EEEB5-D723-4313-86A5-F8A2D367F102}"/>
    <dgm:cxn modelId="{4C289139-CB3E-4920-A398-D7D02367D57F}" srcId="{DB03112C-668E-4B26-A31C-8E757C3699B0}" destId="{A047CB1E-9233-4150-B1A6-6AE0D3A5DE84}" srcOrd="0" destOrd="0" parTransId="{CDCD42DD-B608-4219-9297-FB52ABA9E413}" sibTransId="{708384F8-41A3-4384-B44B-F41214C3400C}"/>
    <dgm:cxn modelId="{3D2C465F-46DD-4434-8E4D-F434B47E18C0}" type="presOf" srcId="{699D83E1-F112-4171-8F45-8506C5F0199F}" destId="{CF5AFB3E-DACB-4252-BF30-3E5096BFFD66}" srcOrd="0" destOrd="0" presId="urn:microsoft.com/office/officeart/2005/8/layout/vList5"/>
    <dgm:cxn modelId="{11FE270E-FF53-484F-B9F2-7E5E9B3F2E72}" srcId="{DEAF9512-F187-405A-AC25-29DAC5033A4C}" destId="{699D83E1-F112-4171-8F45-8506C5F0199F}" srcOrd="4" destOrd="0" parTransId="{E8547383-8A30-4887-8410-C173E8B71FCE}" sibTransId="{A02929FF-92A0-4B41-84BD-BEC4AAAA676C}"/>
    <dgm:cxn modelId="{72122BC0-3584-445D-B62E-85F198698DA7}" srcId="{DEAF9512-F187-405A-AC25-29DAC5033A4C}" destId="{DB03112C-668E-4B26-A31C-8E757C3699B0}" srcOrd="1" destOrd="0" parTransId="{3A1D7C03-EB47-4AEF-8FF9-C02E6C252613}" sibTransId="{9C361766-C71B-43CE-847F-7E3BAA620456}"/>
    <dgm:cxn modelId="{C601BB2C-E6AC-4EFF-93E6-60AB8BB9241A}" type="presOf" srcId="{4340EDFE-1FCE-44FB-B71D-DAA713F04403}" destId="{52B373A1-7875-4FC7-A971-BF2DEF2EE561}" srcOrd="0" destOrd="0" presId="urn:microsoft.com/office/officeart/2005/8/layout/vList5"/>
    <dgm:cxn modelId="{4E4E62A4-F7D4-496F-A1CF-AA68BB06321C}" srcId="{699D83E1-F112-4171-8F45-8506C5F0199F}" destId="{2D240083-483B-4746-B119-B30E45E28582}" srcOrd="0" destOrd="0" parTransId="{02B170C7-98A6-45F0-8105-2F01798CB1E1}" sibTransId="{E27B2208-5F7C-46ED-BF3D-A742C802B1CF}"/>
    <dgm:cxn modelId="{AD038CF5-3A01-4BD8-8AE2-0DAC604624FA}" srcId="{6C66E24C-8B97-4B77-B810-338876508AE7}" destId="{57C40DB6-5129-44BD-B195-81D55946C269}" srcOrd="0" destOrd="0" parTransId="{60D32540-9FA5-4C1B-A209-6491ED09CEE7}" sibTransId="{4B372191-4F53-4514-ADE7-3F4A560CF9C0}"/>
    <dgm:cxn modelId="{B7CC50DF-4568-4021-BB75-4A7C45D7DC7E}" srcId="{DEAF9512-F187-405A-AC25-29DAC5033A4C}" destId="{45E20663-7CF0-40EF-8A0E-83E314247815}" srcOrd="3" destOrd="0" parTransId="{CB084908-97D3-4530-AE02-703C382FD195}" sibTransId="{D39B297C-202C-4D67-8F7E-DF9C21C79FF4}"/>
    <dgm:cxn modelId="{8B5F7D20-4E59-434B-9EAC-FF12C500E643}" srcId="{DEAF9512-F187-405A-AC25-29DAC5033A4C}" destId="{76E9B2ED-0420-42F8-AEC9-741EF681B36F}" srcOrd="0" destOrd="0" parTransId="{633C44FC-D196-4FFA-B1A6-96A3694A9B1D}" sibTransId="{E432E6A2-2F02-43F4-AB7A-E04F29DEBC4D}"/>
    <dgm:cxn modelId="{F2C4BB6C-A9AE-44A6-BF5B-B972D9DB45C0}" type="presOf" srcId="{45E20663-7CF0-40EF-8A0E-83E314247815}" destId="{AF6D701A-128E-4834-AF09-992D73892CBB}" srcOrd="0" destOrd="0" presId="urn:microsoft.com/office/officeart/2005/8/layout/vList5"/>
    <dgm:cxn modelId="{E39BA803-26C9-40E5-809A-8D06AD874B0E}" srcId="{45E20663-7CF0-40EF-8A0E-83E314247815}" destId="{A0CE3EF3-BD7C-4BFD-8899-0B5F5C9F9077}" srcOrd="0" destOrd="0" parTransId="{CAE30AC5-7C49-42B9-A75B-A35377C6AF68}" sibTransId="{B5BD4D52-389F-4310-8696-2A2592E174A5}"/>
    <dgm:cxn modelId="{FAC79D94-BC3E-4291-A422-6EB97BFD2271}" srcId="{76E9B2ED-0420-42F8-AEC9-741EF681B36F}" destId="{4340EDFE-1FCE-44FB-B71D-DAA713F04403}" srcOrd="0" destOrd="0" parTransId="{C0F257A1-20FD-4636-B457-7220D116BB59}" sibTransId="{A4C6EFF4-3532-4CD3-AB20-D3D25AC8D2AD}"/>
    <dgm:cxn modelId="{B3FC0EF7-63C3-466E-82BB-0743DEFE55DB}" type="presOf" srcId="{EB4734EE-A66E-49FC-94A0-9BF52E84C136}" destId="{F7F7BF73-5AD6-477F-A5A5-476629DFD0DD}" srcOrd="0" destOrd="1" presId="urn:microsoft.com/office/officeart/2005/8/layout/vList5"/>
    <dgm:cxn modelId="{78A1474A-1A02-47D7-8FB8-49196797C550}" type="presOf" srcId="{57C40DB6-5129-44BD-B195-81D55946C269}" destId="{30CA6FC9-33E4-4FEE-BDD8-6C0BD6D645E2}" srcOrd="0" destOrd="0" presId="urn:microsoft.com/office/officeart/2005/8/layout/vList5"/>
    <dgm:cxn modelId="{2848680C-7F33-4FEA-B08B-BB9604BFCEA3}" type="presOf" srcId="{2D240083-483B-4746-B119-B30E45E28582}" destId="{FEBC73FB-0AA0-4F90-A972-4715D14EF96C}" srcOrd="0" destOrd="0" presId="urn:microsoft.com/office/officeart/2005/8/layout/vList5"/>
    <dgm:cxn modelId="{B55F3309-7B1F-4A9A-93F9-0E78343E062C}" srcId="{DB03112C-668E-4B26-A31C-8E757C3699B0}" destId="{6CAD648F-190A-49B8-9CF7-5EAFF4AB5417}" srcOrd="1" destOrd="0" parTransId="{81B9773B-F952-4CEF-914A-DAA5E7F1BBA9}" sibTransId="{A3AF2761-9F16-44A5-BCCE-03536F75E676}"/>
    <dgm:cxn modelId="{268E450A-1518-4893-84E3-6212610A9CF0}" type="presOf" srcId="{6CAD648F-190A-49B8-9CF7-5EAFF4AB5417}" destId="{0B4EAFE3-4C45-4B23-B998-7C1762422E01}" srcOrd="0" destOrd="1" presId="urn:microsoft.com/office/officeart/2005/8/layout/vList5"/>
    <dgm:cxn modelId="{ACAD50C0-61BB-4F29-9F55-6F7BFD7DA7AE}" type="presOf" srcId="{6C66E24C-8B97-4B77-B810-338876508AE7}" destId="{8E67E6E8-27CA-40E5-B4D5-5F14406F2274}" srcOrd="0" destOrd="0" presId="urn:microsoft.com/office/officeart/2005/8/layout/vList5"/>
    <dgm:cxn modelId="{22BB1899-6E6B-45EB-ADC3-A3BA551BDBD7}" type="presParOf" srcId="{51974DDB-B02E-4017-A7F7-38DA827EA620}" destId="{579C5BD9-37E8-4295-B4A4-6E91B2C256D1}" srcOrd="0" destOrd="0" presId="urn:microsoft.com/office/officeart/2005/8/layout/vList5"/>
    <dgm:cxn modelId="{5867873E-2B17-4358-9B3B-E80BC48ACD41}" type="presParOf" srcId="{579C5BD9-37E8-4295-B4A4-6E91B2C256D1}" destId="{93658873-18FF-4156-BF37-3AB4A5FF250E}" srcOrd="0" destOrd="0" presId="urn:microsoft.com/office/officeart/2005/8/layout/vList5"/>
    <dgm:cxn modelId="{9C2D06BD-AE3B-482A-9F2D-39E0A54F3CE8}" type="presParOf" srcId="{579C5BD9-37E8-4295-B4A4-6E91B2C256D1}" destId="{52B373A1-7875-4FC7-A971-BF2DEF2EE561}" srcOrd="1" destOrd="0" presId="urn:microsoft.com/office/officeart/2005/8/layout/vList5"/>
    <dgm:cxn modelId="{53F46FF5-CD4B-45F6-8B5E-16CD11EACD77}" type="presParOf" srcId="{51974DDB-B02E-4017-A7F7-38DA827EA620}" destId="{7A8E15CC-6471-4502-9577-96DB2EF863D8}" srcOrd="1" destOrd="0" presId="urn:microsoft.com/office/officeart/2005/8/layout/vList5"/>
    <dgm:cxn modelId="{5290C24E-F4F9-4A87-B8DD-A11BC7445064}" type="presParOf" srcId="{51974DDB-B02E-4017-A7F7-38DA827EA620}" destId="{FBC84752-C47D-46B7-886A-B065A8323781}" srcOrd="2" destOrd="0" presId="urn:microsoft.com/office/officeart/2005/8/layout/vList5"/>
    <dgm:cxn modelId="{2758452B-E4EA-4598-9225-365BCF52F9AC}" type="presParOf" srcId="{FBC84752-C47D-46B7-886A-B065A8323781}" destId="{15103309-96AD-4F56-9CA8-E25A7FAE69CA}" srcOrd="0" destOrd="0" presId="urn:microsoft.com/office/officeart/2005/8/layout/vList5"/>
    <dgm:cxn modelId="{391C0B44-BD66-4857-9B6D-FCC15D8A3F14}" type="presParOf" srcId="{FBC84752-C47D-46B7-886A-B065A8323781}" destId="{0B4EAFE3-4C45-4B23-B998-7C1762422E01}" srcOrd="1" destOrd="0" presId="urn:microsoft.com/office/officeart/2005/8/layout/vList5"/>
    <dgm:cxn modelId="{A648FA10-27F5-41E6-B29D-E488F15F109A}" type="presParOf" srcId="{51974DDB-B02E-4017-A7F7-38DA827EA620}" destId="{5B2D92D8-13BC-4626-B7D6-EE9497B6D744}" srcOrd="3" destOrd="0" presId="urn:microsoft.com/office/officeart/2005/8/layout/vList5"/>
    <dgm:cxn modelId="{5A442F61-253B-4822-BEF0-85064C546410}" type="presParOf" srcId="{51974DDB-B02E-4017-A7F7-38DA827EA620}" destId="{74D5CAE0-F8EC-4339-8388-B70A5C73CEEE}" srcOrd="4" destOrd="0" presId="urn:microsoft.com/office/officeart/2005/8/layout/vList5"/>
    <dgm:cxn modelId="{2978B84A-861B-4AAD-A0B3-F4288018889E}" type="presParOf" srcId="{74D5CAE0-F8EC-4339-8388-B70A5C73CEEE}" destId="{8E67E6E8-27CA-40E5-B4D5-5F14406F2274}" srcOrd="0" destOrd="0" presId="urn:microsoft.com/office/officeart/2005/8/layout/vList5"/>
    <dgm:cxn modelId="{FED4E487-A593-4AF5-BF3F-B1269BC6FBFC}" type="presParOf" srcId="{74D5CAE0-F8EC-4339-8388-B70A5C73CEEE}" destId="{30CA6FC9-33E4-4FEE-BDD8-6C0BD6D645E2}" srcOrd="1" destOrd="0" presId="urn:microsoft.com/office/officeart/2005/8/layout/vList5"/>
    <dgm:cxn modelId="{D4F9ADA2-ED01-4F65-BEF1-A6D230610890}" type="presParOf" srcId="{51974DDB-B02E-4017-A7F7-38DA827EA620}" destId="{DFD6A4C0-9EFE-4C84-89C3-7EFF15C8CE6E}" srcOrd="5" destOrd="0" presId="urn:microsoft.com/office/officeart/2005/8/layout/vList5"/>
    <dgm:cxn modelId="{6A9892E1-B30A-41C5-8DF8-3AC22A4ED0B1}" type="presParOf" srcId="{51974DDB-B02E-4017-A7F7-38DA827EA620}" destId="{935C34C6-817A-4D2A-8AF8-E2F1C759BED2}" srcOrd="6" destOrd="0" presId="urn:microsoft.com/office/officeart/2005/8/layout/vList5"/>
    <dgm:cxn modelId="{251F5E28-C233-4FD8-B7DA-CB8F57A134EA}" type="presParOf" srcId="{935C34C6-817A-4D2A-8AF8-E2F1C759BED2}" destId="{AF6D701A-128E-4834-AF09-992D73892CBB}" srcOrd="0" destOrd="0" presId="urn:microsoft.com/office/officeart/2005/8/layout/vList5"/>
    <dgm:cxn modelId="{8A1EB449-6207-4378-995B-AE922625313E}" type="presParOf" srcId="{935C34C6-817A-4D2A-8AF8-E2F1C759BED2}" destId="{F7F7BF73-5AD6-477F-A5A5-476629DFD0DD}" srcOrd="1" destOrd="0" presId="urn:microsoft.com/office/officeart/2005/8/layout/vList5"/>
    <dgm:cxn modelId="{E377A906-275E-4629-A57C-6A0739EA0859}" type="presParOf" srcId="{51974DDB-B02E-4017-A7F7-38DA827EA620}" destId="{4FC12F75-3406-4989-ADA6-10F75A4C800E}" srcOrd="7" destOrd="0" presId="urn:microsoft.com/office/officeart/2005/8/layout/vList5"/>
    <dgm:cxn modelId="{C027F040-ED30-4225-9E1A-33A6D8517129}" type="presParOf" srcId="{51974DDB-B02E-4017-A7F7-38DA827EA620}" destId="{4FBD2FAB-2B18-40C5-B935-488DC703D4DA}" srcOrd="8" destOrd="0" presId="urn:microsoft.com/office/officeart/2005/8/layout/vList5"/>
    <dgm:cxn modelId="{4772ABFA-9287-4DFE-9DCD-861A4320708C}" type="presParOf" srcId="{4FBD2FAB-2B18-40C5-B935-488DC703D4DA}" destId="{CF5AFB3E-DACB-4252-BF30-3E5096BFFD66}" srcOrd="0" destOrd="0" presId="urn:microsoft.com/office/officeart/2005/8/layout/vList5"/>
    <dgm:cxn modelId="{1ACBB67F-3FC3-46E5-AB52-DD076C5131BB}" type="presParOf" srcId="{4FBD2FAB-2B18-40C5-B935-488DC703D4DA}" destId="{FEBC73FB-0AA0-4F90-A972-4715D14EF96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6E9B2ED-0420-42F8-AEC9-741EF681B36F}">
      <dgm:prSet phldrT="[Text]" custT="1"/>
      <dgm:spPr/>
      <dgm:t>
        <a:bodyPr/>
        <a:lstStyle/>
        <a:p>
          <a:r>
            <a:rPr lang="en-US" sz="1750" b="1" dirty="0"/>
            <a:t>Inventories</a:t>
          </a:r>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dirty="0">
              <a:solidFill>
                <a:schemeClr val="accent1">
                  <a:lumMod val="50000"/>
                </a:schemeClr>
              </a:solidFill>
            </a:rPr>
            <a:t>Lower of cost or net realizable value at year end</a:t>
          </a: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DB03112C-668E-4B26-A31C-8E757C3699B0}">
      <dgm:prSet custT="1"/>
      <dgm:spPr/>
      <dgm:t>
        <a:bodyPr/>
        <a:lstStyle/>
        <a:p>
          <a:r>
            <a:rPr lang="en-US" sz="1750" b="1" dirty="0"/>
            <a:t>Current Investments</a:t>
          </a:r>
          <a:endParaRPr lang="en-US" sz="1750" b="1" i="0" dirty="0"/>
        </a:p>
      </dgm:t>
    </dgm:pt>
    <dgm:pt modelId="{3A1D7C03-EB47-4AEF-8FF9-C02E6C252613}" type="parTrans" cxnId="{72122BC0-3584-445D-B62E-85F198698DA7}">
      <dgm:prSet/>
      <dgm:spPr/>
      <dgm:t>
        <a:bodyPr/>
        <a:lstStyle/>
        <a:p>
          <a:endParaRPr lang="en-US" sz="1750"/>
        </a:p>
      </dgm:t>
    </dgm:pt>
    <dgm:pt modelId="{9C361766-C71B-43CE-847F-7E3BAA620456}" type="sibTrans" cxnId="{72122BC0-3584-445D-B62E-85F198698DA7}">
      <dgm:prSet/>
      <dgm:spPr/>
      <dgm:t>
        <a:bodyPr/>
        <a:lstStyle/>
        <a:p>
          <a:endParaRPr lang="en-US" sz="1750"/>
        </a:p>
      </dgm:t>
    </dgm:pt>
    <dgm:pt modelId="{6C66E24C-8B97-4B77-B810-338876508AE7}">
      <dgm:prSet custT="1"/>
      <dgm:spPr/>
      <dgm:t>
        <a:bodyPr/>
        <a:lstStyle/>
        <a:p>
          <a:r>
            <a:rPr lang="en-US" sz="1750" b="1" i="0" dirty="0"/>
            <a:t>Foreign Currency Balances</a:t>
          </a:r>
        </a:p>
      </dgm:t>
    </dgm:pt>
    <dgm:pt modelId="{F4DB867E-9867-4B45-8E4B-9668F98DA3E0}" type="parTrans" cxnId="{AB5F0076-B861-4E14-9217-03B58EB2BAEC}">
      <dgm:prSet/>
      <dgm:spPr/>
      <dgm:t>
        <a:bodyPr/>
        <a:lstStyle/>
        <a:p>
          <a:endParaRPr lang="en-US"/>
        </a:p>
      </dgm:t>
    </dgm:pt>
    <dgm:pt modelId="{539EEEB5-D723-4313-86A5-F8A2D367F102}" type="sibTrans" cxnId="{AB5F0076-B861-4E14-9217-03B58EB2BAEC}">
      <dgm:prSet/>
      <dgm:spPr/>
      <dgm:t>
        <a:bodyPr/>
        <a:lstStyle/>
        <a:p>
          <a:endParaRPr lang="en-US"/>
        </a:p>
      </dgm:t>
    </dgm:pt>
    <dgm:pt modelId="{A047CB1E-9233-4150-B1A6-6AE0D3A5DE84}">
      <dgm:prSet custT="1"/>
      <dgm:spPr/>
      <dgm:t>
        <a:bodyPr/>
        <a:lstStyle/>
        <a:p>
          <a:r>
            <a:rPr lang="en-US" sz="1750" b="0" i="0" dirty="0" err="1">
              <a:solidFill>
                <a:schemeClr val="accent1">
                  <a:lumMod val="50000"/>
                </a:schemeClr>
              </a:solidFill>
            </a:rPr>
            <a:t>Eg</a:t>
          </a:r>
          <a:r>
            <a:rPr lang="en-US" sz="1750" b="0" i="0" dirty="0">
              <a:solidFill>
                <a:schemeClr val="accent1">
                  <a:lumMod val="50000"/>
                </a:schemeClr>
              </a:solidFill>
            </a:rPr>
            <a:t>. - NAV of Mutual Funds</a:t>
          </a:r>
        </a:p>
      </dgm:t>
    </dgm:pt>
    <dgm:pt modelId="{708384F8-41A3-4384-B44B-F41214C3400C}" type="sibTrans" cxnId="{4C289139-CB3E-4920-A398-D7D02367D57F}">
      <dgm:prSet/>
      <dgm:spPr/>
      <dgm:t>
        <a:bodyPr/>
        <a:lstStyle/>
        <a:p>
          <a:endParaRPr lang="en-US"/>
        </a:p>
      </dgm:t>
    </dgm:pt>
    <dgm:pt modelId="{CDCD42DD-B608-4219-9297-FB52ABA9E413}" type="parTrans" cxnId="{4C289139-CB3E-4920-A398-D7D02367D57F}">
      <dgm:prSet/>
      <dgm:spPr/>
      <dgm:t>
        <a:bodyPr/>
        <a:lstStyle/>
        <a:p>
          <a:endParaRPr lang="en-US"/>
        </a:p>
      </dgm:t>
    </dgm:pt>
    <dgm:pt modelId="{57C40DB6-5129-44BD-B195-81D55946C269}">
      <dgm:prSet custT="1"/>
      <dgm:spPr/>
      <dgm:t>
        <a:bodyPr/>
        <a:lstStyle/>
        <a:p>
          <a:r>
            <a:rPr lang="en-US" sz="1750" dirty="0">
              <a:solidFill>
                <a:schemeClr val="accent1">
                  <a:lumMod val="50000"/>
                </a:schemeClr>
              </a:solidFill>
            </a:rPr>
            <a:t>Foreign Currency monetary items should be recorded using the closing rates</a:t>
          </a:r>
        </a:p>
      </dgm:t>
    </dgm:pt>
    <dgm:pt modelId="{60D32540-9FA5-4C1B-A209-6491ED09CEE7}" type="parTrans" cxnId="{AD038CF5-3A01-4BD8-8AE2-0DAC604624FA}">
      <dgm:prSet/>
      <dgm:spPr/>
      <dgm:t>
        <a:bodyPr/>
        <a:lstStyle/>
        <a:p>
          <a:endParaRPr lang="en-US"/>
        </a:p>
      </dgm:t>
    </dgm:pt>
    <dgm:pt modelId="{4B372191-4F53-4514-ADE7-3F4A560CF9C0}" type="sibTrans" cxnId="{AD038CF5-3A01-4BD8-8AE2-0DAC604624FA}">
      <dgm:prSet/>
      <dgm:spPr/>
      <dgm:t>
        <a:bodyPr/>
        <a:lstStyle/>
        <a:p>
          <a:endParaRPr lang="en-US"/>
        </a:p>
      </dgm:t>
    </dgm:pt>
    <dgm:pt modelId="{3924A879-BE3E-4695-9AEC-AC8D9B2F2ED2}">
      <dgm:prSet custT="1"/>
      <dgm:spPr/>
      <dgm:t>
        <a:bodyPr/>
        <a:lstStyle/>
        <a:p>
          <a:r>
            <a:rPr lang="en-US" sz="1750" b="0" i="0" dirty="0">
              <a:solidFill>
                <a:schemeClr val="accent1">
                  <a:lumMod val="50000"/>
                </a:schemeClr>
              </a:solidFill>
            </a:rPr>
            <a:t>Lower of cost or fair value as at year end</a:t>
          </a:r>
        </a:p>
      </dgm:t>
    </dgm:pt>
    <dgm:pt modelId="{F8FED37D-5562-4082-B4E0-473DC6A6D71C}" type="parTrans" cxnId="{1867C1B2-8E52-4DD0-AD1D-3943E8CE803D}">
      <dgm:prSet/>
      <dgm:spPr/>
      <dgm:t>
        <a:bodyPr/>
        <a:lstStyle/>
        <a:p>
          <a:endParaRPr lang="en-US"/>
        </a:p>
      </dgm:t>
    </dgm:pt>
    <dgm:pt modelId="{987CD199-4C9D-4127-ABEE-6347BD5C79CF}" type="sibTrans" cxnId="{1867C1B2-8E52-4DD0-AD1D-3943E8CE803D}">
      <dgm:prSet/>
      <dgm:spPr/>
      <dgm:t>
        <a:bodyPr/>
        <a:lstStyle/>
        <a:p>
          <a:endParaRPr lang="en-US"/>
        </a:p>
      </dgm:t>
    </dgm:pt>
    <dgm:pt modelId="{94A57572-A242-4A72-B012-EDC7AD2FCCE4}">
      <dgm:prSet custT="1"/>
      <dgm:spPr/>
      <dgm:t>
        <a:bodyPr/>
        <a:lstStyle/>
        <a:p>
          <a:r>
            <a:rPr lang="en-US" sz="1750" dirty="0">
              <a:solidFill>
                <a:schemeClr val="accent1">
                  <a:lumMod val="50000"/>
                </a:schemeClr>
              </a:solidFill>
            </a:rPr>
            <a:t>Contingent Liability denominated in Foreign </a:t>
          </a:r>
          <a:r>
            <a:rPr lang="en-US" sz="1750">
              <a:solidFill>
                <a:schemeClr val="accent1">
                  <a:lumMod val="50000"/>
                </a:schemeClr>
              </a:solidFill>
            </a:rPr>
            <a:t>Currency should be translated at closing rates</a:t>
          </a:r>
          <a:endParaRPr lang="en-US" sz="1750" dirty="0">
            <a:solidFill>
              <a:schemeClr val="accent1">
                <a:lumMod val="50000"/>
              </a:schemeClr>
            </a:solidFill>
          </a:endParaRPr>
        </a:p>
      </dgm:t>
    </dgm:pt>
    <dgm:pt modelId="{3EEF52A2-25F0-469F-BD8E-63557C607CD6}" type="parTrans" cxnId="{A22B0EB6-062F-486B-8A01-765DD49022E3}">
      <dgm:prSet/>
      <dgm:spPr/>
      <dgm:t>
        <a:bodyPr/>
        <a:lstStyle/>
        <a:p>
          <a:endParaRPr lang="en-US"/>
        </a:p>
      </dgm:t>
    </dgm:pt>
    <dgm:pt modelId="{5F9692EC-EBFA-4779-A4B2-E1BBF39B5B68}" type="sibTrans" cxnId="{A22B0EB6-062F-486B-8A01-765DD49022E3}">
      <dgm:prSet/>
      <dgm:spPr/>
      <dgm:t>
        <a:bodyPr/>
        <a:lstStyle/>
        <a:p>
          <a:endParaRPr lang="en-US"/>
        </a:p>
      </dgm:t>
    </dgm:pt>
    <dgm:pt modelId="{6BDBA6C4-FEB5-4169-8555-DE6812F1386D}">
      <dgm:prSet custT="1"/>
      <dgm:spPr/>
      <dgm:t>
        <a:bodyPr/>
        <a:lstStyle/>
        <a:p>
          <a:r>
            <a:rPr lang="en-US" sz="1750" dirty="0">
              <a:solidFill>
                <a:schemeClr val="accent1">
                  <a:lumMod val="50000"/>
                </a:schemeClr>
              </a:solidFill>
            </a:rPr>
            <a:t>All assets &amp; liabilities of non integral foreign operation should be translated at closing rates</a:t>
          </a:r>
        </a:p>
      </dgm:t>
    </dgm:pt>
    <dgm:pt modelId="{B5A47E41-A650-4C6A-BEC8-86D5D2115398}" type="parTrans" cxnId="{DE70E55E-0A15-4F58-BC51-F6F26DDDCB39}">
      <dgm:prSet/>
      <dgm:spPr/>
      <dgm:t>
        <a:bodyPr/>
        <a:lstStyle/>
        <a:p>
          <a:endParaRPr lang="en-US"/>
        </a:p>
      </dgm:t>
    </dgm:pt>
    <dgm:pt modelId="{B7C820C9-EF6B-441F-8A30-F967C98E8518}" type="sibTrans" cxnId="{DE70E55E-0A15-4F58-BC51-F6F26DDDCB39}">
      <dgm:prSet/>
      <dgm:spPr/>
      <dgm:t>
        <a:bodyPr/>
        <a:lstStyle/>
        <a:p>
          <a:endParaRPr lang="en-US"/>
        </a:p>
      </dgm:t>
    </dgm:pt>
    <dgm:pt modelId="{6CCF0E7E-6AEE-4A6B-AB93-4E112610D000}">
      <dgm:prSet custT="1"/>
      <dgm:spPr/>
      <dgm:t>
        <a:bodyPr/>
        <a:lstStyle/>
        <a:p>
          <a:r>
            <a:rPr lang="en-US" sz="1750" b="1" dirty="0">
              <a:solidFill>
                <a:schemeClr val="bg1"/>
              </a:solidFill>
            </a:rPr>
            <a:t>Going Concern Challenge</a:t>
          </a:r>
        </a:p>
      </dgm:t>
    </dgm:pt>
    <dgm:pt modelId="{F4BB1E34-F03B-44CE-A219-FABB2DF5B34D}" type="parTrans" cxnId="{89758BE0-6E8B-4BA4-97B4-414B11C9C69C}">
      <dgm:prSet/>
      <dgm:spPr/>
      <dgm:t>
        <a:bodyPr/>
        <a:lstStyle/>
        <a:p>
          <a:endParaRPr lang="en-US"/>
        </a:p>
      </dgm:t>
    </dgm:pt>
    <dgm:pt modelId="{4533BB6D-D0DD-4310-B9FB-6730B19AC01A}" type="sibTrans" cxnId="{89758BE0-6E8B-4BA4-97B4-414B11C9C69C}">
      <dgm:prSet/>
      <dgm:spPr/>
      <dgm:t>
        <a:bodyPr/>
        <a:lstStyle/>
        <a:p>
          <a:endParaRPr lang="en-US"/>
        </a:p>
      </dgm:t>
    </dgm:pt>
    <dgm:pt modelId="{27B1DDD0-CEC3-47B4-B585-630ABC263194}">
      <dgm:prSet custT="1"/>
      <dgm:spPr/>
      <dgm:t>
        <a:bodyPr/>
        <a:lstStyle/>
        <a:p>
          <a:r>
            <a:rPr lang="en-US" sz="1750" dirty="0">
              <a:solidFill>
                <a:schemeClr val="accent1">
                  <a:lumMod val="50000"/>
                </a:schemeClr>
              </a:solidFill>
            </a:rPr>
            <a:t>Using of Going Concern Basis is inappropriate then recording of closing balances should not be on Going Concern Assumptions</a:t>
          </a:r>
        </a:p>
      </dgm:t>
    </dgm:pt>
    <dgm:pt modelId="{207236A2-3D1A-4DA7-9E2D-393B5E671EB9}" type="parTrans" cxnId="{31449F6A-3785-4252-9B02-E29BAA708DA5}">
      <dgm:prSet/>
      <dgm:spPr/>
      <dgm:t>
        <a:bodyPr/>
        <a:lstStyle/>
        <a:p>
          <a:endParaRPr lang="en-US"/>
        </a:p>
      </dgm:t>
    </dgm:pt>
    <dgm:pt modelId="{FCEC6C32-448B-428A-8A11-D889E8EBEF15}" type="sibTrans" cxnId="{31449F6A-3785-4252-9B02-E29BAA708DA5}">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0" presStyleCnt="4" custScaleY="33922">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0" presStyleCnt="4" custScaleY="39040">
        <dgm:presLayoutVars>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1" presStyleCnt="4" custScaleY="31429">
        <dgm:presLayoutVars>
          <dgm:chMax val="1"/>
          <dgm:bulletEnabled val="1"/>
        </dgm:presLayoutVars>
      </dgm:prSet>
      <dgm:spPr/>
      <dgm:t>
        <a:bodyPr/>
        <a:lstStyle/>
        <a:p>
          <a:endParaRPr lang="en-US"/>
        </a:p>
      </dgm:t>
    </dgm:pt>
    <dgm:pt modelId="{0B4EAFE3-4C45-4B23-B998-7C1762422E01}" type="pres">
      <dgm:prSet presAssocID="{DB03112C-668E-4B26-A31C-8E757C3699B0}" presName="descendantText" presStyleLbl="alignAccFollowNode1" presStyleIdx="1" presStyleCnt="4" custScaleY="50318">
        <dgm:presLayoutVars>
          <dgm:bulletEnabled val="1"/>
        </dgm:presLayoutVars>
      </dgm:prSet>
      <dgm:spPr/>
      <dgm:t>
        <a:bodyPr/>
        <a:lstStyle/>
        <a:p>
          <a:endParaRPr lang="en-US"/>
        </a:p>
      </dgm:t>
    </dgm:pt>
    <dgm:pt modelId="{5B2D92D8-13BC-4626-B7D6-EE9497B6D744}" type="pres">
      <dgm:prSet presAssocID="{9C361766-C71B-43CE-847F-7E3BAA620456}" presName="sp" presStyleCnt="0"/>
      <dgm:spPr/>
    </dgm:pt>
    <dgm:pt modelId="{74D5CAE0-F8EC-4339-8388-B70A5C73CEEE}" type="pres">
      <dgm:prSet presAssocID="{6C66E24C-8B97-4B77-B810-338876508AE7}" presName="linNode" presStyleCnt="0"/>
      <dgm:spPr/>
    </dgm:pt>
    <dgm:pt modelId="{8E67E6E8-27CA-40E5-B4D5-5F14406F2274}" type="pres">
      <dgm:prSet presAssocID="{6C66E24C-8B97-4B77-B810-338876508AE7}" presName="parentText" presStyleLbl="node1" presStyleIdx="2" presStyleCnt="4">
        <dgm:presLayoutVars>
          <dgm:chMax val="1"/>
          <dgm:bulletEnabled val="1"/>
        </dgm:presLayoutVars>
      </dgm:prSet>
      <dgm:spPr/>
      <dgm:t>
        <a:bodyPr/>
        <a:lstStyle/>
        <a:p>
          <a:endParaRPr lang="en-US"/>
        </a:p>
      </dgm:t>
    </dgm:pt>
    <dgm:pt modelId="{30CA6FC9-33E4-4FEE-BDD8-6C0BD6D645E2}" type="pres">
      <dgm:prSet presAssocID="{6C66E24C-8B97-4B77-B810-338876508AE7}" presName="descendantText" presStyleLbl="alignAccFollowNode1" presStyleIdx="2" presStyleCnt="4" custScaleY="108349">
        <dgm:presLayoutVars>
          <dgm:bulletEnabled val="1"/>
        </dgm:presLayoutVars>
      </dgm:prSet>
      <dgm:spPr/>
      <dgm:t>
        <a:bodyPr/>
        <a:lstStyle/>
        <a:p>
          <a:endParaRPr lang="en-US"/>
        </a:p>
      </dgm:t>
    </dgm:pt>
    <dgm:pt modelId="{DFD6A4C0-9EFE-4C84-89C3-7EFF15C8CE6E}" type="pres">
      <dgm:prSet presAssocID="{539EEEB5-D723-4313-86A5-F8A2D367F102}" presName="sp" presStyleCnt="0"/>
      <dgm:spPr/>
    </dgm:pt>
    <dgm:pt modelId="{D0D45F27-BC2A-4DCF-9C97-2D52791F6518}" type="pres">
      <dgm:prSet presAssocID="{6CCF0E7E-6AEE-4A6B-AB93-4E112610D000}" presName="linNode" presStyleCnt="0"/>
      <dgm:spPr/>
    </dgm:pt>
    <dgm:pt modelId="{5896AD0E-45F5-4236-B8A2-EDAE25B856D2}" type="pres">
      <dgm:prSet presAssocID="{6CCF0E7E-6AEE-4A6B-AB93-4E112610D000}" presName="parentText" presStyleLbl="node1" presStyleIdx="3" presStyleCnt="4" custScaleY="63257">
        <dgm:presLayoutVars>
          <dgm:chMax val="1"/>
          <dgm:bulletEnabled val="1"/>
        </dgm:presLayoutVars>
      </dgm:prSet>
      <dgm:spPr/>
      <dgm:t>
        <a:bodyPr/>
        <a:lstStyle/>
        <a:p>
          <a:endParaRPr lang="en-US"/>
        </a:p>
      </dgm:t>
    </dgm:pt>
    <dgm:pt modelId="{BE3642BE-2C00-4B39-8CAC-246683911909}" type="pres">
      <dgm:prSet presAssocID="{6CCF0E7E-6AEE-4A6B-AB93-4E112610D000}" presName="descendantText" presStyleLbl="alignAccFollowNode1" presStyleIdx="3" presStyleCnt="4" custScaleY="63257">
        <dgm:presLayoutVars>
          <dgm:bulletEnabled val="1"/>
        </dgm:presLayoutVars>
      </dgm:prSet>
      <dgm:spPr/>
      <dgm:t>
        <a:bodyPr/>
        <a:lstStyle/>
        <a:p>
          <a:endParaRPr lang="en-US"/>
        </a:p>
      </dgm:t>
    </dgm:pt>
  </dgm:ptLst>
  <dgm:cxnLst>
    <dgm:cxn modelId="{9A7BD0D9-D53A-494D-8C9E-4E57773F1FBC}" type="presOf" srcId="{3924A879-BE3E-4695-9AEC-AC8D9B2F2ED2}" destId="{0B4EAFE3-4C45-4B23-B998-7C1762422E01}" srcOrd="0" destOrd="0" presId="urn:microsoft.com/office/officeart/2005/8/layout/vList5"/>
    <dgm:cxn modelId="{DE70E55E-0A15-4F58-BC51-F6F26DDDCB39}" srcId="{6C66E24C-8B97-4B77-B810-338876508AE7}" destId="{6BDBA6C4-FEB5-4169-8555-DE6812F1386D}" srcOrd="2" destOrd="0" parTransId="{B5A47E41-A650-4C6A-BEC8-86D5D2115398}" sibTransId="{B7C820C9-EF6B-441F-8A30-F967C98E8518}"/>
    <dgm:cxn modelId="{89758BE0-6E8B-4BA4-97B4-414B11C9C69C}" srcId="{DEAF9512-F187-405A-AC25-29DAC5033A4C}" destId="{6CCF0E7E-6AEE-4A6B-AB93-4E112610D000}" srcOrd="3" destOrd="0" parTransId="{F4BB1E34-F03B-44CE-A219-FABB2DF5B34D}" sibTransId="{4533BB6D-D0DD-4310-B9FB-6730B19AC01A}"/>
    <dgm:cxn modelId="{A22B0EB6-062F-486B-8A01-765DD49022E3}" srcId="{6C66E24C-8B97-4B77-B810-338876508AE7}" destId="{94A57572-A242-4A72-B012-EDC7AD2FCCE4}" srcOrd="1" destOrd="0" parTransId="{3EEF52A2-25F0-469F-BD8E-63557C607CD6}" sibTransId="{5F9692EC-EBFA-4779-A4B2-E1BBF39B5B68}"/>
    <dgm:cxn modelId="{B91DBBB9-8299-4D4E-8EE4-2B43D992EECA}" type="presOf" srcId="{DB03112C-668E-4B26-A31C-8E757C3699B0}" destId="{15103309-96AD-4F56-9CA8-E25A7FAE69CA}" srcOrd="0" destOrd="0" presId="urn:microsoft.com/office/officeart/2005/8/layout/vList5"/>
    <dgm:cxn modelId="{676C90F0-9D12-4A5C-8B0C-8C0A7A076034}" type="presOf" srcId="{76E9B2ED-0420-42F8-AEC9-741EF681B36F}" destId="{93658873-18FF-4156-BF37-3AB4A5FF250E}" srcOrd="0" destOrd="0" presId="urn:microsoft.com/office/officeart/2005/8/layout/vList5"/>
    <dgm:cxn modelId="{14F9C09B-17E5-489F-BDE5-31BA33393345}" type="presOf" srcId="{DEAF9512-F187-405A-AC25-29DAC5033A4C}" destId="{51974DDB-B02E-4017-A7F7-38DA827EA620}" srcOrd="0" destOrd="0" presId="urn:microsoft.com/office/officeart/2005/8/layout/vList5"/>
    <dgm:cxn modelId="{1867C1B2-8E52-4DD0-AD1D-3943E8CE803D}" srcId="{DB03112C-668E-4B26-A31C-8E757C3699B0}" destId="{3924A879-BE3E-4695-9AEC-AC8D9B2F2ED2}" srcOrd="0" destOrd="0" parTransId="{F8FED37D-5562-4082-B4E0-473DC6A6D71C}" sibTransId="{987CD199-4C9D-4127-ABEE-6347BD5C79CF}"/>
    <dgm:cxn modelId="{AB5F0076-B861-4E14-9217-03B58EB2BAEC}" srcId="{DEAF9512-F187-405A-AC25-29DAC5033A4C}" destId="{6C66E24C-8B97-4B77-B810-338876508AE7}" srcOrd="2" destOrd="0" parTransId="{F4DB867E-9867-4B45-8E4B-9668F98DA3E0}" sibTransId="{539EEEB5-D723-4313-86A5-F8A2D367F102}"/>
    <dgm:cxn modelId="{4C289139-CB3E-4920-A398-D7D02367D57F}" srcId="{DB03112C-668E-4B26-A31C-8E757C3699B0}" destId="{A047CB1E-9233-4150-B1A6-6AE0D3A5DE84}" srcOrd="1" destOrd="0" parTransId="{CDCD42DD-B608-4219-9297-FB52ABA9E413}" sibTransId="{708384F8-41A3-4384-B44B-F41214C3400C}"/>
    <dgm:cxn modelId="{A9B9D146-532D-4916-9404-BF098302E4F4}" type="presOf" srcId="{94A57572-A242-4A72-B012-EDC7AD2FCCE4}" destId="{30CA6FC9-33E4-4FEE-BDD8-6C0BD6D645E2}" srcOrd="0" destOrd="1" presId="urn:microsoft.com/office/officeart/2005/8/layout/vList5"/>
    <dgm:cxn modelId="{0DBD0FC8-7BE1-4279-81BC-F6E06710A81F}" type="presOf" srcId="{6BDBA6C4-FEB5-4169-8555-DE6812F1386D}" destId="{30CA6FC9-33E4-4FEE-BDD8-6C0BD6D645E2}" srcOrd="0" destOrd="2" presId="urn:microsoft.com/office/officeart/2005/8/layout/vList5"/>
    <dgm:cxn modelId="{2BF14569-AF7C-4510-A625-5E2D2CDBD653}" type="presOf" srcId="{6CCF0E7E-6AEE-4A6B-AB93-4E112610D000}" destId="{5896AD0E-45F5-4236-B8A2-EDAE25B856D2}" srcOrd="0" destOrd="0" presId="urn:microsoft.com/office/officeart/2005/8/layout/vList5"/>
    <dgm:cxn modelId="{72122BC0-3584-445D-B62E-85F198698DA7}" srcId="{DEAF9512-F187-405A-AC25-29DAC5033A4C}" destId="{DB03112C-668E-4B26-A31C-8E757C3699B0}" srcOrd="1" destOrd="0" parTransId="{3A1D7C03-EB47-4AEF-8FF9-C02E6C252613}" sibTransId="{9C361766-C71B-43CE-847F-7E3BAA620456}"/>
    <dgm:cxn modelId="{87D740FA-FF06-4D09-BE85-F61E5B813752}" type="presOf" srcId="{57C40DB6-5129-44BD-B195-81D55946C269}" destId="{30CA6FC9-33E4-4FEE-BDD8-6C0BD6D645E2}" srcOrd="0" destOrd="0" presId="urn:microsoft.com/office/officeart/2005/8/layout/vList5"/>
    <dgm:cxn modelId="{F10E23D5-6D6A-4017-A8FA-F8CE24FEE6DB}" type="presOf" srcId="{4340EDFE-1FCE-44FB-B71D-DAA713F04403}" destId="{52B373A1-7875-4FC7-A971-BF2DEF2EE561}" srcOrd="0" destOrd="0" presId="urn:microsoft.com/office/officeart/2005/8/layout/vList5"/>
    <dgm:cxn modelId="{31449F6A-3785-4252-9B02-E29BAA708DA5}" srcId="{6CCF0E7E-6AEE-4A6B-AB93-4E112610D000}" destId="{27B1DDD0-CEC3-47B4-B585-630ABC263194}" srcOrd="0" destOrd="0" parTransId="{207236A2-3D1A-4DA7-9E2D-393B5E671EB9}" sibTransId="{FCEC6C32-448B-428A-8A11-D889E8EBEF15}"/>
    <dgm:cxn modelId="{AD038CF5-3A01-4BD8-8AE2-0DAC604624FA}" srcId="{6C66E24C-8B97-4B77-B810-338876508AE7}" destId="{57C40DB6-5129-44BD-B195-81D55946C269}" srcOrd="0" destOrd="0" parTransId="{60D32540-9FA5-4C1B-A209-6491ED09CEE7}" sibTransId="{4B372191-4F53-4514-ADE7-3F4A560CF9C0}"/>
    <dgm:cxn modelId="{8B5F7D20-4E59-434B-9EAC-FF12C500E643}" srcId="{DEAF9512-F187-405A-AC25-29DAC5033A4C}" destId="{76E9B2ED-0420-42F8-AEC9-741EF681B36F}" srcOrd="0" destOrd="0" parTransId="{633C44FC-D196-4FFA-B1A6-96A3694A9B1D}" sibTransId="{E432E6A2-2F02-43F4-AB7A-E04F29DEBC4D}"/>
    <dgm:cxn modelId="{46B450FC-B3ED-472A-BF0C-2E03D74E3BD5}" type="presOf" srcId="{A047CB1E-9233-4150-B1A6-6AE0D3A5DE84}" destId="{0B4EAFE3-4C45-4B23-B998-7C1762422E01}" srcOrd="0" destOrd="1" presId="urn:microsoft.com/office/officeart/2005/8/layout/vList5"/>
    <dgm:cxn modelId="{FAC79D94-BC3E-4291-A422-6EB97BFD2271}" srcId="{76E9B2ED-0420-42F8-AEC9-741EF681B36F}" destId="{4340EDFE-1FCE-44FB-B71D-DAA713F04403}" srcOrd="0" destOrd="0" parTransId="{C0F257A1-20FD-4636-B457-7220D116BB59}" sibTransId="{A4C6EFF4-3532-4CD3-AB20-D3D25AC8D2AD}"/>
    <dgm:cxn modelId="{6DAEA9DD-47E6-4B7B-88A4-0F528DE3A14D}" type="presOf" srcId="{27B1DDD0-CEC3-47B4-B585-630ABC263194}" destId="{BE3642BE-2C00-4B39-8CAC-246683911909}" srcOrd="0" destOrd="0" presId="urn:microsoft.com/office/officeart/2005/8/layout/vList5"/>
    <dgm:cxn modelId="{0D132D0F-0DA6-4209-8DB7-1A5A59130B51}" type="presOf" srcId="{6C66E24C-8B97-4B77-B810-338876508AE7}" destId="{8E67E6E8-27CA-40E5-B4D5-5F14406F2274}" srcOrd="0" destOrd="0" presId="urn:microsoft.com/office/officeart/2005/8/layout/vList5"/>
    <dgm:cxn modelId="{5F90A423-84BB-4069-B9A8-A0B01191D59D}" type="presParOf" srcId="{51974DDB-B02E-4017-A7F7-38DA827EA620}" destId="{579C5BD9-37E8-4295-B4A4-6E91B2C256D1}" srcOrd="0" destOrd="0" presId="urn:microsoft.com/office/officeart/2005/8/layout/vList5"/>
    <dgm:cxn modelId="{83582C70-9346-4DCC-94A8-6A723E0E3BD7}" type="presParOf" srcId="{579C5BD9-37E8-4295-B4A4-6E91B2C256D1}" destId="{93658873-18FF-4156-BF37-3AB4A5FF250E}" srcOrd="0" destOrd="0" presId="urn:microsoft.com/office/officeart/2005/8/layout/vList5"/>
    <dgm:cxn modelId="{4BD2D990-2367-4874-A15B-418E020C4DE1}" type="presParOf" srcId="{579C5BD9-37E8-4295-B4A4-6E91B2C256D1}" destId="{52B373A1-7875-4FC7-A971-BF2DEF2EE561}" srcOrd="1" destOrd="0" presId="urn:microsoft.com/office/officeart/2005/8/layout/vList5"/>
    <dgm:cxn modelId="{DADBC02D-3FA7-47ED-8DE9-9A7ED5E50595}" type="presParOf" srcId="{51974DDB-B02E-4017-A7F7-38DA827EA620}" destId="{7A8E15CC-6471-4502-9577-96DB2EF863D8}" srcOrd="1" destOrd="0" presId="urn:microsoft.com/office/officeart/2005/8/layout/vList5"/>
    <dgm:cxn modelId="{2F006AA3-EB40-4C24-9624-714FA531530A}" type="presParOf" srcId="{51974DDB-B02E-4017-A7F7-38DA827EA620}" destId="{FBC84752-C47D-46B7-886A-B065A8323781}" srcOrd="2" destOrd="0" presId="urn:microsoft.com/office/officeart/2005/8/layout/vList5"/>
    <dgm:cxn modelId="{0B5CA94B-4C92-442F-87B8-08CF12B9B2ED}" type="presParOf" srcId="{FBC84752-C47D-46B7-886A-B065A8323781}" destId="{15103309-96AD-4F56-9CA8-E25A7FAE69CA}" srcOrd="0" destOrd="0" presId="urn:microsoft.com/office/officeart/2005/8/layout/vList5"/>
    <dgm:cxn modelId="{6F775F46-55D3-43C4-91BD-644491B43902}" type="presParOf" srcId="{FBC84752-C47D-46B7-886A-B065A8323781}" destId="{0B4EAFE3-4C45-4B23-B998-7C1762422E01}" srcOrd="1" destOrd="0" presId="urn:microsoft.com/office/officeart/2005/8/layout/vList5"/>
    <dgm:cxn modelId="{022987A1-F61F-408E-883B-07B6C25FCF1A}" type="presParOf" srcId="{51974DDB-B02E-4017-A7F7-38DA827EA620}" destId="{5B2D92D8-13BC-4626-B7D6-EE9497B6D744}" srcOrd="3" destOrd="0" presId="urn:microsoft.com/office/officeart/2005/8/layout/vList5"/>
    <dgm:cxn modelId="{F11A4FD4-C4E5-4E1A-ABD8-78D9482035B9}" type="presParOf" srcId="{51974DDB-B02E-4017-A7F7-38DA827EA620}" destId="{74D5CAE0-F8EC-4339-8388-B70A5C73CEEE}" srcOrd="4" destOrd="0" presId="urn:microsoft.com/office/officeart/2005/8/layout/vList5"/>
    <dgm:cxn modelId="{1CC61179-B36C-47F6-9744-4A8918F53C54}" type="presParOf" srcId="{74D5CAE0-F8EC-4339-8388-B70A5C73CEEE}" destId="{8E67E6E8-27CA-40E5-B4D5-5F14406F2274}" srcOrd="0" destOrd="0" presId="urn:microsoft.com/office/officeart/2005/8/layout/vList5"/>
    <dgm:cxn modelId="{8C5735E2-56A9-48BB-A8ED-72CF91D72DF5}" type="presParOf" srcId="{74D5CAE0-F8EC-4339-8388-B70A5C73CEEE}" destId="{30CA6FC9-33E4-4FEE-BDD8-6C0BD6D645E2}" srcOrd="1" destOrd="0" presId="urn:microsoft.com/office/officeart/2005/8/layout/vList5"/>
    <dgm:cxn modelId="{455930D3-98D4-4DD4-B05D-A94397DB0E2C}" type="presParOf" srcId="{51974DDB-B02E-4017-A7F7-38DA827EA620}" destId="{DFD6A4C0-9EFE-4C84-89C3-7EFF15C8CE6E}" srcOrd="5" destOrd="0" presId="urn:microsoft.com/office/officeart/2005/8/layout/vList5"/>
    <dgm:cxn modelId="{DBE463B8-FF4E-4BBD-8D9A-DDBBB0BE8C09}" type="presParOf" srcId="{51974DDB-B02E-4017-A7F7-38DA827EA620}" destId="{D0D45F27-BC2A-4DCF-9C97-2D52791F6518}" srcOrd="6" destOrd="0" presId="urn:microsoft.com/office/officeart/2005/8/layout/vList5"/>
    <dgm:cxn modelId="{12E2F005-CD2E-4940-9798-DCFA72632923}" type="presParOf" srcId="{D0D45F27-BC2A-4DCF-9C97-2D52791F6518}" destId="{5896AD0E-45F5-4236-B8A2-EDAE25B856D2}" srcOrd="0" destOrd="0" presId="urn:microsoft.com/office/officeart/2005/8/layout/vList5"/>
    <dgm:cxn modelId="{2A91DC5A-276C-48C8-A3BC-3C545F1513FD}" type="presParOf" srcId="{D0D45F27-BC2A-4DCF-9C97-2D52791F6518}" destId="{BE3642BE-2C00-4B39-8CAC-24668391190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0A15B57-01EA-477A-AAE8-F9160B24C4A7}" type="doc">
      <dgm:prSet loTypeId="urn:microsoft.com/office/officeart/2005/8/layout/radial3" loCatId="cycle" qsTypeId="urn:microsoft.com/office/officeart/2005/8/quickstyle/3d2" qsCatId="3D" csTypeId="urn:microsoft.com/office/officeart/2005/8/colors/accent2_2" csCatId="accent2" phldr="1"/>
      <dgm:spPr/>
      <dgm:t>
        <a:bodyPr/>
        <a:lstStyle/>
        <a:p>
          <a:endParaRPr lang="en-US"/>
        </a:p>
      </dgm:t>
    </dgm:pt>
    <dgm:pt modelId="{C0590E7F-B105-4192-A5CF-D98560FAEEE8}">
      <dgm:prSet phldrT="[Text]" custT="1"/>
      <dgm:spPr/>
      <dgm:t>
        <a:bodyPr/>
        <a:lstStyle/>
        <a:p>
          <a:r>
            <a:rPr lang="en-US" sz="1800" b="1" dirty="0">
              <a:solidFill>
                <a:srgbClr val="002060"/>
              </a:solidFill>
            </a:rPr>
            <a:t>Balance </a:t>
          </a:r>
        </a:p>
        <a:p>
          <a:r>
            <a:rPr lang="en-US" sz="1800" b="1" dirty="0">
              <a:solidFill>
                <a:srgbClr val="002060"/>
              </a:solidFill>
            </a:rPr>
            <a:t>Confirmation </a:t>
          </a:r>
        </a:p>
        <a:p>
          <a:r>
            <a:rPr lang="en-US" sz="1800" b="1" dirty="0">
              <a:solidFill>
                <a:srgbClr val="002060"/>
              </a:solidFill>
            </a:rPr>
            <a:t>Letters</a:t>
          </a:r>
        </a:p>
      </dgm:t>
    </dgm:pt>
    <dgm:pt modelId="{265A7371-80AB-4805-9A88-886385E20C70}" type="parTrans" cxnId="{8FFE8DDA-2A80-4B30-9BE8-6A780ED11FA1}">
      <dgm:prSet/>
      <dgm:spPr/>
      <dgm:t>
        <a:bodyPr/>
        <a:lstStyle/>
        <a:p>
          <a:endParaRPr lang="en-US" sz="1800">
            <a:solidFill>
              <a:srgbClr val="002060"/>
            </a:solidFill>
          </a:endParaRPr>
        </a:p>
      </dgm:t>
    </dgm:pt>
    <dgm:pt modelId="{45AC9A3F-8D1D-4C86-8901-8A9BBC1EEE7E}" type="sibTrans" cxnId="{8FFE8DDA-2A80-4B30-9BE8-6A780ED11FA1}">
      <dgm:prSet/>
      <dgm:spPr/>
      <dgm:t>
        <a:bodyPr/>
        <a:lstStyle/>
        <a:p>
          <a:endParaRPr lang="en-US" sz="1800">
            <a:solidFill>
              <a:srgbClr val="002060"/>
            </a:solidFill>
          </a:endParaRPr>
        </a:p>
      </dgm:t>
    </dgm:pt>
    <dgm:pt modelId="{9CCC63FE-8632-4736-AA47-DEE8546CE3F0}">
      <dgm:prSet phldrT="[Text]" custT="1"/>
      <dgm:spPr/>
      <dgm:t>
        <a:bodyPr/>
        <a:lstStyle/>
        <a:p>
          <a:r>
            <a:rPr lang="en-US" sz="1800">
              <a:solidFill>
                <a:srgbClr val="002060"/>
              </a:solidFill>
            </a:rPr>
            <a:t>To Vendors</a:t>
          </a:r>
          <a:endParaRPr lang="en-US" sz="1800" dirty="0">
            <a:solidFill>
              <a:srgbClr val="002060"/>
            </a:solidFill>
          </a:endParaRPr>
        </a:p>
      </dgm:t>
    </dgm:pt>
    <dgm:pt modelId="{8EAEEDCE-6C7B-4BEA-8146-DBABF51243DF}" type="parTrans" cxnId="{EA2ECCE7-9619-4810-B2E2-0A976502E4DA}">
      <dgm:prSet/>
      <dgm:spPr/>
      <dgm:t>
        <a:bodyPr/>
        <a:lstStyle/>
        <a:p>
          <a:endParaRPr lang="en-US" sz="1800">
            <a:solidFill>
              <a:srgbClr val="002060"/>
            </a:solidFill>
          </a:endParaRPr>
        </a:p>
      </dgm:t>
    </dgm:pt>
    <dgm:pt modelId="{CFF8AED7-09A4-4E65-87D5-48CCDC91E049}" type="sibTrans" cxnId="{EA2ECCE7-9619-4810-B2E2-0A976502E4DA}">
      <dgm:prSet/>
      <dgm:spPr/>
      <dgm:t>
        <a:bodyPr/>
        <a:lstStyle/>
        <a:p>
          <a:endParaRPr lang="en-US" sz="1800">
            <a:solidFill>
              <a:srgbClr val="002060"/>
            </a:solidFill>
          </a:endParaRPr>
        </a:p>
      </dgm:t>
    </dgm:pt>
    <dgm:pt modelId="{15CA51AD-C8FC-4D91-AAA7-497A3E0A7F8C}">
      <dgm:prSet phldrT="[Text]" custT="1"/>
      <dgm:spPr/>
      <dgm:t>
        <a:bodyPr/>
        <a:lstStyle/>
        <a:p>
          <a:r>
            <a:rPr lang="en-US" sz="1800">
              <a:solidFill>
                <a:srgbClr val="002060"/>
              </a:solidFill>
            </a:rPr>
            <a:t>To Lenders</a:t>
          </a:r>
          <a:endParaRPr lang="en-US" sz="1800" dirty="0">
            <a:solidFill>
              <a:srgbClr val="002060"/>
            </a:solidFill>
          </a:endParaRPr>
        </a:p>
      </dgm:t>
    </dgm:pt>
    <dgm:pt modelId="{A033B58D-E2B6-45A6-A3A3-91E7E8B0429E}" type="parTrans" cxnId="{2490F685-3528-424D-BD3E-76B2A692A3D7}">
      <dgm:prSet/>
      <dgm:spPr/>
      <dgm:t>
        <a:bodyPr/>
        <a:lstStyle/>
        <a:p>
          <a:endParaRPr lang="en-US" sz="1800">
            <a:solidFill>
              <a:srgbClr val="002060"/>
            </a:solidFill>
          </a:endParaRPr>
        </a:p>
      </dgm:t>
    </dgm:pt>
    <dgm:pt modelId="{1505939D-D909-4CDC-BA0B-D1241960CDA1}" type="sibTrans" cxnId="{2490F685-3528-424D-BD3E-76B2A692A3D7}">
      <dgm:prSet/>
      <dgm:spPr/>
      <dgm:t>
        <a:bodyPr/>
        <a:lstStyle/>
        <a:p>
          <a:endParaRPr lang="en-US" sz="1800">
            <a:solidFill>
              <a:srgbClr val="002060"/>
            </a:solidFill>
          </a:endParaRPr>
        </a:p>
      </dgm:t>
    </dgm:pt>
    <dgm:pt modelId="{52EB0F0F-5C98-49C1-9B73-ED474D0D395D}">
      <dgm:prSet phldrT="[Text]" custT="1"/>
      <dgm:spPr/>
      <dgm:t>
        <a:bodyPr/>
        <a:lstStyle/>
        <a:p>
          <a:r>
            <a:rPr lang="en-US" sz="1800">
              <a:solidFill>
                <a:srgbClr val="002060"/>
              </a:solidFill>
            </a:rPr>
            <a:t>To Banks</a:t>
          </a:r>
          <a:endParaRPr lang="en-US" sz="1800" dirty="0">
            <a:solidFill>
              <a:srgbClr val="002060"/>
            </a:solidFill>
          </a:endParaRPr>
        </a:p>
      </dgm:t>
    </dgm:pt>
    <dgm:pt modelId="{213FF084-8CA0-4690-88D5-BAFF770E37C3}" type="parTrans" cxnId="{C70B5D9E-C43B-4930-B354-1CAEFEEF6CAD}">
      <dgm:prSet/>
      <dgm:spPr/>
      <dgm:t>
        <a:bodyPr/>
        <a:lstStyle/>
        <a:p>
          <a:endParaRPr lang="en-US" sz="1800">
            <a:solidFill>
              <a:srgbClr val="002060"/>
            </a:solidFill>
          </a:endParaRPr>
        </a:p>
      </dgm:t>
    </dgm:pt>
    <dgm:pt modelId="{2B2EBF92-019B-41B7-9009-8CA85ACEDBA1}" type="sibTrans" cxnId="{C70B5D9E-C43B-4930-B354-1CAEFEEF6CAD}">
      <dgm:prSet/>
      <dgm:spPr/>
      <dgm:t>
        <a:bodyPr/>
        <a:lstStyle/>
        <a:p>
          <a:endParaRPr lang="en-US" sz="1800">
            <a:solidFill>
              <a:srgbClr val="002060"/>
            </a:solidFill>
          </a:endParaRPr>
        </a:p>
      </dgm:t>
    </dgm:pt>
    <dgm:pt modelId="{EC18E412-8208-438E-B7CD-8FC6FA95752E}">
      <dgm:prSet phldrT="[Text]" custT="1"/>
      <dgm:spPr/>
      <dgm:t>
        <a:bodyPr/>
        <a:lstStyle/>
        <a:p>
          <a:r>
            <a:rPr lang="en-US" sz="1800">
              <a:solidFill>
                <a:srgbClr val="002060"/>
              </a:solidFill>
            </a:rPr>
            <a:t>To Borrowers</a:t>
          </a:r>
          <a:endParaRPr lang="en-US" sz="1800" dirty="0">
            <a:solidFill>
              <a:srgbClr val="002060"/>
            </a:solidFill>
          </a:endParaRPr>
        </a:p>
      </dgm:t>
    </dgm:pt>
    <dgm:pt modelId="{D841F632-06EF-4D0B-BD7B-86A4D7DA80B7}" type="parTrans" cxnId="{ECB3B19B-A0A8-44D9-8172-A43EED05BBB5}">
      <dgm:prSet/>
      <dgm:spPr/>
      <dgm:t>
        <a:bodyPr/>
        <a:lstStyle/>
        <a:p>
          <a:endParaRPr lang="en-US" sz="1800">
            <a:solidFill>
              <a:srgbClr val="002060"/>
            </a:solidFill>
          </a:endParaRPr>
        </a:p>
      </dgm:t>
    </dgm:pt>
    <dgm:pt modelId="{0A98712F-27E8-435C-8520-3C7256FCD5AB}" type="sibTrans" cxnId="{ECB3B19B-A0A8-44D9-8172-A43EED05BBB5}">
      <dgm:prSet/>
      <dgm:spPr/>
      <dgm:t>
        <a:bodyPr/>
        <a:lstStyle/>
        <a:p>
          <a:endParaRPr lang="en-US" sz="1800">
            <a:solidFill>
              <a:srgbClr val="002060"/>
            </a:solidFill>
          </a:endParaRPr>
        </a:p>
      </dgm:t>
    </dgm:pt>
    <dgm:pt modelId="{FC219FB8-C6B5-4594-BA6D-F80C04255DBF}">
      <dgm:prSet phldrT="[Text]" custT="1"/>
      <dgm:spPr/>
      <dgm:t>
        <a:bodyPr/>
        <a:lstStyle/>
        <a:p>
          <a:r>
            <a:rPr lang="en-US" sz="1800" dirty="0">
              <a:solidFill>
                <a:srgbClr val="002060"/>
              </a:solidFill>
            </a:rPr>
            <a:t>Inter Group</a:t>
          </a:r>
        </a:p>
      </dgm:t>
    </dgm:pt>
    <dgm:pt modelId="{80E15B60-F1D2-4128-98AE-C38CD4BA515A}" type="parTrans" cxnId="{ABF375FF-29B3-4CBE-8C68-760AB1CC3807}">
      <dgm:prSet/>
      <dgm:spPr/>
      <dgm:t>
        <a:bodyPr/>
        <a:lstStyle/>
        <a:p>
          <a:endParaRPr lang="en-US" sz="1800">
            <a:solidFill>
              <a:srgbClr val="002060"/>
            </a:solidFill>
          </a:endParaRPr>
        </a:p>
      </dgm:t>
    </dgm:pt>
    <dgm:pt modelId="{90DB72A9-D217-4644-9B8F-826D14492838}" type="sibTrans" cxnId="{ABF375FF-29B3-4CBE-8C68-760AB1CC3807}">
      <dgm:prSet/>
      <dgm:spPr/>
      <dgm:t>
        <a:bodyPr/>
        <a:lstStyle/>
        <a:p>
          <a:endParaRPr lang="en-US" sz="1800">
            <a:solidFill>
              <a:srgbClr val="002060"/>
            </a:solidFill>
          </a:endParaRPr>
        </a:p>
      </dgm:t>
    </dgm:pt>
    <dgm:pt modelId="{8865E40B-C88D-40AA-8674-3719457611A9}">
      <dgm:prSet phldrT="[Text]" custT="1"/>
      <dgm:spPr/>
      <dgm:t>
        <a:bodyPr/>
        <a:lstStyle/>
        <a:p>
          <a:r>
            <a:rPr lang="en-US" sz="1800" dirty="0">
              <a:solidFill>
                <a:srgbClr val="002060"/>
              </a:solidFill>
            </a:rPr>
            <a:t>Other Material Party </a:t>
          </a:r>
        </a:p>
      </dgm:t>
    </dgm:pt>
    <dgm:pt modelId="{2CD7AEDB-BFDD-43D0-A992-638581A2DAF5}" type="parTrans" cxnId="{9CF51731-0760-40C4-ABB9-E306507D54E5}">
      <dgm:prSet/>
      <dgm:spPr/>
      <dgm:t>
        <a:bodyPr/>
        <a:lstStyle/>
        <a:p>
          <a:endParaRPr lang="en-US" sz="1800">
            <a:solidFill>
              <a:srgbClr val="002060"/>
            </a:solidFill>
          </a:endParaRPr>
        </a:p>
      </dgm:t>
    </dgm:pt>
    <dgm:pt modelId="{F5C2D8CA-8498-40C0-8A78-9DCC84EE91CC}" type="sibTrans" cxnId="{9CF51731-0760-40C4-ABB9-E306507D54E5}">
      <dgm:prSet/>
      <dgm:spPr/>
      <dgm:t>
        <a:bodyPr/>
        <a:lstStyle/>
        <a:p>
          <a:endParaRPr lang="en-US" sz="1800">
            <a:solidFill>
              <a:srgbClr val="002060"/>
            </a:solidFill>
          </a:endParaRPr>
        </a:p>
      </dgm:t>
    </dgm:pt>
    <dgm:pt modelId="{6D090241-B12F-4FC9-A252-4C3148BA4EF0}" type="pres">
      <dgm:prSet presAssocID="{10A15B57-01EA-477A-AAE8-F9160B24C4A7}" presName="composite" presStyleCnt="0">
        <dgm:presLayoutVars>
          <dgm:chMax val="1"/>
          <dgm:dir/>
          <dgm:resizeHandles val="exact"/>
        </dgm:presLayoutVars>
      </dgm:prSet>
      <dgm:spPr/>
      <dgm:t>
        <a:bodyPr/>
        <a:lstStyle/>
        <a:p>
          <a:endParaRPr lang="en-US"/>
        </a:p>
      </dgm:t>
    </dgm:pt>
    <dgm:pt modelId="{5F12F27C-CAE6-49CC-9059-7A918DFECE2B}" type="pres">
      <dgm:prSet presAssocID="{10A15B57-01EA-477A-AAE8-F9160B24C4A7}" presName="radial" presStyleCnt="0">
        <dgm:presLayoutVars>
          <dgm:animLvl val="ctr"/>
        </dgm:presLayoutVars>
      </dgm:prSet>
      <dgm:spPr/>
    </dgm:pt>
    <dgm:pt modelId="{95A46D08-3039-4996-AA59-AD319300F79D}" type="pres">
      <dgm:prSet presAssocID="{C0590E7F-B105-4192-A5CF-D98560FAEEE8}" presName="centerShape" presStyleLbl="vennNode1" presStyleIdx="0" presStyleCnt="7"/>
      <dgm:spPr/>
      <dgm:t>
        <a:bodyPr/>
        <a:lstStyle/>
        <a:p>
          <a:endParaRPr lang="en-US"/>
        </a:p>
      </dgm:t>
    </dgm:pt>
    <dgm:pt modelId="{C3EF2411-948C-4D17-8D05-D3BC29B7D869}" type="pres">
      <dgm:prSet presAssocID="{9CCC63FE-8632-4736-AA47-DEE8546CE3F0}" presName="node" presStyleLbl="vennNode1" presStyleIdx="1" presStyleCnt="7">
        <dgm:presLayoutVars>
          <dgm:bulletEnabled val="1"/>
        </dgm:presLayoutVars>
      </dgm:prSet>
      <dgm:spPr/>
      <dgm:t>
        <a:bodyPr/>
        <a:lstStyle/>
        <a:p>
          <a:endParaRPr lang="en-US"/>
        </a:p>
      </dgm:t>
    </dgm:pt>
    <dgm:pt modelId="{0ED4D3F5-4F09-4B8B-A7A3-5F5DA8CC0D62}" type="pres">
      <dgm:prSet presAssocID="{15CA51AD-C8FC-4D91-AAA7-497A3E0A7F8C}" presName="node" presStyleLbl="vennNode1" presStyleIdx="2" presStyleCnt="7">
        <dgm:presLayoutVars>
          <dgm:bulletEnabled val="1"/>
        </dgm:presLayoutVars>
      </dgm:prSet>
      <dgm:spPr/>
      <dgm:t>
        <a:bodyPr/>
        <a:lstStyle/>
        <a:p>
          <a:endParaRPr lang="en-US"/>
        </a:p>
      </dgm:t>
    </dgm:pt>
    <dgm:pt modelId="{1BF5F9EA-4E8A-4B98-ABA4-B33C2488D096}" type="pres">
      <dgm:prSet presAssocID="{52EB0F0F-5C98-49C1-9B73-ED474D0D395D}" presName="node" presStyleLbl="vennNode1" presStyleIdx="3" presStyleCnt="7">
        <dgm:presLayoutVars>
          <dgm:bulletEnabled val="1"/>
        </dgm:presLayoutVars>
      </dgm:prSet>
      <dgm:spPr/>
      <dgm:t>
        <a:bodyPr/>
        <a:lstStyle/>
        <a:p>
          <a:endParaRPr lang="en-US"/>
        </a:p>
      </dgm:t>
    </dgm:pt>
    <dgm:pt modelId="{F77CDF7A-35AB-407A-87B9-38C838796C3C}" type="pres">
      <dgm:prSet presAssocID="{EC18E412-8208-438E-B7CD-8FC6FA95752E}" presName="node" presStyleLbl="vennNode1" presStyleIdx="4" presStyleCnt="7">
        <dgm:presLayoutVars>
          <dgm:bulletEnabled val="1"/>
        </dgm:presLayoutVars>
      </dgm:prSet>
      <dgm:spPr/>
      <dgm:t>
        <a:bodyPr/>
        <a:lstStyle/>
        <a:p>
          <a:endParaRPr lang="en-US"/>
        </a:p>
      </dgm:t>
    </dgm:pt>
    <dgm:pt modelId="{4B241486-17F7-48BF-A73A-F949E8CE84CB}" type="pres">
      <dgm:prSet presAssocID="{FC219FB8-C6B5-4594-BA6D-F80C04255DBF}" presName="node" presStyleLbl="vennNode1" presStyleIdx="5" presStyleCnt="7">
        <dgm:presLayoutVars>
          <dgm:bulletEnabled val="1"/>
        </dgm:presLayoutVars>
      </dgm:prSet>
      <dgm:spPr/>
      <dgm:t>
        <a:bodyPr/>
        <a:lstStyle/>
        <a:p>
          <a:endParaRPr lang="en-US"/>
        </a:p>
      </dgm:t>
    </dgm:pt>
    <dgm:pt modelId="{1E4F42D5-34CF-4689-849D-6105246526F4}" type="pres">
      <dgm:prSet presAssocID="{8865E40B-C88D-40AA-8674-3719457611A9}" presName="node" presStyleLbl="vennNode1" presStyleIdx="6" presStyleCnt="7">
        <dgm:presLayoutVars>
          <dgm:bulletEnabled val="1"/>
        </dgm:presLayoutVars>
      </dgm:prSet>
      <dgm:spPr/>
      <dgm:t>
        <a:bodyPr/>
        <a:lstStyle/>
        <a:p>
          <a:endParaRPr lang="en-US"/>
        </a:p>
      </dgm:t>
    </dgm:pt>
  </dgm:ptLst>
  <dgm:cxnLst>
    <dgm:cxn modelId="{ECB3B19B-A0A8-44D9-8172-A43EED05BBB5}" srcId="{C0590E7F-B105-4192-A5CF-D98560FAEEE8}" destId="{EC18E412-8208-438E-B7CD-8FC6FA95752E}" srcOrd="3" destOrd="0" parTransId="{D841F632-06EF-4D0B-BD7B-86A4D7DA80B7}" sibTransId="{0A98712F-27E8-435C-8520-3C7256FCD5AB}"/>
    <dgm:cxn modelId="{D10E55CA-2EAF-4151-84F2-CBC11F1C03E9}" type="presOf" srcId="{52EB0F0F-5C98-49C1-9B73-ED474D0D395D}" destId="{1BF5F9EA-4E8A-4B98-ABA4-B33C2488D096}" srcOrd="0" destOrd="0" presId="urn:microsoft.com/office/officeart/2005/8/layout/radial3"/>
    <dgm:cxn modelId="{A013374A-B539-4F17-95DE-C3FCAC464A0F}" type="presOf" srcId="{8865E40B-C88D-40AA-8674-3719457611A9}" destId="{1E4F42D5-34CF-4689-849D-6105246526F4}" srcOrd="0" destOrd="0" presId="urn:microsoft.com/office/officeart/2005/8/layout/radial3"/>
    <dgm:cxn modelId="{2583C960-77EB-46D7-AF22-6742510B95AF}" type="presOf" srcId="{C0590E7F-B105-4192-A5CF-D98560FAEEE8}" destId="{95A46D08-3039-4996-AA59-AD319300F79D}" srcOrd="0" destOrd="0" presId="urn:microsoft.com/office/officeart/2005/8/layout/radial3"/>
    <dgm:cxn modelId="{03273EDA-94AB-4819-A05C-971F57495902}" type="presOf" srcId="{10A15B57-01EA-477A-AAE8-F9160B24C4A7}" destId="{6D090241-B12F-4FC9-A252-4C3148BA4EF0}" srcOrd="0" destOrd="0" presId="urn:microsoft.com/office/officeart/2005/8/layout/radial3"/>
    <dgm:cxn modelId="{ABF375FF-29B3-4CBE-8C68-760AB1CC3807}" srcId="{C0590E7F-B105-4192-A5CF-D98560FAEEE8}" destId="{FC219FB8-C6B5-4594-BA6D-F80C04255DBF}" srcOrd="4" destOrd="0" parTransId="{80E15B60-F1D2-4128-98AE-C38CD4BA515A}" sibTransId="{90DB72A9-D217-4644-9B8F-826D14492838}"/>
    <dgm:cxn modelId="{2490F685-3528-424D-BD3E-76B2A692A3D7}" srcId="{C0590E7F-B105-4192-A5CF-D98560FAEEE8}" destId="{15CA51AD-C8FC-4D91-AAA7-497A3E0A7F8C}" srcOrd="1" destOrd="0" parTransId="{A033B58D-E2B6-45A6-A3A3-91E7E8B0429E}" sibTransId="{1505939D-D909-4CDC-BA0B-D1241960CDA1}"/>
    <dgm:cxn modelId="{C70B5D9E-C43B-4930-B354-1CAEFEEF6CAD}" srcId="{C0590E7F-B105-4192-A5CF-D98560FAEEE8}" destId="{52EB0F0F-5C98-49C1-9B73-ED474D0D395D}" srcOrd="2" destOrd="0" parTransId="{213FF084-8CA0-4690-88D5-BAFF770E37C3}" sibTransId="{2B2EBF92-019B-41B7-9009-8CA85ACEDBA1}"/>
    <dgm:cxn modelId="{08EA381D-C895-4215-8C34-C7E13991D5A9}" type="presOf" srcId="{15CA51AD-C8FC-4D91-AAA7-497A3E0A7F8C}" destId="{0ED4D3F5-4F09-4B8B-A7A3-5F5DA8CC0D62}" srcOrd="0" destOrd="0" presId="urn:microsoft.com/office/officeart/2005/8/layout/radial3"/>
    <dgm:cxn modelId="{C7CB92BD-4362-49E9-919D-B5E3FACDF9F8}" type="presOf" srcId="{EC18E412-8208-438E-B7CD-8FC6FA95752E}" destId="{F77CDF7A-35AB-407A-87B9-38C838796C3C}" srcOrd="0" destOrd="0" presId="urn:microsoft.com/office/officeart/2005/8/layout/radial3"/>
    <dgm:cxn modelId="{8FFE8DDA-2A80-4B30-9BE8-6A780ED11FA1}" srcId="{10A15B57-01EA-477A-AAE8-F9160B24C4A7}" destId="{C0590E7F-B105-4192-A5CF-D98560FAEEE8}" srcOrd="0" destOrd="0" parTransId="{265A7371-80AB-4805-9A88-886385E20C70}" sibTransId="{45AC9A3F-8D1D-4C86-8901-8A9BBC1EEE7E}"/>
    <dgm:cxn modelId="{C895A5C6-8552-41AA-A283-01593A37C1EA}" type="presOf" srcId="{FC219FB8-C6B5-4594-BA6D-F80C04255DBF}" destId="{4B241486-17F7-48BF-A73A-F949E8CE84CB}" srcOrd="0" destOrd="0" presId="urn:microsoft.com/office/officeart/2005/8/layout/radial3"/>
    <dgm:cxn modelId="{EA2ECCE7-9619-4810-B2E2-0A976502E4DA}" srcId="{C0590E7F-B105-4192-A5CF-D98560FAEEE8}" destId="{9CCC63FE-8632-4736-AA47-DEE8546CE3F0}" srcOrd="0" destOrd="0" parTransId="{8EAEEDCE-6C7B-4BEA-8146-DBABF51243DF}" sibTransId="{CFF8AED7-09A4-4E65-87D5-48CCDC91E049}"/>
    <dgm:cxn modelId="{9CF51731-0760-40C4-ABB9-E306507D54E5}" srcId="{C0590E7F-B105-4192-A5CF-D98560FAEEE8}" destId="{8865E40B-C88D-40AA-8674-3719457611A9}" srcOrd="5" destOrd="0" parTransId="{2CD7AEDB-BFDD-43D0-A992-638581A2DAF5}" sibTransId="{F5C2D8CA-8498-40C0-8A78-9DCC84EE91CC}"/>
    <dgm:cxn modelId="{93E398DE-C5F4-44F0-8716-3C43186412E7}" type="presOf" srcId="{9CCC63FE-8632-4736-AA47-DEE8546CE3F0}" destId="{C3EF2411-948C-4D17-8D05-D3BC29B7D869}" srcOrd="0" destOrd="0" presId="urn:microsoft.com/office/officeart/2005/8/layout/radial3"/>
    <dgm:cxn modelId="{A2C295C2-E456-48C1-9D3C-DF9C2B512257}" type="presParOf" srcId="{6D090241-B12F-4FC9-A252-4C3148BA4EF0}" destId="{5F12F27C-CAE6-49CC-9059-7A918DFECE2B}" srcOrd="0" destOrd="0" presId="urn:microsoft.com/office/officeart/2005/8/layout/radial3"/>
    <dgm:cxn modelId="{704A3637-F79B-44C0-ADF5-E4F038C77565}" type="presParOf" srcId="{5F12F27C-CAE6-49CC-9059-7A918DFECE2B}" destId="{95A46D08-3039-4996-AA59-AD319300F79D}" srcOrd="0" destOrd="0" presId="urn:microsoft.com/office/officeart/2005/8/layout/radial3"/>
    <dgm:cxn modelId="{59ED0010-BDCE-404B-A618-D311F8B71134}" type="presParOf" srcId="{5F12F27C-CAE6-49CC-9059-7A918DFECE2B}" destId="{C3EF2411-948C-4D17-8D05-D3BC29B7D869}" srcOrd="1" destOrd="0" presId="urn:microsoft.com/office/officeart/2005/8/layout/radial3"/>
    <dgm:cxn modelId="{5146833F-2357-4018-8CE3-2A81C003C3C3}" type="presParOf" srcId="{5F12F27C-CAE6-49CC-9059-7A918DFECE2B}" destId="{0ED4D3F5-4F09-4B8B-A7A3-5F5DA8CC0D62}" srcOrd="2" destOrd="0" presId="urn:microsoft.com/office/officeart/2005/8/layout/radial3"/>
    <dgm:cxn modelId="{6E2CD3A5-2797-4D45-9935-C15CA1FAEE24}" type="presParOf" srcId="{5F12F27C-CAE6-49CC-9059-7A918DFECE2B}" destId="{1BF5F9EA-4E8A-4B98-ABA4-B33C2488D096}" srcOrd="3" destOrd="0" presId="urn:microsoft.com/office/officeart/2005/8/layout/radial3"/>
    <dgm:cxn modelId="{27520723-A4C4-4C4D-ABFE-F26459AB3538}" type="presParOf" srcId="{5F12F27C-CAE6-49CC-9059-7A918DFECE2B}" destId="{F77CDF7A-35AB-407A-87B9-38C838796C3C}" srcOrd="4" destOrd="0" presId="urn:microsoft.com/office/officeart/2005/8/layout/radial3"/>
    <dgm:cxn modelId="{43CAE77B-B57E-469A-849B-ED8970396039}" type="presParOf" srcId="{5F12F27C-CAE6-49CC-9059-7A918DFECE2B}" destId="{4B241486-17F7-48BF-A73A-F949E8CE84CB}" srcOrd="5" destOrd="0" presId="urn:microsoft.com/office/officeart/2005/8/layout/radial3"/>
    <dgm:cxn modelId="{5F05E956-AC80-4E6C-9434-592E7715CF83}" type="presParOf" srcId="{5F12F27C-CAE6-49CC-9059-7A918DFECE2B}" destId="{1E4F42D5-34CF-4689-849D-6105246526F4}"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0A15B57-01EA-477A-AAE8-F9160B24C4A7}" type="doc">
      <dgm:prSet loTypeId="urn:microsoft.com/office/officeart/2008/layout/VerticalCurvedList" loCatId="list" qsTypeId="urn:microsoft.com/office/officeart/2005/8/quickstyle/3d2" qsCatId="3D" csTypeId="urn:microsoft.com/office/officeart/2005/8/colors/colorful2" csCatId="colorful" phldr="1"/>
      <dgm:spPr/>
      <dgm:t>
        <a:bodyPr/>
        <a:lstStyle/>
        <a:p>
          <a:endParaRPr lang="en-US"/>
        </a:p>
      </dgm:t>
    </dgm:pt>
    <dgm:pt modelId="{15CA51AD-C8FC-4D91-AAA7-497A3E0A7F8C}">
      <dgm:prSet phldrT="[Text]" custT="1"/>
      <dgm:spPr/>
      <dgm:t>
        <a:bodyPr/>
        <a:lstStyle/>
        <a:p>
          <a:r>
            <a:rPr lang="en-US" sz="2000" dirty="0"/>
            <a:t>Clause 44 of 3CD</a:t>
          </a:r>
        </a:p>
      </dgm:t>
    </dgm:pt>
    <dgm:pt modelId="{A033B58D-E2B6-45A6-A3A3-91E7E8B0429E}" type="parTrans" cxnId="{2490F685-3528-424D-BD3E-76B2A692A3D7}">
      <dgm:prSet/>
      <dgm:spPr/>
      <dgm:t>
        <a:bodyPr/>
        <a:lstStyle/>
        <a:p>
          <a:endParaRPr lang="en-US" sz="2000">
            <a:solidFill>
              <a:srgbClr val="002060"/>
            </a:solidFill>
          </a:endParaRPr>
        </a:p>
      </dgm:t>
    </dgm:pt>
    <dgm:pt modelId="{1505939D-D909-4CDC-BA0B-D1241960CDA1}" type="sibTrans" cxnId="{2490F685-3528-424D-BD3E-76B2A692A3D7}">
      <dgm:prSet custT="1"/>
      <dgm:spPr/>
      <dgm:t>
        <a:bodyPr/>
        <a:lstStyle/>
        <a:p>
          <a:endParaRPr lang="en-US" sz="2000">
            <a:solidFill>
              <a:srgbClr val="002060"/>
            </a:solidFill>
          </a:endParaRPr>
        </a:p>
      </dgm:t>
    </dgm:pt>
    <dgm:pt modelId="{52EB0F0F-5C98-49C1-9B73-ED474D0D395D}">
      <dgm:prSet phldrT="[Text]" custT="1"/>
      <dgm:spPr/>
      <dgm:t>
        <a:bodyPr/>
        <a:lstStyle/>
        <a:p>
          <a:r>
            <a:rPr lang="en-US" sz="2000" dirty="0"/>
            <a:t>Willful Defaulter</a:t>
          </a:r>
        </a:p>
      </dgm:t>
    </dgm:pt>
    <dgm:pt modelId="{213FF084-8CA0-4690-88D5-BAFF770E37C3}" type="parTrans" cxnId="{C70B5D9E-C43B-4930-B354-1CAEFEEF6CAD}">
      <dgm:prSet/>
      <dgm:spPr/>
      <dgm:t>
        <a:bodyPr/>
        <a:lstStyle/>
        <a:p>
          <a:endParaRPr lang="en-US" sz="2000">
            <a:solidFill>
              <a:srgbClr val="002060"/>
            </a:solidFill>
          </a:endParaRPr>
        </a:p>
      </dgm:t>
    </dgm:pt>
    <dgm:pt modelId="{2B2EBF92-019B-41B7-9009-8CA85ACEDBA1}" type="sibTrans" cxnId="{C70B5D9E-C43B-4930-B354-1CAEFEEF6CAD}">
      <dgm:prSet custT="1"/>
      <dgm:spPr/>
      <dgm:t>
        <a:bodyPr/>
        <a:lstStyle/>
        <a:p>
          <a:endParaRPr lang="en-US" sz="2000">
            <a:solidFill>
              <a:srgbClr val="002060"/>
            </a:solidFill>
          </a:endParaRPr>
        </a:p>
      </dgm:t>
    </dgm:pt>
    <dgm:pt modelId="{EC18E412-8208-438E-B7CD-8FC6FA95752E}">
      <dgm:prSet phldrT="[Text]" custT="1"/>
      <dgm:spPr/>
      <dgm:t>
        <a:bodyPr/>
        <a:lstStyle/>
        <a:p>
          <a:r>
            <a:rPr lang="en-US" sz="2000" dirty="0"/>
            <a:t>Precise Nature of Transaction</a:t>
          </a:r>
        </a:p>
      </dgm:t>
    </dgm:pt>
    <dgm:pt modelId="{D841F632-06EF-4D0B-BD7B-86A4D7DA80B7}" type="parTrans" cxnId="{ECB3B19B-A0A8-44D9-8172-A43EED05BBB5}">
      <dgm:prSet/>
      <dgm:spPr/>
      <dgm:t>
        <a:bodyPr/>
        <a:lstStyle/>
        <a:p>
          <a:endParaRPr lang="en-US" sz="2000">
            <a:solidFill>
              <a:srgbClr val="002060"/>
            </a:solidFill>
          </a:endParaRPr>
        </a:p>
      </dgm:t>
    </dgm:pt>
    <dgm:pt modelId="{0A98712F-27E8-435C-8520-3C7256FCD5AB}" type="sibTrans" cxnId="{ECB3B19B-A0A8-44D9-8172-A43EED05BBB5}">
      <dgm:prSet custT="1"/>
      <dgm:spPr/>
      <dgm:t>
        <a:bodyPr/>
        <a:lstStyle/>
        <a:p>
          <a:endParaRPr lang="en-US" sz="2000">
            <a:solidFill>
              <a:srgbClr val="002060"/>
            </a:solidFill>
          </a:endParaRPr>
        </a:p>
      </dgm:t>
    </dgm:pt>
    <dgm:pt modelId="{9CCC63FE-8632-4736-AA47-DEE8546CE3F0}">
      <dgm:prSet phldrT="[Text]" custT="1"/>
      <dgm:spPr/>
      <dgm:t>
        <a:bodyPr/>
        <a:lstStyle/>
        <a:p>
          <a:r>
            <a:rPr lang="en-US" sz="2000" dirty="0"/>
            <a:t>Status under MSMED Act, 2006</a:t>
          </a:r>
        </a:p>
      </dgm:t>
    </dgm:pt>
    <dgm:pt modelId="{CFF8AED7-09A4-4E65-87D5-48CCDC91E049}" type="sibTrans" cxnId="{EA2ECCE7-9619-4810-B2E2-0A976502E4DA}">
      <dgm:prSet custT="1"/>
      <dgm:spPr/>
      <dgm:t>
        <a:bodyPr/>
        <a:lstStyle/>
        <a:p>
          <a:endParaRPr lang="en-US" sz="2000">
            <a:solidFill>
              <a:srgbClr val="002060"/>
            </a:solidFill>
          </a:endParaRPr>
        </a:p>
      </dgm:t>
    </dgm:pt>
    <dgm:pt modelId="{8EAEEDCE-6C7B-4BEA-8146-DBABF51243DF}" type="parTrans" cxnId="{EA2ECCE7-9619-4810-B2E2-0A976502E4DA}">
      <dgm:prSet/>
      <dgm:spPr/>
      <dgm:t>
        <a:bodyPr/>
        <a:lstStyle/>
        <a:p>
          <a:endParaRPr lang="en-US" sz="2000">
            <a:solidFill>
              <a:srgbClr val="002060"/>
            </a:solidFill>
          </a:endParaRPr>
        </a:p>
      </dgm:t>
    </dgm:pt>
    <dgm:pt modelId="{6B4481D1-261E-47C1-B1D7-8AD3C9BB3EEB}">
      <dgm:prSet phldrT="[Text]" custT="1"/>
      <dgm:spPr/>
      <dgm:t>
        <a:bodyPr/>
        <a:lstStyle/>
        <a:p>
          <a:r>
            <a:rPr lang="en-US" sz="2000" dirty="0"/>
            <a:t>Section 206AB - Status of ITR filing in preceding 2 years</a:t>
          </a:r>
        </a:p>
      </dgm:t>
    </dgm:pt>
    <dgm:pt modelId="{C93B7106-515D-4CF7-8577-FDB39F316DC8}" type="parTrans" cxnId="{D51F2948-4E5C-47D3-9236-D2CB29C3DF0A}">
      <dgm:prSet/>
      <dgm:spPr/>
      <dgm:t>
        <a:bodyPr/>
        <a:lstStyle/>
        <a:p>
          <a:endParaRPr lang="en-US"/>
        </a:p>
      </dgm:t>
    </dgm:pt>
    <dgm:pt modelId="{8D5B0E6F-BDCF-4E63-B61A-B111F52CC328}" type="sibTrans" cxnId="{D51F2948-4E5C-47D3-9236-D2CB29C3DF0A}">
      <dgm:prSet/>
      <dgm:spPr/>
      <dgm:t>
        <a:bodyPr/>
        <a:lstStyle/>
        <a:p>
          <a:endParaRPr lang="en-US"/>
        </a:p>
      </dgm:t>
    </dgm:pt>
    <dgm:pt modelId="{45BAE08E-D263-45A5-8973-7373B1B2EC10}" type="pres">
      <dgm:prSet presAssocID="{10A15B57-01EA-477A-AAE8-F9160B24C4A7}" presName="Name0" presStyleCnt="0">
        <dgm:presLayoutVars>
          <dgm:chMax val="7"/>
          <dgm:chPref val="7"/>
          <dgm:dir/>
        </dgm:presLayoutVars>
      </dgm:prSet>
      <dgm:spPr/>
      <dgm:t>
        <a:bodyPr/>
        <a:lstStyle/>
        <a:p>
          <a:endParaRPr lang="en-US"/>
        </a:p>
      </dgm:t>
    </dgm:pt>
    <dgm:pt modelId="{93062E8E-AC9C-4A03-8BAA-0F52D7A97F00}" type="pres">
      <dgm:prSet presAssocID="{10A15B57-01EA-477A-AAE8-F9160B24C4A7}" presName="Name1" presStyleCnt="0"/>
      <dgm:spPr/>
    </dgm:pt>
    <dgm:pt modelId="{45AD3DE1-912E-4596-A94C-1F2C29CE6C42}" type="pres">
      <dgm:prSet presAssocID="{10A15B57-01EA-477A-AAE8-F9160B24C4A7}" presName="cycle" presStyleCnt="0"/>
      <dgm:spPr/>
    </dgm:pt>
    <dgm:pt modelId="{4CDC5C86-C4DE-43D3-ACB4-C10A2ADC5E21}" type="pres">
      <dgm:prSet presAssocID="{10A15B57-01EA-477A-AAE8-F9160B24C4A7}" presName="srcNode" presStyleLbl="node1" presStyleIdx="0" presStyleCnt="5"/>
      <dgm:spPr/>
    </dgm:pt>
    <dgm:pt modelId="{87500288-370F-4373-B7B5-7ED560D74DB1}" type="pres">
      <dgm:prSet presAssocID="{10A15B57-01EA-477A-AAE8-F9160B24C4A7}" presName="conn" presStyleLbl="parChTrans1D2" presStyleIdx="0" presStyleCnt="1"/>
      <dgm:spPr/>
      <dgm:t>
        <a:bodyPr/>
        <a:lstStyle/>
        <a:p>
          <a:endParaRPr lang="en-US"/>
        </a:p>
      </dgm:t>
    </dgm:pt>
    <dgm:pt modelId="{EDF3E247-1E91-4819-834A-881CE7E06DE1}" type="pres">
      <dgm:prSet presAssocID="{10A15B57-01EA-477A-AAE8-F9160B24C4A7}" presName="extraNode" presStyleLbl="node1" presStyleIdx="0" presStyleCnt="5"/>
      <dgm:spPr/>
    </dgm:pt>
    <dgm:pt modelId="{2E707521-7C8B-46C0-923B-36C0A40EDD80}" type="pres">
      <dgm:prSet presAssocID="{10A15B57-01EA-477A-AAE8-F9160B24C4A7}" presName="dstNode" presStyleLbl="node1" presStyleIdx="0" presStyleCnt="5"/>
      <dgm:spPr/>
    </dgm:pt>
    <dgm:pt modelId="{EB744814-0AC1-4C1E-B89B-E86F9150B2A5}" type="pres">
      <dgm:prSet presAssocID="{9CCC63FE-8632-4736-AA47-DEE8546CE3F0}" presName="text_1" presStyleLbl="node1" presStyleIdx="0" presStyleCnt="5">
        <dgm:presLayoutVars>
          <dgm:bulletEnabled val="1"/>
        </dgm:presLayoutVars>
      </dgm:prSet>
      <dgm:spPr/>
      <dgm:t>
        <a:bodyPr/>
        <a:lstStyle/>
        <a:p>
          <a:endParaRPr lang="en-US"/>
        </a:p>
      </dgm:t>
    </dgm:pt>
    <dgm:pt modelId="{BCFD064E-79E7-47A7-8BF8-0EE148F4055E}" type="pres">
      <dgm:prSet presAssocID="{9CCC63FE-8632-4736-AA47-DEE8546CE3F0}" presName="accent_1" presStyleCnt="0"/>
      <dgm:spPr/>
    </dgm:pt>
    <dgm:pt modelId="{ED457B5F-D752-4F45-B724-CD6D8FE6E666}" type="pres">
      <dgm:prSet presAssocID="{9CCC63FE-8632-4736-AA47-DEE8546CE3F0}" presName="accentRepeatNode" presStyleLbl="solidFgAcc1" presStyleIdx="0" presStyleCnt="5"/>
      <dgm:spPr/>
    </dgm:pt>
    <dgm:pt modelId="{BB11C1CE-E187-49C8-AAB0-492391A5F8DC}" type="pres">
      <dgm:prSet presAssocID="{15CA51AD-C8FC-4D91-AAA7-497A3E0A7F8C}" presName="text_2" presStyleLbl="node1" presStyleIdx="1" presStyleCnt="5">
        <dgm:presLayoutVars>
          <dgm:bulletEnabled val="1"/>
        </dgm:presLayoutVars>
      </dgm:prSet>
      <dgm:spPr/>
      <dgm:t>
        <a:bodyPr/>
        <a:lstStyle/>
        <a:p>
          <a:endParaRPr lang="en-US"/>
        </a:p>
      </dgm:t>
    </dgm:pt>
    <dgm:pt modelId="{DD937A30-A4A1-4B67-AAD6-4A3EE1C06857}" type="pres">
      <dgm:prSet presAssocID="{15CA51AD-C8FC-4D91-AAA7-497A3E0A7F8C}" presName="accent_2" presStyleCnt="0"/>
      <dgm:spPr/>
    </dgm:pt>
    <dgm:pt modelId="{AB706E59-752C-4321-8B5E-99E917B53203}" type="pres">
      <dgm:prSet presAssocID="{15CA51AD-C8FC-4D91-AAA7-497A3E0A7F8C}" presName="accentRepeatNode" presStyleLbl="solidFgAcc1" presStyleIdx="1" presStyleCnt="5"/>
      <dgm:spPr/>
    </dgm:pt>
    <dgm:pt modelId="{C2785E32-F16C-45A7-838F-BBCBA806896A}" type="pres">
      <dgm:prSet presAssocID="{52EB0F0F-5C98-49C1-9B73-ED474D0D395D}" presName="text_3" presStyleLbl="node1" presStyleIdx="2" presStyleCnt="5">
        <dgm:presLayoutVars>
          <dgm:bulletEnabled val="1"/>
        </dgm:presLayoutVars>
      </dgm:prSet>
      <dgm:spPr/>
      <dgm:t>
        <a:bodyPr/>
        <a:lstStyle/>
        <a:p>
          <a:endParaRPr lang="en-US"/>
        </a:p>
      </dgm:t>
    </dgm:pt>
    <dgm:pt modelId="{B9FA0C08-E47E-45D6-927E-EC8661072715}" type="pres">
      <dgm:prSet presAssocID="{52EB0F0F-5C98-49C1-9B73-ED474D0D395D}" presName="accent_3" presStyleCnt="0"/>
      <dgm:spPr/>
    </dgm:pt>
    <dgm:pt modelId="{E787312F-3C61-4FEE-BD7E-521948C935CB}" type="pres">
      <dgm:prSet presAssocID="{52EB0F0F-5C98-49C1-9B73-ED474D0D395D}" presName="accentRepeatNode" presStyleLbl="solidFgAcc1" presStyleIdx="2" presStyleCnt="5"/>
      <dgm:spPr/>
    </dgm:pt>
    <dgm:pt modelId="{3E3BE626-4738-4B00-83F2-B641A12F3590}" type="pres">
      <dgm:prSet presAssocID="{6B4481D1-261E-47C1-B1D7-8AD3C9BB3EEB}" presName="text_4" presStyleLbl="node1" presStyleIdx="3" presStyleCnt="5">
        <dgm:presLayoutVars>
          <dgm:bulletEnabled val="1"/>
        </dgm:presLayoutVars>
      </dgm:prSet>
      <dgm:spPr/>
      <dgm:t>
        <a:bodyPr/>
        <a:lstStyle/>
        <a:p>
          <a:endParaRPr lang="en-US"/>
        </a:p>
      </dgm:t>
    </dgm:pt>
    <dgm:pt modelId="{547367F0-CA6B-46BE-AB1F-A822A7BE24C3}" type="pres">
      <dgm:prSet presAssocID="{6B4481D1-261E-47C1-B1D7-8AD3C9BB3EEB}" presName="accent_4" presStyleCnt="0"/>
      <dgm:spPr/>
    </dgm:pt>
    <dgm:pt modelId="{CBF16073-66B2-4C13-A7E0-8562F3916C94}" type="pres">
      <dgm:prSet presAssocID="{6B4481D1-261E-47C1-B1D7-8AD3C9BB3EEB}" presName="accentRepeatNode" presStyleLbl="solidFgAcc1" presStyleIdx="3" presStyleCnt="5"/>
      <dgm:spPr/>
    </dgm:pt>
    <dgm:pt modelId="{155E674A-35BF-4695-ABE1-EDBD6A461BA2}" type="pres">
      <dgm:prSet presAssocID="{EC18E412-8208-438E-B7CD-8FC6FA95752E}" presName="text_5" presStyleLbl="node1" presStyleIdx="4" presStyleCnt="5">
        <dgm:presLayoutVars>
          <dgm:bulletEnabled val="1"/>
        </dgm:presLayoutVars>
      </dgm:prSet>
      <dgm:spPr/>
      <dgm:t>
        <a:bodyPr/>
        <a:lstStyle/>
        <a:p>
          <a:endParaRPr lang="en-US"/>
        </a:p>
      </dgm:t>
    </dgm:pt>
    <dgm:pt modelId="{FC513478-927E-4C89-B5BB-3BDBD964125A}" type="pres">
      <dgm:prSet presAssocID="{EC18E412-8208-438E-B7CD-8FC6FA95752E}" presName="accent_5" presStyleCnt="0"/>
      <dgm:spPr/>
    </dgm:pt>
    <dgm:pt modelId="{9B3F2E22-D6B7-48C8-943A-90C683D0F43B}" type="pres">
      <dgm:prSet presAssocID="{EC18E412-8208-438E-B7CD-8FC6FA95752E}" presName="accentRepeatNode" presStyleLbl="solidFgAcc1" presStyleIdx="4" presStyleCnt="5"/>
      <dgm:spPr/>
    </dgm:pt>
  </dgm:ptLst>
  <dgm:cxnLst>
    <dgm:cxn modelId="{D51F2948-4E5C-47D3-9236-D2CB29C3DF0A}" srcId="{10A15B57-01EA-477A-AAE8-F9160B24C4A7}" destId="{6B4481D1-261E-47C1-B1D7-8AD3C9BB3EEB}" srcOrd="3" destOrd="0" parTransId="{C93B7106-515D-4CF7-8577-FDB39F316DC8}" sibTransId="{8D5B0E6F-BDCF-4E63-B61A-B111F52CC328}"/>
    <dgm:cxn modelId="{40E05833-14F5-4271-B3A6-7B76578A06F3}" type="presOf" srcId="{CFF8AED7-09A4-4E65-87D5-48CCDC91E049}" destId="{87500288-370F-4373-B7B5-7ED560D74DB1}" srcOrd="0" destOrd="0" presId="urn:microsoft.com/office/officeart/2008/layout/VerticalCurvedList"/>
    <dgm:cxn modelId="{66E15847-400B-4124-AAFE-374B9E7A7480}" type="presOf" srcId="{10A15B57-01EA-477A-AAE8-F9160B24C4A7}" destId="{45BAE08E-D263-45A5-8973-7373B1B2EC10}" srcOrd="0" destOrd="0" presId="urn:microsoft.com/office/officeart/2008/layout/VerticalCurvedList"/>
    <dgm:cxn modelId="{ECB3B19B-A0A8-44D9-8172-A43EED05BBB5}" srcId="{10A15B57-01EA-477A-AAE8-F9160B24C4A7}" destId="{EC18E412-8208-438E-B7CD-8FC6FA95752E}" srcOrd="4" destOrd="0" parTransId="{D841F632-06EF-4D0B-BD7B-86A4D7DA80B7}" sibTransId="{0A98712F-27E8-435C-8520-3C7256FCD5AB}"/>
    <dgm:cxn modelId="{EA2ECCE7-9619-4810-B2E2-0A976502E4DA}" srcId="{10A15B57-01EA-477A-AAE8-F9160B24C4A7}" destId="{9CCC63FE-8632-4736-AA47-DEE8546CE3F0}" srcOrd="0" destOrd="0" parTransId="{8EAEEDCE-6C7B-4BEA-8146-DBABF51243DF}" sibTransId="{CFF8AED7-09A4-4E65-87D5-48CCDC91E049}"/>
    <dgm:cxn modelId="{2490F685-3528-424D-BD3E-76B2A692A3D7}" srcId="{10A15B57-01EA-477A-AAE8-F9160B24C4A7}" destId="{15CA51AD-C8FC-4D91-AAA7-497A3E0A7F8C}" srcOrd="1" destOrd="0" parTransId="{A033B58D-E2B6-45A6-A3A3-91E7E8B0429E}" sibTransId="{1505939D-D909-4CDC-BA0B-D1241960CDA1}"/>
    <dgm:cxn modelId="{3241D1BF-F856-433B-9EFC-02B126049AAD}" type="presOf" srcId="{9CCC63FE-8632-4736-AA47-DEE8546CE3F0}" destId="{EB744814-0AC1-4C1E-B89B-E86F9150B2A5}" srcOrd="0" destOrd="0" presId="urn:microsoft.com/office/officeart/2008/layout/VerticalCurvedList"/>
    <dgm:cxn modelId="{8DDA271F-5723-445F-B885-8446EEC69E98}" type="presOf" srcId="{EC18E412-8208-438E-B7CD-8FC6FA95752E}" destId="{155E674A-35BF-4695-ABE1-EDBD6A461BA2}" srcOrd="0" destOrd="0" presId="urn:microsoft.com/office/officeart/2008/layout/VerticalCurvedList"/>
    <dgm:cxn modelId="{6A7F8017-CCB8-444D-808A-87E59F738200}" type="presOf" srcId="{52EB0F0F-5C98-49C1-9B73-ED474D0D395D}" destId="{C2785E32-F16C-45A7-838F-BBCBA806896A}" srcOrd="0" destOrd="0" presId="urn:microsoft.com/office/officeart/2008/layout/VerticalCurvedList"/>
    <dgm:cxn modelId="{C70B5D9E-C43B-4930-B354-1CAEFEEF6CAD}" srcId="{10A15B57-01EA-477A-AAE8-F9160B24C4A7}" destId="{52EB0F0F-5C98-49C1-9B73-ED474D0D395D}" srcOrd="2" destOrd="0" parTransId="{213FF084-8CA0-4690-88D5-BAFF770E37C3}" sibTransId="{2B2EBF92-019B-41B7-9009-8CA85ACEDBA1}"/>
    <dgm:cxn modelId="{FDBCC070-8935-40AF-AB8E-BCE2EFDF1241}" type="presOf" srcId="{6B4481D1-261E-47C1-B1D7-8AD3C9BB3EEB}" destId="{3E3BE626-4738-4B00-83F2-B641A12F3590}" srcOrd="0" destOrd="0" presId="urn:microsoft.com/office/officeart/2008/layout/VerticalCurvedList"/>
    <dgm:cxn modelId="{B6D829DC-82EF-431C-B680-ADD9DDB0C4CE}" type="presOf" srcId="{15CA51AD-C8FC-4D91-AAA7-497A3E0A7F8C}" destId="{BB11C1CE-E187-49C8-AAB0-492391A5F8DC}" srcOrd="0" destOrd="0" presId="urn:microsoft.com/office/officeart/2008/layout/VerticalCurvedList"/>
    <dgm:cxn modelId="{7D276297-0736-4B80-A956-CF616AA90965}" type="presParOf" srcId="{45BAE08E-D263-45A5-8973-7373B1B2EC10}" destId="{93062E8E-AC9C-4A03-8BAA-0F52D7A97F00}" srcOrd="0" destOrd="0" presId="urn:microsoft.com/office/officeart/2008/layout/VerticalCurvedList"/>
    <dgm:cxn modelId="{D701C178-13E8-4EAB-AA58-899653659FE4}" type="presParOf" srcId="{93062E8E-AC9C-4A03-8BAA-0F52D7A97F00}" destId="{45AD3DE1-912E-4596-A94C-1F2C29CE6C42}" srcOrd="0" destOrd="0" presId="urn:microsoft.com/office/officeart/2008/layout/VerticalCurvedList"/>
    <dgm:cxn modelId="{6B8C61E6-1780-4103-9A26-77DEEC933D8A}" type="presParOf" srcId="{45AD3DE1-912E-4596-A94C-1F2C29CE6C42}" destId="{4CDC5C86-C4DE-43D3-ACB4-C10A2ADC5E21}" srcOrd="0" destOrd="0" presId="urn:microsoft.com/office/officeart/2008/layout/VerticalCurvedList"/>
    <dgm:cxn modelId="{7A631D3B-1E47-41B9-A1ED-BA85D9522F3A}" type="presParOf" srcId="{45AD3DE1-912E-4596-A94C-1F2C29CE6C42}" destId="{87500288-370F-4373-B7B5-7ED560D74DB1}" srcOrd="1" destOrd="0" presId="urn:microsoft.com/office/officeart/2008/layout/VerticalCurvedList"/>
    <dgm:cxn modelId="{6ECA6AC0-9CB1-41DB-9131-954742549E93}" type="presParOf" srcId="{45AD3DE1-912E-4596-A94C-1F2C29CE6C42}" destId="{EDF3E247-1E91-4819-834A-881CE7E06DE1}" srcOrd="2" destOrd="0" presId="urn:microsoft.com/office/officeart/2008/layout/VerticalCurvedList"/>
    <dgm:cxn modelId="{EC2B2E57-49B8-45F5-974B-9E8E20F7BA99}" type="presParOf" srcId="{45AD3DE1-912E-4596-A94C-1F2C29CE6C42}" destId="{2E707521-7C8B-46C0-923B-36C0A40EDD80}" srcOrd="3" destOrd="0" presId="urn:microsoft.com/office/officeart/2008/layout/VerticalCurvedList"/>
    <dgm:cxn modelId="{EBCF7877-D026-40D6-964C-8C5DFA62B6D3}" type="presParOf" srcId="{93062E8E-AC9C-4A03-8BAA-0F52D7A97F00}" destId="{EB744814-0AC1-4C1E-B89B-E86F9150B2A5}" srcOrd="1" destOrd="0" presId="urn:microsoft.com/office/officeart/2008/layout/VerticalCurvedList"/>
    <dgm:cxn modelId="{53091737-6F94-4498-BDC1-F5F71DD05D6E}" type="presParOf" srcId="{93062E8E-AC9C-4A03-8BAA-0F52D7A97F00}" destId="{BCFD064E-79E7-47A7-8BF8-0EE148F4055E}" srcOrd="2" destOrd="0" presId="urn:microsoft.com/office/officeart/2008/layout/VerticalCurvedList"/>
    <dgm:cxn modelId="{0D855CAA-7701-4A96-9535-4BC4F2986A39}" type="presParOf" srcId="{BCFD064E-79E7-47A7-8BF8-0EE148F4055E}" destId="{ED457B5F-D752-4F45-B724-CD6D8FE6E666}" srcOrd="0" destOrd="0" presId="urn:microsoft.com/office/officeart/2008/layout/VerticalCurvedList"/>
    <dgm:cxn modelId="{69D6B509-4D05-4E23-95D5-4EC0C565CA9E}" type="presParOf" srcId="{93062E8E-AC9C-4A03-8BAA-0F52D7A97F00}" destId="{BB11C1CE-E187-49C8-AAB0-492391A5F8DC}" srcOrd="3" destOrd="0" presId="urn:microsoft.com/office/officeart/2008/layout/VerticalCurvedList"/>
    <dgm:cxn modelId="{71C470DF-55C2-49D2-ABF4-EFE7314976C7}" type="presParOf" srcId="{93062E8E-AC9C-4A03-8BAA-0F52D7A97F00}" destId="{DD937A30-A4A1-4B67-AAD6-4A3EE1C06857}" srcOrd="4" destOrd="0" presId="urn:microsoft.com/office/officeart/2008/layout/VerticalCurvedList"/>
    <dgm:cxn modelId="{87D72A05-24CB-47F3-9D70-B518E7109CC6}" type="presParOf" srcId="{DD937A30-A4A1-4B67-AAD6-4A3EE1C06857}" destId="{AB706E59-752C-4321-8B5E-99E917B53203}" srcOrd="0" destOrd="0" presId="urn:microsoft.com/office/officeart/2008/layout/VerticalCurvedList"/>
    <dgm:cxn modelId="{AC72BA45-7046-407C-B7EE-9097A1500E2F}" type="presParOf" srcId="{93062E8E-AC9C-4A03-8BAA-0F52D7A97F00}" destId="{C2785E32-F16C-45A7-838F-BBCBA806896A}" srcOrd="5" destOrd="0" presId="urn:microsoft.com/office/officeart/2008/layout/VerticalCurvedList"/>
    <dgm:cxn modelId="{70F4855D-9407-470D-AF73-B388294ED4DB}" type="presParOf" srcId="{93062E8E-AC9C-4A03-8BAA-0F52D7A97F00}" destId="{B9FA0C08-E47E-45D6-927E-EC8661072715}" srcOrd="6" destOrd="0" presId="urn:microsoft.com/office/officeart/2008/layout/VerticalCurvedList"/>
    <dgm:cxn modelId="{A45E91E2-7143-4882-A794-29F1C919BC2F}" type="presParOf" srcId="{B9FA0C08-E47E-45D6-927E-EC8661072715}" destId="{E787312F-3C61-4FEE-BD7E-521948C935CB}" srcOrd="0" destOrd="0" presId="urn:microsoft.com/office/officeart/2008/layout/VerticalCurvedList"/>
    <dgm:cxn modelId="{38E0493E-0EF2-46EF-82FC-7DFE6290AAE2}" type="presParOf" srcId="{93062E8E-AC9C-4A03-8BAA-0F52D7A97F00}" destId="{3E3BE626-4738-4B00-83F2-B641A12F3590}" srcOrd="7" destOrd="0" presId="urn:microsoft.com/office/officeart/2008/layout/VerticalCurvedList"/>
    <dgm:cxn modelId="{2EA7AC4D-4B89-40B3-862E-6E2F9C92920C}" type="presParOf" srcId="{93062E8E-AC9C-4A03-8BAA-0F52D7A97F00}" destId="{547367F0-CA6B-46BE-AB1F-A822A7BE24C3}" srcOrd="8" destOrd="0" presId="urn:microsoft.com/office/officeart/2008/layout/VerticalCurvedList"/>
    <dgm:cxn modelId="{05E9518D-0899-480D-BA16-29C9EC410FE7}" type="presParOf" srcId="{547367F0-CA6B-46BE-AB1F-A822A7BE24C3}" destId="{CBF16073-66B2-4C13-A7E0-8562F3916C94}" srcOrd="0" destOrd="0" presId="urn:microsoft.com/office/officeart/2008/layout/VerticalCurvedList"/>
    <dgm:cxn modelId="{DE07FEF0-7250-410C-B6A8-43C9BE86CC3B}" type="presParOf" srcId="{93062E8E-AC9C-4A03-8BAA-0F52D7A97F00}" destId="{155E674A-35BF-4695-ABE1-EDBD6A461BA2}" srcOrd="9" destOrd="0" presId="urn:microsoft.com/office/officeart/2008/layout/VerticalCurvedList"/>
    <dgm:cxn modelId="{20F5983A-A079-47D1-B043-9434AD3963C6}" type="presParOf" srcId="{93062E8E-AC9C-4A03-8BAA-0F52D7A97F00}" destId="{FC513478-927E-4C89-B5BB-3BDBD964125A}" srcOrd="10" destOrd="0" presId="urn:microsoft.com/office/officeart/2008/layout/VerticalCurvedList"/>
    <dgm:cxn modelId="{488EC554-94EA-4770-9422-AEF971402C64}" type="presParOf" srcId="{FC513478-927E-4C89-B5BB-3BDBD964125A}" destId="{9B3F2E22-D6B7-48C8-943A-90C683D0F43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LLP Act</a:t>
          </a:r>
        </a:p>
      </dgm:t>
    </dgm:pt>
    <dgm:pt modelId="{BCA4A0D7-9F9C-431C-B588-B69FAB44A63A}" type="parTrans" cxnId="{8FD46FED-56BE-4E02-B1BA-304E006E6957}">
      <dgm:prSet/>
      <dgm:spPr/>
      <dgm:t>
        <a:bodyPr/>
        <a:lstStyle/>
        <a:p>
          <a:endParaRPr lang="en-US" sz="1800"/>
        </a:p>
      </dgm:t>
    </dgm:pt>
    <dgm:pt modelId="{371B18F9-FDE3-4778-8A1A-F403F432591C}" type="sibTrans" cxnId="{8FD46FED-56BE-4E02-B1BA-304E006E6957}">
      <dgm:prSet/>
      <dgm:spPr/>
      <dgm:t>
        <a:bodyPr/>
        <a:lstStyle/>
        <a:p>
          <a:endParaRPr lang="en-US" sz="1800"/>
        </a:p>
      </dgm:t>
    </dgm:pt>
    <dgm:pt modelId="{B1B9E124-13BB-4E29-8134-608A0E46E6B2}">
      <dgm:prSet phldrT="[Text]" custT="1"/>
      <dgm:spPr/>
      <dgm:t>
        <a:bodyPr/>
        <a:lstStyle/>
        <a:p>
          <a:r>
            <a:rPr lang="en-US" sz="1800" b="0" i="0" dirty="0">
              <a:solidFill>
                <a:schemeClr val="accent1">
                  <a:lumMod val="50000"/>
                </a:schemeClr>
              </a:solidFill>
            </a:rPr>
            <a:t>Contribution &gt; 25 Lakh or Turnover &gt; 40 Lakh</a:t>
          </a:r>
          <a:endParaRPr lang="en-US" sz="1800" b="0" dirty="0">
            <a:solidFill>
              <a:schemeClr val="accent1">
                <a:lumMod val="50000"/>
              </a:schemeClr>
            </a:solidFill>
          </a:endParaRPr>
        </a:p>
      </dgm:t>
    </dgm:pt>
    <dgm:pt modelId="{23C541DE-E96E-4CD1-B3D2-2C4835CEE299}" type="parTrans" cxnId="{BEF78F40-4F1F-4089-ABEA-4FC2609E2DB3}">
      <dgm:prSet/>
      <dgm:spPr/>
      <dgm:t>
        <a:bodyPr/>
        <a:lstStyle/>
        <a:p>
          <a:endParaRPr lang="en-US" sz="1800"/>
        </a:p>
      </dgm:t>
    </dgm:pt>
    <dgm:pt modelId="{4D600855-2DA7-40BD-9FF4-FAF32538432E}" type="sibTrans" cxnId="{BEF78F40-4F1F-4089-ABEA-4FC2609E2DB3}">
      <dgm:prSet/>
      <dgm:spPr/>
      <dgm:t>
        <a:bodyPr/>
        <a:lstStyle/>
        <a:p>
          <a:endParaRPr lang="en-US" sz="1800"/>
        </a:p>
      </dgm:t>
    </dgm:pt>
    <dgm:pt modelId="{595685CB-915A-41B4-A4D9-DF6D2C1166FE}">
      <dgm:prSet phldrT="[Text]" custT="1"/>
      <dgm:spPr/>
      <dgm:t>
        <a:bodyPr/>
        <a:lstStyle/>
        <a:p>
          <a:r>
            <a:rPr lang="en-US" sz="1800" b="1" i="0" dirty="0"/>
            <a:t>Tax Audit</a:t>
          </a:r>
          <a:endParaRPr lang="en-US" sz="1800" b="1" dirty="0"/>
        </a:p>
      </dgm:t>
    </dgm:pt>
    <dgm:pt modelId="{8F01DE63-00B0-4B34-92C1-C6462B12E7E1}" type="parTrans" cxnId="{9B8B8201-904A-4835-ADC8-9CF32CDE4242}">
      <dgm:prSet/>
      <dgm:spPr/>
      <dgm:t>
        <a:bodyPr/>
        <a:lstStyle/>
        <a:p>
          <a:endParaRPr lang="en-US" sz="1800"/>
        </a:p>
      </dgm:t>
    </dgm:pt>
    <dgm:pt modelId="{6950CA2A-04D1-4087-BCF9-927155A0C64A}" type="sibTrans" cxnId="{9B8B8201-904A-4835-ADC8-9CF32CDE4242}">
      <dgm:prSet/>
      <dgm:spPr/>
      <dgm:t>
        <a:bodyPr/>
        <a:lstStyle/>
        <a:p>
          <a:endParaRPr lang="en-US" sz="1800"/>
        </a:p>
      </dgm:t>
    </dgm:pt>
    <dgm:pt modelId="{20AAD1F3-8642-4EEB-B612-C9C80AE1E782}">
      <dgm:prSet phldrT="[Text]" custT="1"/>
      <dgm:spPr/>
      <dgm:t>
        <a:bodyPr/>
        <a:lstStyle/>
        <a:p>
          <a:r>
            <a:rPr lang="en-US" sz="1800" b="0" dirty="0">
              <a:solidFill>
                <a:schemeClr val="accent1">
                  <a:lumMod val="50000"/>
                </a:schemeClr>
              </a:solidFill>
            </a:rPr>
            <a:t>Appropriate adjustments in Turnover for applicability check</a:t>
          </a:r>
        </a:p>
      </dgm:t>
    </dgm:pt>
    <dgm:pt modelId="{13088E0D-0C71-422A-A313-8EACEA2D6457}" type="parTrans" cxnId="{087732F1-8743-4968-8B51-6BFAE9CE6D5C}">
      <dgm:prSet/>
      <dgm:spPr/>
      <dgm:t>
        <a:bodyPr/>
        <a:lstStyle/>
        <a:p>
          <a:endParaRPr lang="en-US" sz="1800"/>
        </a:p>
      </dgm:t>
    </dgm:pt>
    <dgm:pt modelId="{AC2C2F51-1908-4416-AECC-C4C018F0388E}" type="sibTrans" cxnId="{087732F1-8743-4968-8B51-6BFAE9CE6D5C}">
      <dgm:prSet/>
      <dgm:spPr/>
      <dgm:t>
        <a:bodyPr/>
        <a:lstStyle/>
        <a:p>
          <a:endParaRPr lang="en-US" sz="1800"/>
        </a:p>
      </dgm:t>
    </dgm:pt>
    <dgm:pt modelId="{E27DBAD3-419E-41FD-ADD6-8DDC31592DC2}">
      <dgm:prSet phldrT="[Text]" custT="1"/>
      <dgm:spPr/>
      <dgm:t>
        <a:bodyPr/>
        <a:lstStyle/>
        <a:p>
          <a:r>
            <a:rPr lang="en-US" sz="1800" b="0" i="0" dirty="0">
              <a:solidFill>
                <a:schemeClr val="accent1">
                  <a:lumMod val="50000"/>
                </a:schemeClr>
              </a:solidFill>
            </a:rPr>
            <a:t>Appointment within 30 days before closing of FY</a:t>
          </a:r>
          <a:endParaRPr lang="en-US" sz="1800" b="0" dirty="0">
            <a:solidFill>
              <a:schemeClr val="accent1">
                <a:lumMod val="50000"/>
              </a:schemeClr>
            </a:solidFill>
          </a:endParaRPr>
        </a:p>
      </dgm:t>
    </dgm:pt>
    <dgm:pt modelId="{0892D49F-F99E-4A3A-834F-7F491055666E}" type="parTrans" cxnId="{0C1D9A90-EF21-4860-A7BE-D2DEFB50573A}">
      <dgm:prSet/>
      <dgm:spPr/>
      <dgm:t>
        <a:bodyPr/>
        <a:lstStyle/>
        <a:p>
          <a:endParaRPr lang="en-US"/>
        </a:p>
      </dgm:t>
    </dgm:pt>
    <dgm:pt modelId="{1C108302-110A-4A79-BE9D-04EC21EF3844}" type="sibTrans" cxnId="{0C1D9A90-EF21-4860-A7BE-D2DEFB50573A}">
      <dgm:prSet/>
      <dgm:spPr/>
      <dgm:t>
        <a:bodyPr/>
        <a:lstStyle/>
        <a:p>
          <a:endParaRPr lang="en-US"/>
        </a:p>
      </dgm:t>
    </dgm:pt>
    <dgm:pt modelId="{D5184D01-4324-4BA9-8A9D-25DE69AD7E26}">
      <dgm:prSet phldrT="[Text]" custT="1"/>
      <dgm:spPr/>
      <dgm:t>
        <a:bodyPr/>
        <a:lstStyle/>
        <a:p>
          <a:r>
            <a:rPr lang="en-US" sz="1800" b="0" dirty="0">
              <a:solidFill>
                <a:schemeClr val="accent1">
                  <a:lumMod val="50000"/>
                </a:schemeClr>
              </a:solidFill>
            </a:rPr>
            <a:t>50 lakh / 1 </a:t>
          </a:r>
          <a:r>
            <a:rPr lang="en-US" sz="1800" b="0" dirty="0" err="1">
              <a:solidFill>
                <a:schemeClr val="accent1">
                  <a:lumMod val="50000"/>
                </a:schemeClr>
              </a:solidFill>
            </a:rPr>
            <a:t>crore</a:t>
          </a:r>
          <a:r>
            <a:rPr lang="en-US" sz="1800" b="0" dirty="0">
              <a:solidFill>
                <a:schemeClr val="accent1">
                  <a:lumMod val="50000"/>
                </a:schemeClr>
              </a:solidFill>
            </a:rPr>
            <a:t> / 2 </a:t>
          </a:r>
          <a:r>
            <a:rPr lang="en-US" sz="1800" b="0" dirty="0" err="1">
              <a:solidFill>
                <a:schemeClr val="accent1">
                  <a:lumMod val="50000"/>
                </a:schemeClr>
              </a:solidFill>
            </a:rPr>
            <a:t>crore</a:t>
          </a:r>
          <a:r>
            <a:rPr lang="en-US" sz="1800" b="0" dirty="0">
              <a:solidFill>
                <a:schemeClr val="accent1">
                  <a:lumMod val="50000"/>
                </a:schemeClr>
              </a:solidFill>
            </a:rPr>
            <a:t> / 10 </a:t>
          </a:r>
          <a:r>
            <a:rPr lang="en-US" sz="1800" b="0" dirty="0" err="1">
              <a:solidFill>
                <a:schemeClr val="accent1">
                  <a:lumMod val="50000"/>
                </a:schemeClr>
              </a:solidFill>
            </a:rPr>
            <a:t>crore</a:t>
          </a:r>
          <a:endParaRPr lang="en-US" sz="1800" b="0" dirty="0">
            <a:solidFill>
              <a:schemeClr val="accent1">
                <a:lumMod val="50000"/>
              </a:schemeClr>
            </a:solidFill>
          </a:endParaRPr>
        </a:p>
      </dgm:t>
    </dgm:pt>
    <dgm:pt modelId="{3CFEA1E3-AFF7-45A7-A371-6C9A5A303056}" type="parTrans" cxnId="{E3848EA7-BBAA-4FAF-AC7F-4FFE2D885119}">
      <dgm:prSet/>
      <dgm:spPr/>
      <dgm:t>
        <a:bodyPr/>
        <a:lstStyle/>
        <a:p>
          <a:endParaRPr lang="en-US"/>
        </a:p>
      </dgm:t>
    </dgm:pt>
    <dgm:pt modelId="{C92F7D19-1E23-4781-A2E3-A9013BF32F7D}" type="sibTrans" cxnId="{E3848EA7-BBAA-4FAF-AC7F-4FFE2D885119}">
      <dgm:prSet/>
      <dgm:spPr/>
      <dgm:t>
        <a:bodyPr/>
        <a:lstStyle/>
        <a:p>
          <a:endParaRPr lang="en-US"/>
        </a:p>
      </dgm:t>
    </dgm:pt>
    <dgm:pt modelId="{9E63F326-004A-4A7E-9000-E1DF8AD1F9E2}">
      <dgm:prSet phldrT="[Text]" custT="1"/>
      <dgm:spPr/>
      <dgm:t>
        <a:bodyPr/>
        <a:lstStyle/>
        <a:p>
          <a:r>
            <a:rPr lang="en-US" sz="1800" b="1" dirty="0">
              <a:solidFill>
                <a:schemeClr val="bg1"/>
              </a:solidFill>
            </a:rPr>
            <a:t>Books closing in year of Incorporation</a:t>
          </a:r>
        </a:p>
      </dgm:t>
    </dgm:pt>
    <dgm:pt modelId="{D8CC9F93-77B6-4477-9794-E430BFCD81D4}" type="parTrans" cxnId="{1D7F5044-0DF5-4B40-8E67-C223E8515240}">
      <dgm:prSet/>
      <dgm:spPr/>
      <dgm:t>
        <a:bodyPr/>
        <a:lstStyle/>
        <a:p>
          <a:endParaRPr lang="en-US"/>
        </a:p>
      </dgm:t>
    </dgm:pt>
    <dgm:pt modelId="{9F8E5F74-CD59-4726-A5AD-D388BF273354}" type="sibTrans" cxnId="{1D7F5044-0DF5-4B40-8E67-C223E8515240}">
      <dgm:prSet/>
      <dgm:spPr/>
      <dgm:t>
        <a:bodyPr/>
        <a:lstStyle/>
        <a:p>
          <a:endParaRPr lang="en-US"/>
        </a:p>
      </dgm:t>
    </dgm:pt>
    <dgm:pt modelId="{685C45F8-415D-4390-ADC0-5ED352038374}">
      <dgm:prSet phldrT="[Text]" custT="1"/>
      <dgm:spPr/>
      <dgm:t>
        <a:bodyPr/>
        <a:lstStyle/>
        <a:p>
          <a:r>
            <a:rPr lang="en-US" sz="1800" b="0" dirty="0">
              <a:solidFill>
                <a:schemeClr val="accent1">
                  <a:lumMod val="50000"/>
                </a:schemeClr>
              </a:solidFill>
            </a:rPr>
            <a:t>Companies incorporated after 01-Jan </a:t>
          </a:r>
        </a:p>
      </dgm:t>
    </dgm:pt>
    <dgm:pt modelId="{80BE3E50-1256-4EB1-B798-6CB434E4849A}" type="parTrans" cxnId="{808F6B66-DA47-4B41-8B6F-E3CFEF60E9D8}">
      <dgm:prSet/>
      <dgm:spPr/>
      <dgm:t>
        <a:bodyPr/>
        <a:lstStyle/>
        <a:p>
          <a:endParaRPr lang="en-US"/>
        </a:p>
      </dgm:t>
    </dgm:pt>
    <dgm:pt modelId="{487320BF-E4C5-40CF-9A10-895CC5FD5DE0}" type="sibTrans" cxnId="{808F6B66-DA47-4B41-8B6F-E3CFEF60E9D8}">
      <dgm:prSet/>
      <dgm:spPr/>
      <dgm:t>
        <a:bodyPr/>
        <a:lstStyle/>
        <a:p>
          <a:endParaRPr lang="en-US"/>
        </a:p>
      </dgm:t>
    </dgm:pt>
    <dgm:pt modelId="{F1455365-CC15-46B9-B096-23F9F4AA2DFB}">
      <dgm:prSet phldrT="[Text]" custT="1"/>
      <dgm:spPr/>
      <dgm:t>
        <a:bodyPr/>
        <a:lstStyle/>
        <a:p>
          <a:r>
            <a:rPr lang="en-US" sz="1800" b="0" dirty="0">
              <a:solidFill>
                <a:schemeClr val="accent1">
                  <a:lumMod val="50000"/>
                </a:schemeClr>
              </a:solidFill>
            </a:rPr>
            <a:t>LLPs incorporated after 01-Oct</a:t>
          </a:r>
        </a:p>
      </dgm:t>
    </dgm:pt>
    <dgm:pt modelId="{5BD3B32D-4D05-423F-8F0C-75BECAC40B21}" type="parTrans" cxnId="{6CE300AA-AF96-4E48-8C22-C2147AFDA988}">
      <dgm:prSet/>
      <dgm:spPr/>
      <dgm:t>
        <a:bodyPr/>
        <a:lstStyle/>
        <a:p>
          <a:endParaRPr lang="en-US"/>
        </a:p>
      </dgm:t>
    </dgm:pt>
    <dgm:pt modelId="{7502E67D-43DC-4AC9-989B-4BF0B9A9D6A4}" type="sibTrans" cxnId="{6CE300AA-AF96-4E48-8C22-C2147AFDA988}">
      <dgm:prSet/>
      <dgm:spPr/>
      <dgm:t>
        <a:bodyPr/>
        <a:lstStyle/>
        <a:p>
          <a:endParaRPr lang="en-US"/>
        </a:p>
      </dgm:t>
    </dgm:pt>
    <dgm:pt modelId="{684CFC6C-588F-4FCA-9EEB-C8EA115AA534}">
      <dgm:prSet phldrT="[Text]" custT="1"/>
      <dgm:spPr/>
      <dgm:t>
        <a:bodyPr/>
        <a:lstStyle/>
        <a:p>
          <a:r>
            <a:rPr lang="en-US" sz="1800" b="1" dirty="0">
              <a:solidFill>
                <a:schemeClr val="bg1"/>
              </a:solidFill>
            </a:rPr>
            <a:t>Other </a:t>
          </a:r>
          <a:r>
            <a:rPr lang="en-US" sz="1800" b="1" dirty="0" smtClean="0">
              <a:solidFill>
                <a:schemeClr val="bg1"/>
              </a:solidFill>
            </a:rPr>
            <a:t>Applicability</a:t>
          </a:r>
          <a:endParaRPr lang="en-US" sz="1800" b="1" dirty="0">
            <a:solidFill>
              <a:schemeClr val="bg1"/>
            </a:solidFill>
          </a:endParaRPr>
        </a:p>
      </dgm:t>
    </dgm:pt>
    <dgm:pt modelId="{CD988FC1-F1BC-4862-9BB4-2A49FD7BBA27}" type="parTrans" cxnId="{B0CF0A1C-999C-4770-B37D-68910DA7CF8B}">
      <dgm:prSet/>
      <dgm:spPr/>
      <dgm:t>
        <a:bodyPr/>
        <a:lstStyle/>
        <a:p>
          <a:endParaRPr lang="en-US"/>
        </a:p>
      </dgm:t>
    </dgm:pt>
    <dgm:pt modelId="{E6891B42-F01D-4906-A343-4B2770311208}" type="sibTrans" cxnId="{B0CF0A1C-999C-4770-B37D-68910DA7CF8B}">
      <dgm:prSet/>
      <dgm:spPr/>
      <dgm:t>
        <a:bodyPr/>
        <a:lstStyle/>
        <a:p>
          <a:endParaRPr lang="en-US"/>
        </a:p>
      </dgm:t>
    </dgm:pt>
    <dgm:pt modelId="{E7CE247F-A4A4-4C72-926D-E965115973AF}">
      <dgm:prSet phldrT="[Text]" custT="1"/>
      <dgm:spPr/>
      <dgm:t>
        <a:bodyPr/>
        <a:lstStyle/>
        <a:p>
          <a:r>
            <a:rPr lang="en-US" sz="1800" b="0" dirty="0">
              <a:solidFill>
                <a:schemeClr val="accent1">
                  <a:lumMod val="50000"/>
                </a:schemeClr>
              </a:solidFill>
            </a:rPr>
            <a:t>CARO, IFC – CY Turnover / Borrowings shall determine the applicability</a:t>
          </a:r>
        </a:p>
      </dgm:t>
    </dgm:pt>
    <dgm:pt modelId="{FFE057C1-EF50-46C5-B779-A4C178BA09FE}" type="parTrans" cxnId="{9DBF04AC-B6D9-4BE2-8E5F-C2E388698ADF}">
      <dgm:prSet/>
      <dgm:spPr/>
      <dgm:t>
        <a:bodyPr/>
        <a:lstStyle/>
        <a:p>
          <a:endParaRPr lang="en-US"/>
        </a:p>
      </dgm:t>
    </dgm:pt>
    <dgm:pt modelId="{1847FCF2-994E-4482-9C5F-DE76B55E43B0}" type="sibTrans" cxnId="{9DBF04AC-B6D9-4BE2-8E5F-C2E388698ADF}">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4">
        <dgm:presLayoutVars>
          <dgm:chMax val="1"/>
          <dgm:bulletEnabled val="1"/>
        </dgm:presLayoutVars>
      </dgm:prSet>
      <dgm:spPr/>
      <dgm:t>
        <a:bodyPr/>
        <a:lstStyle/>
        <a:p>
          <a:endParaRPr lang="en-US"/>
        </a:p>
      </dgm:t>
    </dgm:pt>
    <dgm:pt modelId="{B3BDB87D-F940-4565-8E5B-246CFA855B77}" type="pres">
      <dgm:prSet presAssocID="{7DE4621D-A544-43E7-93E1-66FF6C2B028E}" presName="descendantText" presStyleLbl="alignAccFollowNode1" presStyleIdx="0" presStyleCnt="4">
        <dgm:presLayoutVars>
          <dgm:bulletEnabled val="1"/>
        </dgm:presLayoutVars>
      </dgm:prSet>
      <dgm:spPr/>
      <dgm:t>
        <a:bodyPr/>
        <a:lstStyle/>
        <a:p>
          <a:endParaRPr lang="en-US"/>
        </a:p>
      </dgm:t>
    </dgm:pt>
    <dgm:pt modelId="{951F7C74-24E3-4CB4-BA57-031C1E1BE09E}" type="pres">
      <dgm:prSet presAssocID="{371B18F9-FDE3-4778-8A1A-F403F432591C}" presName="sp" presStyleCnt="0"/>
      <dgm:spPr/>
    </dgm:pt>
    <dgm:pt modelId="{6D87039A-8268-4704-BEDD-F46E98C2D4A3}" type="pres">
      <dgm:prSet presAssocID="{595685CB-915A-41B4-A4D9-DF6D2C1166FE}" presName="linNode" presStyleCnt="0"/>
      <dgm:spPr/>
    </dgm:pt>
    <dgm:pt modelId="{ACE34409-DDF1-40AF-887C-63D4DBA57FF9}" type="pres">
      <dgm:prSet presAssocID="{595685CB-915A-41B4-A4D9-DF6D2C1166FE}" presName="parentText" presStyleLbl="node1" presStyleIdx="1" presStyleCnt="4">
        <dgm:presLayoutVars>
          <dgm:chMax val="1"/>
          <dgm:bulletEnabled val="1"/>
        </dgm:presLayoutVars>
      </dgm:prSet>
      <dgm:spPr/>
      <dgm:t>
        <a:bodyPr/>
        <a:lstStyle/>
        <a:p>
          <a:endParaRPr lang="en-US"/>
        </a:p>
      </dgm:t>
    </dgm:pt>
    <dgm:pt modelId="{A142D048-0CE4-4E60-84A1-22228FA7E379}" type="pres">
      <dgm:prSet presAssocID="{595685CB-915A-41B4-A4D9-DF6D2C1166FE}" presName="descendantText" presStyleLbl="alignAccFollowNode1" presStyleIdx="1" presStyleCnt="4" custScaleY="114619">
        <dgm:presLayoutVars>
          <dgm:bulletEnabled val="1"/>
        </dgm:presLayoutVars>
      </dgm:prSet>
      <dgm:spPr/>
      <dgm:t>
        <a:bodyPr/>
        <a:lstStyle/>
        <a:p>
          <a:endParaRPr lang="en-US"/>
        </a:p>
      </dgm:t>
    </dgm:pt>
    <dgm:pt modelId="{A88EA386-856D-4237-876E-0D279002FCC8}" type="pres">
      <dgm:prSet presAssocID="{6950CA2A-04D1-4087-BCF9-927155A0C64A}" presName="sp" presStyleCnt="0"/>
      <dgm:spPr/>
    </dgm:pt>
    <dgm:pt modelId="{1A9D2BEC-EFFB-4A5A-A70F-CF42FF4DB185}" type="pres">
      <dgm:prSet presAssocID="{9E63F326-004A-4A7E-9000-E1DF8AD1F9E2}" presName="linNode" presStyleCnt="0"/>
      <dgm:spPr/>
    </dgm:pt>
    <dgm:pt modelId="{98EB4984-E026-4F7A-9AAE-0AD00F70D502}" type="pres">
      <dgm:prSet presAssocID="{9E63F326-004A-4A7E-9000-E1DF8AD1F9E2}" presName="parentText" presStyleLbl="node1" presStyleIdx="2" presStyleCnt="4">
        <dgm:presLayoutVars>
          <dgm:chMax val="1"/>
          <dgm:bulletEnabled val="1"/>
        </dgm:presLayoutVars>
      </dgm:prSet>
      <dgm:spPr/>
      <dgm:t>
        <a:bodyPr/>
        <a:lstStyle/>
        <a:p>
          <a:endParaRPr lang="en-US"/>
        </a:p>
      </dgm:t>
    </dgm:pt>
    <dgm:pt modelId="{58EEE713-59DE-4FAE-A1A4-5BECD4BA75D7}" type="pres">
      <dgm:prSet presAssocID="{9E63F326-004A-4A7E-9000-E1DF8AD1F9E2}" presName="descendantText" presStyleLbl="alignAccFollowNode1" presStyleIdx="2" presStyleCnt="4">
        <dgm:presLayoutVars>
          <dgm:bulletEnabled val="1"/>
        </dgm:presLayoutVars>
      </dgm:prSet>
      <dgm:spPr/>
      <dgm:t>
        <a:bodyPr/>
        <a:lstStyle/>
        <a:p>
          <a:endParaRPr lang="en-US"/>
        </a:p>
      </dgm:t>
    </dgm:pt>
    <dgm:pt modelId="{4C186CC7-11C4-4573-843D-9DAE98B64337}" type="pres">
      <dgm:prSet presAssocID="{9F8E5F74-CD59-4726-A5AD-D388BF273354}" presName="sp" presStyleCnt="0"/>
      <dgm:spPr/>
    </dgm:pt>
    <dgm:pt modelId="{0306D189-F142-4900-8016-1D0A954F5897}" type="pres">
      <dgm:prSet presAssocID="{684CFC6C-588F-4FCA-9EEB-C8EA115AA534}" presName="linNode" presStyleCnt="0"/>
      <dgm:spPr/>
    </dgm:pt>
    <dgm:pt modelId="{626FA006-6B7F-4450-AA55-B3F1A2A91CE3}" type="pres">
      <dgm:prSet presAssocID="{684CFC6C-588F-4FCA-9EEB-C8EA115AA534}" presName="parentText" presStyleLbl="node1" presStyleIdx="3" presStyleCnt="4">
        <dgm:presLayoutVars>
          <dgm:chMax val="1"/>
          <dgm:bulletEnabled val="1"/>
        </dgm:presLayoutVars>
      </dgm:prSet>
      <dgm:spPr/>
      <dgm:t>
        <a:bodyPr/>
        <a:lstStyle/>
        <a:p>
          <a:endParaRPr lang="en-US"/>
        </a:p>
      </dgm:t>
    </dgm:pt>
    <dgm:pt modelId="{5644FB86-068C-434B-B2E2-D8757FECE8D9}" type="pres">
      <dgm:prSet presAssocID="{684CFC6C-588F-4FCA-9EEB-C8EA115AA534}" presName="descendantText" presStyleLbl="alignAccFollowNode1" presStyleIdx="3" presStyleCnt="4">
        <dgm:presLayoutVars>
          <dgm:bulletEnabled val="1"/>
        </dgm:presLayoutVars>
      </dgm:prSet>
      <dgm:spPr/>
      <dgm:t>
        <a:bodyPr/>
        <a:lstStyle/>
        <a:p>
          <a:endParaRPr lang="en-US"/>
        </a:p>
      </dgm:t>
    </dgm:pt>
  </dgm:ptLst>
  <dgm:cxnLst>
    <dgm:cxn modelId="{630E3648-4171-45D1-A4D4-FF7E7EDA926E}" type="presOf" srcId="{B1B9E124-13BB-4E29-8134-608A0E46E6B2}" destId="{B3BDB87D-F940-4565-8E5B-246CFA855B77}" srcOrd="0" destOrd="0" presId="urn:microsoft.com/office/officeart/2005/8/layout/vList5"/>
    <dgm:cxn modelId="{9B8B8201-904A-4835-ADC8-9CF32CDE4242}" srcId="{DEAF9512-F187-405A-AC25-29DAC5033A4C}" destId="{595685CB-915A-41B4-A4D9-DF6D2C1166FE}" srcOrd="1" destOrd="0" parTransId="{8F01DE63-00B0-4B34-92C1-C6462B12E7E1}" sibTransId="{6950CA2A-04D1-4087-BCF9-927155A0C64A}"/>
    <dgm:cxn modelId="{A2B91807-C7A4-40E8-8CCF-298B24D243E7}" type="presOf" srcId="{684CFC6C-588F-4FCA-9EEB-C8EA115AA534}" destId="{626FA006-6B7F-4450-AA55-B3F1A2A91CE3}" srcOrd="0" destOrd="0" presId="urn:microsoft.com/office/officeart/2005/8/layout/vList5"/>
    <dgm:cxn modelId="{745120F7-FA82-4374-8617-028B14D3B13E}" type="presOf" srcId="{E27DBAD3-419E-41FD-ADD6-8DDC31592DC2}" destId="{B3BDB87D-F940-4565-8E5B-246CFA855B77}" srcOrd="0" destOrd="1" presId="urn:microsoft.com/office/officeart/2005/8/layout/vList5"/>
    <dgm:cxn modelId="{62057E52-BBDB-4E29-B4EC-44EFEF3BAB80}" type="presOf" srcId="{F1455365-CC15-46B9-B096-23F9F4AA2DFB}" destId="{58EEE713-59DE-4FAE-A1A4-5BECD4BA75D7}" srcOrd="0" destOrd="1" presId="urn:microsoft.com/office/officeart/2005/8/layout/vList5"/>
    <dgm:cxn modelId="{7E20DAFD-C935-4727-9EBF-79ED7AF59DE0}" type="presOf" srcId="{9E63F326-004A-4A7E-9000-E1DF8AD1F9E2}" destId="{98EB4984-E026-4F7A-9AAE-0AD00F70D502}" srcOrd="0" destOrd="0" presId="urn:microsoft.com/office/officeart/2005/8/layout/vList5"/>
    <dgm:cxn modelId="{1D7F5044-0DF5-4B40-8E67-C223E8515240}" srcId="{DEAF9512-F187-405A-AC25-29DAC5033A4C}" destId="{9E63F326-004A-4A7E-9000-E1DF8AD1F9E2}" srcOrd="2" destOrd="0" parTransId="{D8CC9F93-77B6-4477-9794-E430BFCD81D4}" sibTransId="{9F8E5F74-CD59-4726-A5AD-D388BF273354}"/>
    <dgm:cxn modelId="{E3848EA7-BBAA-4FAF-AC7F-4FFE2D885119}" srcId="{595685CB-915A-41B4-A4D9-DF6D2C1166FE}" destId="{D5184D01-4324-4BA9-8A9D-25DE69AD7E26}" srcOrd="0" destOrd="0" parTransId="{3CFEA1E3-AFF7-45A7-A371-6C9A5A303056}" sibTransId="{C92F7D19-1E23-4781-A2E3-A9013BF32F7D}"/>
    <dgm:cxn modelId="{EF7BAA0C-A76B-4DAD-BBA4-65FFC1B4DADA}" type="presOf" srcId="{595685CB-915A-41B4-A4D9-DF6D2C1166FE}" destId="{ACE34409-DDF1-40AF-887C-63D4DBA57FF9}" srcOrd="0" destOrd="0" presId="urn:microsoft.com/office/officeart/2005/8/layout/vList5"/>
    <dgm:cxn modelId="{9DBF04AC-B6D9-4BE2-8E5F-C2E388698ADF}" srcId="{684CFC6C-588F-4FCA-9EEB-C8EA115AA534}" destId="{E7CE247F-A4A4-4C72-926D-E965115973AF}" srcOrd="0" destOrd="0" parTransId="{FFE057C1-EF50-46C5-B779-A4C178BA09FE}" sibTransId="{1847FCF2-994E-4482-9C5F-DE76B55E43B0}"/>
    <dgm:cxn modelId="{DB0A63A5-4B78-49FC-BCB9-1741CC993EDC}" type="presOf" srcId="{E7CE247F-A4A4-4C72-926D-E965115973AF}" destId="{5644FB86-068C-434B-B2E2-D8757FECE8D9}" srcOrd="0" destOrd="0" presId="urn:microsoft.com/office/officeart/2005/8/layout/vList5"/>
    <dgm:cxn modelId="{4FA625EA-28F9-41CE-B4D8-26E89FB4DAEB}" type="presOf" srcId="{D5184D01-4324-4BA9-8A9D-25DE69AD7E26}" destId="{A142D048-0CE4-4E60-84A1-22228FA7E379}" srcOrd="0" destOrd="0" presId="urn:microsoft.com/office/officeart/2005/8/layout/vList5"/>
    <dgm:cxn modelId="{BEF78F40-4F1F-4089-ABEA-4FC2609E2DB3}" srcId="{7DE4621D-A544-43E7-93E1-66FF6C2B028E}" destId="{B1B9E124-13BB-4E29-8134-608A0E46E6B2}" srcOrd="0" destOrd="0" parTransId="{23C541DE-E96E-4CD1-B3D2-2C4835CEE299}" sibTransId="{4D600855-2DA7-40BD-9FF4-FAF32538432E}"/>
    <dgm:cxn modelId="{8FD46FED-56BE-4E02-B1BA-304E006E6957}" srcId="{DEAF9512-F187-405A-AC25-29DAC5033A4C}" destId="{7DE4621D-A544-43E7-93E1-66FF6C2B028E}" srcOrd="0" destOrd="0" parTransId="{BCA4A0D7-9F9C-431C-B588-B69FAB44A63A}" sibTransId="{371B18F9-FDE3-4778-8A1A-F403F432591C}"/>
    <dgm:cxn modelId="{3BE46B0F-CBFE-44A7-84B8-E81E75CC19AE}" type="presOf" srcId="{DEAF9512-F187-405A-AC25-29DAC5033A4C}" destId="{51974DDB-B02E-4017-A7F7-38DA827EA620}" srcOrd="0" destOrd="0" presId="urn:microsoft.com/office/officeart/2005/8/layout/vList5"/>
    <dgm:cxn modelId="{0C1D9A90-EF21-4860-A7BE-D2DEFB50573A}" srcId="{7DE4621D-A544-43E7-93E1-66FF6C2B028E}" destId="{E27DBAD3-419E-41FD-ADD6-8DDC31592DC2}" srcOrd="1" destOrd="0" parTransId="{0892D49F-F99E-4A3A-834F-7F491055666E}" sibTransId="{1C108302-110A-4A79-BE9D-04EC21EF3844}"/>
    <dgm:cxn modelId="{A5F60D04-1060-4C6C-81B3-1B9A2B2F8597}" type="presOf" srcId="{20AAD1F3-8642-4EEB-B612-C9C80AE1E782}" destId="{A142D048-0CE4-4E60-84A1-22228FA7E379}" srcOrd="0" destOrd="1" presId="urn:microsoft.com/office/officeart/2005/8/layout/vList5"/>
    <dgm:cxn modelId="{B0CF0A1C-999C-4770-B37D-68910DA7CF8B}" srcId="{DEAF9512-F187-405A-AC25-29DAC5033A4C}" destId="{684CFC6C-588F-4FCA-9EEB-C8EA115AA534}" srcOrd="3" destOrd="0" parTransId="{CD988FC1-F1BC-4862-9BB4-2A49FD7BBA27}" sibTransId="{E6891B42-F01D-4906-A343-4B2770311208}"/>
    <dgm:cxn modelId="{BCA51410-AAC8-4014-B7E3-9E3D7627E927}" type="presOf" srcId="{7DE4621D-A544-43E7-93E1-66FF6C2B028E}" destId="{FF8D51B8-48F0-489E-9FD7-4B57BD78533D}" srcOrd="0" destOrd="0" presId="urn:microsoft.com/office/officeart/2005/8/layout/vList5"/>
    <dgm:cxn modelId="{087732F1-8743-4968-8B51-6BFAE9CE6D5C}" srcId="{595685CB-915A-41B4-A4D9-DF6D2C1166FE}" destId="{20AAD1F3-8642-4EEB-B612-C9C80AE1E782}" srcOrd="1" destOrd="0" parTransId="{13088E0D-0C71-422A-A313-8EACEA2D6457}" sibTransId="{AC2C2F51-1908-4416-AECC-C4C018F0388E}"/>
    <dgm:cxn modelId="{808F6B66-DA47-4B41-8B6F-E3CFEF60E9D8}" srcId="{9E63F326-004A-4A7E-9000-E1DF8AD1F9E2}" destId="{685C45F8-415D-4390-ADC0-5ED352038374}" srcOrd="0" destOrd="0" parTransId="{80BE3E50-1256-4EB1-B798-6CB434E4849A}" sibTransId="{487320BF-E4C5-40CF-9A10-895CC5FD5DE0}"/>
    <dgm:cxn modelId="{6CE300AA-AF96-4E48-8C22-C2147AFDA988}" srcId="{9E63F326-004A-4A7E-9000-E1DF8AD1F9E2}" destId="{F1455365-CC15-46B9-B096-23F9F4AA2DFB}" srcOrd="1" destOrd="0" parTransId="{5BD3B32D-4D05-423F-8F0C-75BECAC40B21}" sibTransId="{7502E67D-43DC-4AC9-989B-4BF0B9A9D6A4}"/>
    <dgm:cxn modelId="{C67A68B9-43B8-4B71-AF2C-36BD1FDE550F}" type="presOf" srcId="{685C45F8-415D-4390-ADC0-5ED352038374}" destId="{58EEE713-59DE-4FAE-A1A4-5BECD4BA75D7}" srcOrd="0" destOrd="0" presId="urn:microsoft.com/office/officeart/2005/8/layout/vList5"/>
    <dgm:cxn modelId="{B0C680F9-9F12-444F-9CE6-F9DB08DF105D}" type="presParOf" srcId="{51974DDB-B02E-4017-A7F7-38DA827EA620}" destId="{4E86ED96-FCF4-4BC9-89F5-AFB252DED4F0}" srcOrd="0" destOrd="0" presId="urn:microsoft.com/office/officeart/2005/8/layout/vList5"/>
    <dgm:cxn modelId="{8AE4F415-41F8-4EA6-973E-0B030B28C9A2}" type="presParOf" srcId="{4E86ED96-FCF4-4BC9-89F5-AFB252DED4F0}" destId="{FF8D51B8-48F0-489E-9FD7-4B57BD78533D}" srcOrd="0" destOrd="0" presId="urn:microsoft.com/office/officeart/2005/8/layout/vList5"/>
    <dgm:cxn modelId="{F30393EB-9F93-4F08-B02B-CF5C9D5C1F08}" type="presParOf" srcId="{4E86ED96-FCF4-4BC9-89F5-AFB252DED4F0}" destId="{B3BDB87D-F940-4565-8E5B-246CFA855B77}" srcOrd="1" destOrd="0" presId="urn:microsoft.com/office/officeart/2005/8/layout/vList5"/>
    <dgm:cxn modelId="{317F1DDC-81A9-41CE-B4B1-83A36E6B2560}" type="presParOf" srcId="{51974DDB-B02E-4017-A7F7-38DA827EA620}" destId="{951F7C74-24E3-4CB4-BA57-031C1E1BE09E}" srcOrd="1" destOrd="0" presId="urn:microsoft.com/office/officeart/2005/8/layout/vList5"/>
    <dgm:cxn modelId="{01B3FA2C-1091-411C-8208-E4169D5DC290}" type="presParOf" srcId="{51974DDB-B02E-4017-A7F7-38DA827EA620}" destId="{6D87039A-8268-4704-BEDD-F46E98C2D4A3}" srcOrd="2" destOrd="0" presId="urn:microsoft.com/office/officeart/2005/8/layout/vList5"/>
    <dgm:cxn modelId="{31530BB5-83DA-4F47-BE0D-64C196F62D2A}" type="presParOf" srcId="{6D87039A-8268-4704-BEDD-F46E98C2D4A3}" destId="{ACE34409-DDF1-40AF-887C-63D4DBA57FF9}" srcOrd="0" destOrd="0" presId="urn:microsoft.com/office/officeart/2005/8/layout/vList5"/>
    <dgm:cxn modelId="{2A9C61E2-3590-4589-9CF4-73A108D73A61}" type="presParOf" srcId="{6D87039A-8268-4704-BEDD-F46E98C2D4A3}" destId="{A142D048-0CE4-4E60-84A1-22228FA7E379}" srcOrd="1" destOrd="0" presId="urn:microsoft.com/office/officeart/2005/8/layout/vList5"/>
    <dgm:cxn modelId="{4C110F53-39F1-4C69-A361-144569DA826F}" type="presParOf" srcId="{51974DDB-B02E-4017-A7F7-38DA827EA620}" destId="{A88EA386-856D-4237-876E-0D279002FCC8}" srcOrd="3" destOrd="0" presId="urn:microsoft.com/office/officeart/2005/8/layout/vList5"/>
    <dgm:cxn modelId="{1814121F-7EDC-4549-953D-C24B3A52F5A3}" type="presParOf" srcId="{51974DDB-B02E-4017-A7F7-38DA827EA620}" destId="{1A9D2BEC-EFFB-4A5A-A70F-CF42FF4DB185}" srcOrd="4" destOrd="0" presId="urn:microsoft.com/office/officeart/2005/8/layout/vList5"/>
    <dgm:cxn modelId="{B4E909BA-473D-4B9E-863F-CEA42FC7633A}" type="presParOf" srcId="{1A9D2BEC-EFFB-4A5A-A70F-CF42FF4DB185}" destId="{98EB4984-E026-4F7A-9AAE-0AD00F70D502}" srcOrd="0" destOrd="0" presId="urn:microsoft.com/office/officeart/2005/8/layout/vList5"/>
    <dgm:cxn modelId="{E3F3D912-4C49-48F9-B587-D52C0B35D070}" type="presParOf" srcId="{1A9D2BEC-EFFB-4A5A-A70F-CF42FF4DB185}" destId="{58EEE713-59DE-4FAE-A1A4-5BECD4BA75D7}" srcOrd="1" destOrd="0" presId="urn:microsoft.com/office/officeart/2005/8/layout/vList5"/>
    <dgm:cxn modelId="{8F8CD6B1-AA47-4D9D-B7B6-5D6172DB3C13}" type="presParOf" srcId="{51974DDB-B02E-4017-A7F7-38DA827EA620}" destId="{4C186CC7-11C4-4573-843D-9DAE98B64337}" srcOrd="5" destOrd="0" presId="urn:microsoft.com/office/officeart/2005/8/layout/vList5"/>
    <dgm:cxn modelId="{5153D862-9992-471B-B497-7C67F2A8E455}" type="presParOf" srcId="{51974DDB-B02E-4017-A7F7-38DA827EA620}" destId="{0306D189-F142-4900-8016-1D0A954F5897}" srcOrd="6" destOrd="0" presId="urn:microsoft.com/office/officeart/2005/8/layout/vList5"/>
    <dgm:cxn modelId="{1441C786-7F17-4DE5-8E3D-6300C60E2449}" type="presParOf" srcId="{0306D189-F142-4900-8016-1D0A954F5897}" destId="{626FA006-6B7F-4450-AA55-B3F1A2A91CE3}" srcOrd="0" destOrd="0" presId="urn:microsoft.com/office/officeart/2005/8/layout/vList5"/>
    <dgm:cxn modelId="{27AE31BA-3D03-45B0-8E16-EE4DE2457867}" type="presParOf" srcId="{0306D189-F142-4900-8016-1D0A954F5897}" destId="{5644FB86-068C-434B-B2E2-D8757FECE8D9}"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0A15B57-01EA-477A-AAE8-F9160B24C4A7}" type="doc">
      <dgm:prSet loTypeId="urn:microsoft.com/office/officeart/2005/8/layout/radial5" loCatId="cycle" qsTypeId="urn:microsoft.com/office/officeart/2005/8/quickstyle/3d2" qsCatId="3D" csTypeId="urn:microsoft.com/office/officeart/2005/8/colors/colorful2" csCatId="colorful" phldr="1"/>
      <dgm:spPr/>
      <dgm:t>
        <a:bodyPr/>
        <a:lstStyle/>
        <a:p>
          <a:endParaRPr lang="en-US"/>
        </a:p>
      </dgm:t>
    </dgm:pt>
    <dgm:pt modelId="{15CA51AD-C8FC-4D91-AAA7-497A3E0A7F8C}">
      <dgm:prSet phldrT="[Text]" custT="1"/>
      <dgm:spPr/>
      <dgm:t>
        <a:bodyPr/>
        <a:lstStyle/>
        <a:p>
          <a:endParaRPr lang="en-US"/>
        </a:p>
      </dgm:t>
    </dgm:pt>
    <dgm:pt modelId="{A033B58D-E2B6-45A6-A3A3-91E7E8B0429E}" type="parTrans" cxnId="{2490F685-3528-424D-BD3E-76B2A692A3D7}">
      <dgm:prSet/>
      <dgm:spPr/>
      <dgm:t>
        <a:bodyPr/>
        <a:lstStyle/>
        <a:p>
          <a:endParaRPr lang="en-US" sz="1600">
            <a:solidFill>
              <a:srgbClr val="002060"/>
            </a:solidFill>
          </a:endParaRPr>
        </a:p>
      </dgm:t>
    </dgm:pt>
    <dgm:pt modelId="{1505939D-D909-4CDC-BA0B-D1241960CDA1}" type="sibTrans" cxnId="{2490F685-3528-424D-BD3E-76B2A692A3D7}">
      <dgm:prSet custT="1"/>
      <dgm:spPr/>
      <dgm:t>
        <a:bodyPr/>
        <a:lstStyle/>
        <a:p>
          <a:endParaRPr lang="en-US" sz="1600">
            <a:solidFill>
              <a:srgbClr val="002060"/>
            </a:solidFill>
          </a:endParaRPr>
        </a:p>
      </dgm:t>
    </dgm:pt>
    <dgm:pt modelId="{52EB0F0F-5C98-49C1-9B73-ED474D0D395D}">
      <dgm:prSet phldrT="[Text]" custT="1"/>
      <dgm:spPr/>
      <dgm:t>
        <a:bodyPr/>
        <a:lstStyle/>
        <a:p>
          <a:endParaRPr lang="en-US"/>
        </a:p>
      </dgm:t>
    </dgm:pt>
    <dgm:pt modelId="{213FF084-8CA0-4690-88D5-BAFF770E37C3}" type="parTrans" cxnId="{C70B5D9E-C43B-4930-B354-1CAEFEEF6CAD}">
      <dgm:prSet/>
      <dgm:spPr/>
      <dgm:t>
        <a:bodyPr/>
        <a:lstStyle/>
        <a:p>
          <a:endParaRPr lang="en-US" sz="1600">
            <a:solidFill>
              <a:srgbClr val="002060"/>
            </a:solidFill>
          </a:endParaRPr>
        </a:p>
      </dgm:t>
    </dgm:pt>
    <dgm:pt modelId="{2B2EBF92-019B-41B7-9009-8CA85ACEDBA1}" type="sibTrans" cxnId="{C70B5D9E-C43B-4930-B354-1CAEFEEF6CAD}">
      <dgm:prSet custT="1"/>
      <dgm:spPr/>
      <dgm:t>
        <a:bodyPr/>
        <a:lstStyle/>
        <a:p>
          <a:endParaRPr lang="en-US" sz="1600">
            <a:solidFill>
              <a:srgbClr val="002060"/>
            </a:solidFill>
          </a:endParaRPr>
        </a:p>
      </dgm:t>
    </dgm:pt>
    <dgm:pt modelId="{EC18E412-8208-438E-B7CD-8FC6FA95752E}">
      <dgm:prSet phldrT="[Text]" custT="1"/>
      <dgm:spPr/>
      <dgm:t>
        <a:bodyPr/>
        <a:lstStyle/>
        <a:p>
          <a:endParaRPr lang="en-US"/>
        </a:p>
      </dgm:t>
    </dgm:pt>
    <dgm:pt modelId="{D841F632-06EF-4D0B-BD7B-86A4D7DA80B7}" type="parTrans" cxnId="{ECB3B19B-A0A8-44D9-8172-A43EED05BBB5}">
      <dgm:prSet/>
      <dgm:spPr/>
      <dgm:t>
        <a:bodyPr/>
        <a:lstStyle/>
        <a:p>
          <a:endParaRPr lang="en-US" sz="1600">
            <a:solidFill>
              <a:srgbClr val="002060"/>
            </a:solidFill>
          </a:endParaRPr>
        </a:p>
      </dgm:t>
    </dgm:pt>
    <dgm:pt modelId="{0A98712F-27E8-435C-8520-3C7256FCD5AB}" type="sibTrans" cxnId="{ECB3B19B-A0A8-44D9-8172-A43EED05BBB5}">
      <dgm:prSet custT="1"/>
      <dgm:spPr/>
      <dgm:t>
        <a:bodyPr/>
        <a:lstStyle/>
        <a:p>
          <a:endParaRPr lang="en-US" sz="1600">
            <a:solidFill>
              <a:srgbClr val="002060"/>
            </a:solidFill>
          </a:endParaRPr>
        </a:p>
      </dgm:t>
    </dgm:pt>
    <dgm:pt modelId="{FC219FB8-C6B5-4594-BA6D-F80C04255DBF}">
      <dgm:prSet phldrT="[Text]" custT="1"/>
      <dgm:spPr/>
      <dgm:t>
        <a:bodyPr/>
        <a:lstStyle/>
        <a:p>
          <a:endParaRPr lang="en-US"/>
        </a:p>
      </dgm:t>
    </dgm:pt>
    <dgm:pt modelId="{80E15B60-F1D2-4128-98AE-C38CD4BA515A}" type="parTrans" cxnId="{ABF375FF-29B3-4CBE-8C68-760AB1CC3807}">
      <dgm:prSet/>
      <dgm:spPr/>
      <dgm:t>
        <a:bodyPr/>
        <a:lstStyle/>
        <a:p>
          <a:endParaRPr lang="en-US" sz="1600">
            <a:solidFill>
              <a:srgbClr val="002060"/>
            </a:solidFill>
          </a:endParaRPr>
        </a:p>
      </dgm:t>
    </dgm:pt>
    <dgm:pt modelId="{90DB72A9-D217-4644-9B8F-826D14492838}" type="sibTrans" cxnId="{ABF375FF-29B3-4CBE-8C68-760AB1CC3807}">
      <dgm:prSet/>
      <dgm:spPr/>
      <dgm:t>
        <a:bodyPr/>
        <a:lstStyle/>
        <a:p>
          <a:endParaRPr lang="en-US" sz="1600">
            <a:solidFill>
              <a:srgbClr val="002060"/>
            </a:solidFill>
          </a:endParaRPr>
        </a:p>
      </dgm:t>
    </dgm:pt>
    <dgm:pt modelId="{9CCC63FE-8632-4736-AA47-DEE8546CE3F0}">
      <dgm:prSet phldrT="[Text]" custT="1"/>
      <dgm:spPr/>
      <dgm:t>
        <a:bodyPr/>
        <a:lstStyle/>
        <a:p>
          <a:r>
            <a:rPr lang="en-US" sz="1600" b="1" dirty="0"/>
            <a:t>Balance Review &amp; Clearances</a:t>
          </a:r>
        </a:p>
      </dgm:t>
    </dgm:pt>
    <dgm:pt modelId="{CFF8AED7-09A4-4E65-87D5-48CCDC91E049}" type="sibTrans" cxnId="{EA2ECCE7-9619-4810-B2E2-0A976502E4DA}">
      <dgm:prSet custT="1"/>
      <dgm:spPr/>
      <dgm:t>
        <a:bodyPr/>
        <a:lstStyle/>
        <a:p>
          <a:endParaRPr lang="en-US" sz="1600">
            <a:solidFill>
              <a:srgbClr val="002060"/>
            </a:solidFill>
          </a:endParaRPr>
        </a:p>
      </dgm:t>
    </dgm:pt>
    <dgm:pt modelId="{8EAEEDCE-6C7B-4BEA-8146-DBABF51243DF}" type="parTrans" cxnId="{EA2ECCE7-9619-4810-B2E2-0A976502E4DA}">
      <dgm:prSet/>
      <dgm:spPr/>
      <dgm:t>
        <a:bodyPr/>
        <a:lstStyle/>
        <a:p>
          <a:endParaRPr lang="en-US" sz="1600">
            <a:solidFill>
              <a:srgbClr val="002060"/>
            </a:solidFill>
          </a:endParaRPr>
        </a:p>
      </dgm:t>
    </dgm:pt>
    <dgm:pt modelId="{1F0721AA-F3F1-43D8-9EBF-34F9E1AC905E}">
      <dgm:prSet phldrT="[Text]" custT="1"/>
      <dgm:spPr/>
      <dgm:t>
        <a:bodyPr/>
        <a:lstStyle/>
        <a:p>
          <a:r>
            <a:rPr lang="en-US" sz="1600" dirty="0"/>
            <a:t> Suspense Accounts</a:t>
          </a:r>
        </a:p>
      </dgm:t>
    </dgm:pt>
    <dgm:pt modelId="{B0CBD1AB-23CC-4ED3-A8A8-9D125B7DB586}" type="parTrans" cxnId="{EBCD18F7-5D5F-4827-A3B4-9DDC53451CE8}">
      <dgm:prSet custT="1"/>
      <dgm:spPr/>
      <dgm:t>
        <a:bodyPr/>
        <a:lstStyle/>
        <a:p>
          <a:endParaRPr lang="en-US" sz="2000"/>
        </a:p>
      </dgm:t>
    </dgm:pt>
    <dgm:pt modelId="{C7CBDBF8-8C0E-4762-A757-DB9EAF52D962}" type="sibTrans" cxnId="{EBCD18F7-5D5F-4827-A3B4-9DDC53451CE8}">
      <dgm:prSet/>
      <dgm:spPr/>
      <dgm:t>
        <a:bodyPr/>
        <a:lstStyle/>
        <a:p>
          <a:endParaRPr lang="en-US" sz="1400"/>
        </a:p>
      </dgm:t>
    </dgm:pt>
    <dgm:pt modelId="{39B7E86B-6C03-40D8-A247-A433750AA899}">
      <dgm:prSet phldrT="[Text]" custT="1"/>
      <dgm:spPr/>
      <dgm:t>
        <a:bodyPr/>
        <a:lstStyle/>
        <a:p>
          <a:r>
            <a:rPr lang="en-US" sz="1600" dirty="0"/>
            <a:t>Cash Balance (High / Negative)</a:t>
          </a:r>
        </a:p>
      </dgm:t>
    </dgm:pt>
    <dgm:pt modelId="{54A09D4B-72BD-48E2-9AE6-3F651FC5BF08}" type="parTrans" cxnId="{33BC1932-0A48-4325-89B6-6C8FDD2E3588}">
      <dgm:prSet custT="1"/>
      <dgm:spPr/>
      <dgm:t>
        <a:bodyPr/>
        <a:lstStyle/>
        <a:p>
          <a:endParaRPr lang="en-US" sz="2000"/>
        </a:p>
      </dgm:t>
    </dgm:pt>
    <dgm:pt modelId="{485DF289-6CF3-4718-A5DA-F0470E050787}" type="sibTrans" cxnId="{33BC1932-0A48-4325-89B6-6C8FDD2E3588}">
      <dgm:prSet/>
      <dgm:spPr/>
      <dgm:t>
        <a:bodyPr/>
        <a:lstStyle/>
        <a:p>
          <a:endParaRPr lang="en-US" sz="1400"/>
        </a:p>
      </dgm:t>
    </dgm:pt>
    <dgm:pt modelId="{270EF7B8-3B90-4AA8-A8DD-1203338305D5}">
      <dgm:prSet phldrT="[Text]" custT="1"/>
      <dgm:spPr/>
      <dgm:t>
        <a:bodyPr/>
        <a:lstStyle/>
        <a:p>
          <a:r>
            <a:rPr lang="en-US" sz="1600" dirty="0"/>
            <a:t>Vendors</a:t>
          </a:r>
        </a:p>
      </dgm:t>
    </dgm:pt>
    <dgm:pt modelId="{97B4FBA0-4A14-4116-BB9C-1C48802B9D88}" type="parTrans" cxnId="{C9390FD1-5B87-4213-9A46-1C98834C3C83}">
      <dgm:prSet custT="1"/>
      <dgm:spPr/>
      <dgm:t>
        <a:bodyPr/>
        <a:lstStyle/>
        <a:p>
          <a:endParaRPr lang="en-US" sz="2000"/>
        </a:p>
      </dgm:t>
    </dgm:pt>
    <dgm:pt modelId="{6389DB3E-42E1-4336-BFA9-A4A2510E2486}" type="sibTrans" cxnId="{C9390FD1-5B87-4213-9A46-1C98834C3C83}">
      <dgm:prSet/>
      <dgm:spPr/>
      <dgm:t>
        <a:bodyPr/>
        <a:lstStyle/>
        <a:p>
          <a:endParaRPr lang="en-US" sz="1400"/>
        </a:p>
      </dgm:t>
    </dgm:pt>
    <dgm:pt modelId="{6DA379E9-69F5-474D-923E-36A05752CEFB}">
      <dgm:prSet phldrT="[Text]" custT="1"/>
      <dgm:spPr/>
      <dgm:t>
        <a:bodyPr/>
        <a:lstStyle/>
        <a:p>
          <a:r>
            <a:rPr lang="en-US" sz="1600" dirty="0"/>
            <a:t>Advance to Suppliers</a:t>
          </a:r>
        </a:p>
      </dgm:t>
    </dgm:pt>
    <dgm:pt modelId="{C78B1C8F-712B-4F2B-80D2-C8DA886E6542}" type="parTrans" cxnId="{AD23EE61-A19B-411D-8AD0-7AE88E353E3C}">
      <dgm:prSet custT="1"/>
      <dgm:spPr/>
      <dgm:t>
        <a:bodyPr/>
        <a:lstStyle/>
        <a:p>
          <a:endParaRPr lang="en-US" sz="2000"/>
        </a:p>
      </dgm:t>
    </dgm:pt>
    <dgm:pt modelId="{81305F8F-1642-435B-A371-04076BA77655}" type="sibTrans" cxnId="{AD23EE61-A19B-411D-8AD0-7AE88E353E3C}">
      <dgm:prSet/>
      <dgm:spPr/>
      <dgm:t>
        <a:bodyPr/>
        <a:lstStyle/>
        <a:p>
          <a:endParaRPr lang="en-US" sz="1400"/>
        </a:p>
      </dgm:t>
    </dgm:pt>
    <dgm:pt modelId="{F6A92D6E-EAB6-42CC-B63B-40548B9B3581}">
      <dgm:prSet phldrT="[Text]" custT="1"/>
      <dgm:spPr/>
      <dgm:t>
        <a:bodyPr/>
        <a:lstStyle/>
        <a:p>
          <a:r>
            <a:rPr lang="en-US" sz="1600" dirty="0"/>
            <a:t>Debtors</a:t>
          </a:r>
        </a:p>
      </dgm:t>
    </dgm:pt>
    <dgm:pt modelId="{8BF5CC78-6342-49F3-85E9-BC059948EDBD}" type="parTrans" cxnId="{37F9F15C-4CF9-410A-A527-C2789F450010}">
      <dgm:prSet custT="1"/>
      <dgm:spPr/>
      <dgm:t>
        <a:bodyPr/>
        <a:lstStyle/>
        <a:p>
          <a:endParaRPr lang="en-US" sz="2000"/>
        </a:p>
      </dgm:t>
    </dgm:pt>
    <dgm:pt modelId="{7A715171-D7E9-469E-9951-EFB6BF8C638D}" type="sibTrans" cxnId="{37F9F15C-4CF9-410A-A527-C2789F450010}">
      <dgm:prSet/>
      <dgm:spPr/>
      <dgm:t>
        <a:bodyPr/>
        <a:lstStyle/>
        <a:p>
          <a:endParaRPr lang="en-US" sz="1400"/>
        </a:p>
      </dgm:t>
    </dgm:pt>
    <dgm:pt modelId="{D209E756-C012-48AB-8CD7-D0DA4A266EA8}">
      <dgm:prSet phldrT="[Text]" custT="1"/>
      <dgm:spPr/>
      <dgm:t>
        <a:bodyPr/>
        <a:lstStyle/>
        <a:p>
          <a:r>
            <a:rPr lang="en-US" sz="1600" dirty="0" err="1"/>
            <a:t>Imprest</a:t>
          </a:r>
          <a:endParaRPr lang="en-US" sz="1600" dirty="0"/>
        </a:p>
      </dgm:t>
    </dgm:pt>
    <dgm:pt modelId="{D52EEB5C-6C30-4F59-A4B3-7CC780ADF21C}" type="parTrans" cxnId="{B25903A4-BF3B-4433-971B-C9C3A9B3B659}">
      <dgm:prSet custT="1"/>
      <dgm:spPr/>
      <dgm:t>
        <a:bodyPr/>
        <a:lstStyle/>
        <a:p>
          <a:endParaRPr lang="en-US" sz="2000"/>
        </a:p>
      </dgm:t>
    </dgm:pt>
    <dgm:pt modelId="{32F3717B-5E8A-4912-AB07-859B7C4CCEAA}" type="sibTrans" cxnId="{B25903A4-BF3B-4433-971B-C9C3A9B3B659}">
      <dgm:prSet/>
      <dgm:spPr/>
      <dgm:t>
        <a:bodyPr/>
        <a:lstStyle/>
        <a:p>
          <a:endParaRPr lang="en-US" sz="1400"/>
        </a:p>
      </dgm:t>
    </dgm:pt>
    <dgm:pt modelId="{8CC1B2F4-6207-4EBD-92C4-A8143F65DCA9}">
      <dgm:prSet phldrT="[Text]" custT="1"/>
      <dgm:spPr/>
      <dgm:t>
        <a:bodyPr/>
        <a:lstStyle/>
        <a:p>
          <a:r>
            <a:rPr lang="en-US" sz="1600" dirty="0"/>
            <a:t>Petty Balances</a:t>
          </a:r>
        </a:p>
      </dgm:t>
    </dgm:pt>
    <dgm:pt modelId="{E7941830-2BD0-4847-B2E3-402F67D10FEF}" type="parTrans" cxnId="{BD3A8441-5428-442C-BF6E-FE69F996FF7E}">
      <dgm:prSet custT="1"/>
      <dgm:spPr/>
      <dgm:t>
        <a:bodyPr/>
        <a:lstStyle/>
        <a:p>
          <a:endParaRPr lang="en-US" sz="2000"/>
        </a:p>
      </dgm:t>
    </dgm:pt>
    <dgm:pt modelId="{CB98DF1D-B985-41B0-82DE-4A6FA6DD749C}" type="sibTrans" cxnId="{BD3A8441-5428-442C-BF6E-FE69F996FF7E}">
      <dgm:prSet/>
      <dgm:spPr/>
      <dgm:t>
        <a:bodyPr/>
        <a:lstStyle/>
        <a:p>
          <a:endParaRPr lang="en-US" sz="1400"/>
        </a:p>
      </dgm:t>
    </dgm:pt>
    <dgm:pt modelId="{C25278A3-642A-4987-8D69-93379CCDCD26}" type="pres">
      <dgm:prSet presAssocID="{10A15B57-01EA-477A-AAE8-F9160B24C4A7}" presName="Name0" presStyleCnt="0">
        <dgm:presLayoutVars>
          <dgm:chMax val="1"/>
          <dgm:dir/>
          <dgm:animLvl val="ctr"/>
          <dgm:resizeHandles val="exact"/>
        </dgm:presLayoutVars>
      </dgm:prSet>
      <dgm:spPr/>
      <dgm:t>
        <a:bodyPr/>
        <a:lstStyle/>
        <a:p>
          <a:endParaRPr lang="en-US"/>
        </a:p>
      </dgm:t>
    </dgm:pt>
    <dgm:pt modelId="{19CA14A6-7C05-4060-864D-0416E6D156FC}" type="pres">
      <dgm:prSet presAssocID="{9CCC63FE-8632-4736-AA47-DEE8546CE3F0}" presName="centerShape" presStyleLbl="node0" presStyleIdx="0" presStyleCnt="1"/>
      <dgm:spPr/>
      <dgm:t>
        <a:bodyPr/>
        <a:lstStyle/>
        <a:p>
          <a:endParaRPr lang="en-US"/>
        </a:p>
      </dgm:t>
    </dgm:pt>
    <dgm:pt modelId="{FB8A997D-3F80-450C-B776-E82916311198}" type="pres">
      <dgm:prSet presAssocID="{B0CBD1AB-23CC-4ED3-A8A8-9D125B7DB586}" presName="parTrans" presStyleLbl="sibTrans2D1" presStyleIdx="0" presStyleCnt="7"/>
      <dgm:spPr/>
      <dgm:t>
        <a:bodyPr/>
        <a:lstStyle/>
        <a:p>
          <a:endParaRPr lang="en-US"/>
        </a:p>
      </dgm:t>
    </dgm:pt>
    <dgm:pt modelId="{4824DEA7-02F7-4978-8552-361A6FEFBCE0}" type="pres">
      <dgm:prSet presAssocID="{B0CBD1AB-23CC-4ED3-A8A8-9D125B7DB586}" presName="connectorText" presStyleLbl="sibTrans2D1" presStyleIdx="0" presStyleCnt="7"/>
      <dgm:spPr/>
      <dgm:t>
        <a:bodyPr/>
        <a:lstStyle/>
        <a:p>
          <a:endParaRPr lang="en-US"/>
        </a:p>
      </dgm:t>
    </dgm:pt>
    <dgm:pt modelId="{1E892E67-FB24-4285-9D69-8583CB856844}" type="pres">
      <dgm:prSet presAssocID="{1F0721AA-F3F1-43D8-9EBF-34F9E1AC905E}" presName="node" presStyleLbl="node1" presStyleIdx="0" presStyleCnt="7">
        <dgm:presLayoutVars>
          <dgm:bulletEnabled val="1"/>
        </dgm:presLayoutVars>
      </dgm:prSet>
      <dgm:spPr/>
      <dgm:t>
        <a:bodyPr/>
        <a:lstStyle/>
        <a:p>
          <a:endParaRPr lang="en-US"/>
        </a:p>
      </dgm:t>
    </dgm:pt>
    <dgm:pt modelId="{66850788-45B4-4271-A160-DE495B8B3C4F}" type="pres">
      <dgm:prSet presAssocID="{54A09D4B-72BD-48E2-9AE6-3F651FC5BF08}" presName="parTrans" presStyleLbl="sibTrans2D1" presStyleIdx="1" presStyleCnt="7"/>
      <dgm:spPr/>
      <dgm:t>
        <a:bodyPr/>
        <a:lstStyle/>
        <a:p>
          <a:endParaRPr lang="en-US"/>
        </a:p>
      </dgm:t>
    </dgm:pt>
    <dgm:pt modelId="{BEEE1360-E9E2-4EFE-BB00-F501DBCB6882}" type="pres">
      <dgm:prSet presAssocID="{54A09D4B-72BD-48E2-9AE6-3F651FC5BF08}" presName="connectorText" presStyleLbl="sibTrans2D1" presStyleIdx="1" presStyleCnt="7"/>
      <dgm:spPr/>
      <dgm:t>
        <a:bodyPr/>
        <a:lstStyle/>
        <a:p>
          <a:endParaRPr lang="en-US"/>
        </a:p>
      </dgm:t>
    </dgm:pt>
    <dgm:pt modelId="{DA4F2B30-AB4C-4F95-8B74-A3F3A5AF673B}" type="pres">
      <dgm:prSet presAssocID="{39B7E86B-6C03-40D8-A247-A433750AA899}" presName="node" presStyleLbl="node1" presStyleIdx="1" presStyleCnt="7">
        <dgm:presLayoutVars>
          <dgm:bulletEnabled val="1"/>
        </dgm:presLayoutVars>
      </dgm:prSet>
      <dgm:spPr/>
      <dgm:t>
        <a:bodyPr/>
        <a:lstStyle/>
        <a:p>
          <a:endParaRPr lang="en-US"/>
        </a:p>
      </dgm:t>
    </dgm:pt>
    <dgm:pt modelId="{49EE672A-6A94-4747-BE5D-29CC7BFE197E}" type="pres">
      <dgm:prSet presAssocID="{97B4FBA0-4A14-4116-BB9C-1C48802B9D88}" presName="parTrans" presStyleLbl="sibTrans2D1" presStyleIdx="2" presStyleCnt="7"/>
      <dgm:spPr/>
      <dgm:t>
        <a:bodyPr/>
        <a:lstStyle/>
        <a:p>
          <a:endParaRPr lang="en-US"/>
        </a:p>
      </dgm:t>
    </dgm:pt>
    <dgm:pt modelId="{0C871704-4816-4228-A510-BD900A09A0E5}" type="pres">
      <dgm:prSet presAssocID="{97B4FBA0-4A14-4116-BB9C-1C48802B9D88}" presName="connectorText" presStyleLbl="sibTrans2D1" presStyleIdx="2" presStyleCnt="7"/>
      <dgm:spPr/>
      <dgm:t>
        <a:bodyPr/>
        <a:lstStyle/>
        <a:p>
          <a:endParaRPr lang="en-US"/>
        </a:p>
      </dgm:t>
    </dgm:pt>
    <dgm:pt modelId="{8CE0FB47-66F8-40A8-8124-F69919028BDD}" type="pres">
      <dgm:prSet presAssocID="{270EF7B8-3B90-4AA8-A8DD-1203338305D5}" presName="node" presStyleLbl="node1" presStyleIdx="2" presStyleCnt="7">
        <dgm:presLayoutVars>
          <dgm:bulletEnabled val="1"/>
        </dgm:presLayoutVars>
      </dgm:prSet>
      <dgm:spPr/>
      <dgm:t>
        <a:bodyPr/>
        <a:lstStyle/>
        <a:p>
          <a:endParaRPr lang="en-US"/>
        </a:p>
      </dgm:t>
    </dgm:pt>
    <dgm:pt modelId="{BB0F901C-217B-4101-8861-68E0B8AEC7EA}" type="pres">
      <dgm:prSet presAssocID="{C78B1C8F-712B-4F2B-80D2-C8DA886E6542}" presName="parTrans" presStyleLbl="sibTrans2D1" presStyleIdx="3" presStyleCnt="7"/>
      <dgm:spPr/>
      <dgm:t>
        <a:bodyPr/>
        <a:lstStyle/>
        <a:p>
          <a:endParaRPr lang="en-US"/>
        </a:p>
      </dgm:t>
    </dgm:pt>
    <dgm:pt modelId="{D5652E55-A2C5-4832-88CA-448689AE4095}" type="pres">
      <dgm:prSet presAssocID="{C78B1C8F-712B-4F2B-80D2-C8DA886E6542}" presName="connectorText" presStyleLbl="sibTrans2D1" presStyleIdx="3" presStyleCnt="7"/>
      <dgm:spPr/>
      <dgm:t>
        <a:bodyPr/>
        <a:lstStyle/>
        <a:p>
          <a:endParaRPr lang="en-US"/>
        </a:p>
      </dgm:t>
    </dgm:pt>
    <dgm:pt modelId="{849B1C88-52E1-4127-8CF5-901352117DEE}" type="pres">
      <dgm:prSet presAssocID="{6DA379E9-69F5-474D-923E-36A05752CEFB}" presName="node" presStyleLbl="node1" presStyleIdx="3" presStyleCnt="7">
        <dgm:presLayoutVars>
          <dgm:bulletEnabled val="1"/>
        </dgm:presLayoutVars>
      </dgm:prSet>
      <dgm:spPr/>
      <dgm:t>
        <a:bodyPr/>
        <a:lstStyle/>
        <a:p>
          <a:endParaRPr lang="en-US"/>
        </a:p>
      </dgm:t>
    </dgm:pt>
    <dgm:pt modelId="{9F2E2683-56C5-435C-A2C7-130F562480DF}" type="pres">
      <dgm:prSet presAssocID="{8BF5CC78-6342-49F3-85E9-BC059948EDBD}" presName="parTrans" presStyleLbl="sibTrans2D1" presStyleIdx="4" presStyleCnt="7"/>
      <dgm:spPr/>
      <dgm:t>
        <a:bodyPr/>
        <a:lstStyle/>
        <a:p>
          <a:endParaRPr lang="en-US"/>
        </a:p>
      </dgm:t>
    </dgm:pt>
    <dgm:pt modelId="{2807E669-10E5-4F2B-89B4-7265E6BDDA6F}" type="pres">
      <dgm:prSet presAssocID="{8BF5CC78-6342-49F3-85E9-BC059948EDBD}" presName="connectorText" presStyleLbl="sibTrans2D1" presStyleIdx="4" presStyleCnt="7"/>
      <dgm:spPr/>
      <dgm:t>
        <a:bodyPr/>
        <a:lstStyle/>
        <a:p>
          <a:endParaRPr lang="en-US"/>
        </a:p>
      </dgm:t>
    </dgm:pt>
    <dgm:pt modelId="{74CEBA0E-B19A-4C2C-94BD-690E07AA9BD1}" type="pres">
      <dgm:prSet presAssocID="{F6A92D6E-EAB6-42CC-B63B-40548B9B3581}" presName="node" presStyleLbl="node1" presStyleIdx="4" presStyleCnt="7">
        <dgm:presLayoutVars>
          <dgm:bulletEnabled val="1"/>
        </dgm:presLayoutVars>
      </dgm:prSet>
      <dgm:spPr/>
      <dgm:t>
        <a:bodyPr/>
        <a:lstStyle/>
        <a:p>
          <a:endParaRPr lang="en-US"/>
        </a:p>
      </dgm:t>
    </dgm:pt>
    <dgm:pt modelId="{9951C037-6CF8-489E-82D7-1FDBE8DF85A6}" type="pres">
      <dgm:prSet presAssocID="{D52EEB5C-6C30-4F59-A4B3-7CC780ADF21C}" presName="parTrans" presStyleLbl="sibTrans2D1" presStyleIdx="5" presStyleCnt="7"/>
      <dgm:spPr/>
      <dgm:t>
        <a:bodyPr/>
        <a:lstStyle/>
        <a:p>
          <a:endParaRPr lang="en-US"/>
        </a:p>
      </dgm:t>
    </dgm:pt>
    <dgm:pt modelId="{B7EBF25A-166E-47E5-9491-5C10C81127D9}" type="pres">
      <dgm:prSet presAssocID="{D52EEB5C-6C30-4F59-A4B3-7CC780ADF21C}" presName="connectorText" presStyleLbl="sibTrans2D1" presStyleIdx="5" presStyleCnt="7"/>
      <dgm:spPr/>
      <dgm:t>
        <a:bodyPr/>
        <a:lstStyle/>
        <a:p>
          <a:endParaRPr lang="en-US"/>
        </a:p>
      </dgm:t>
    </dgm:pt>
    <dgm:pt modelId="{1A3C0BBD-51DF-443E-8E2E-FCF479879D9F}" type="pres">
      <dgm:prSet presAssocID="{D209E756-C012-48AB-8CD7-D0DA4A266EA8}" presName="node" presStyleLbl="node1" presStyleIdx="5" presStyleCnt="7">
        <dgm:presLayoutVars>
          <dgm:bulletEnabled val="1"/>
        </dgm:presLayoutVars>
      </dgm:prSet>
      <dgm:spPr/>
      <dgm:t>
        <a:bodyPr/>
        <a:lstStyle/>
        <a:p>
          <a:endParaRPr lang="en-US"/>
        </a:p>
      </dgm:t>
    </dgm:pt>
    <dgm:pt modelId="{CEFCBB22-6F45-4820-885B-7322CCAB268B}" type="pres">
      <dgm:prSet presAssocID="{E7941830-2BD0-4847-B2E3-402F67D10FEF}" presName="parTrans" presStyleLbl="sibTrans2D1" presStyleIdx="6" presStyleCnt="7"/>
      <dgm:spPr/>
      <dgm:t>
        <a:bodyPr/>
        <a:lstStyle/>
        <a:p>
          <a:endParaRPr lang="en-US"/>
        </a:p>
      </dgm:t>
    </dgm:pt>
    <dgm:pt modelId="{E92B1D64-A882-41A5-BDA7-7F6762DEA303}" type="pres">
      <dgm:prSet presAssocID="{E7941830-2BD0-4847-B2E3-402F67D10FEF}" presName="connectorText" presStyleLbl="sibTrans2D1" presStyleIdx="6" presStyleCnt="7"/>
      <dgm:spPr/>
      <dgm:t>
        <a:bodyPr/>
        <a:lstStyle/>
        <a:p>
          <a:endParaRPr lang="en-US"/>
        </a:p>
      </dgm:t>
    </dgm:pt>
    <dgm:pt modelId="{0A466739-5C75-4C6A-8089-252ED8D47A2B}" type="pres">
      <dgm:prSet presAssocID="{8CC1B2F4-6207-4EBD-92C4-A8143F65DCA9}" presName="node" presStyleLbl="node1" presStyleIdx="6" presStyleCnt="7">
        <dgm:presLayoutVars>
          <dgm:bulletEnabled val="1"/>
        </dgm:presLayoutVars>
      </dgm:prSet>
      <dgm:spPr/>
      <dgm:t>
        <a:bodyPr/>
        <a:lstStyle/>
        <a:p>
          <a:endParaRPr lang="en-US"/>
        </a:p>
      </dgm:t>
    </dgm:pt>
  </dgm:ptLst>
  <dgm:cxnLst>
    <dgm:cxn modelId="{EA662980-8473-451B-BB2E-B747FA4C992F}" type="presOf" srcId="{54A09D4B-72BD-48E2-9AE6-3F651FC5BF08}" destId="{BEEE1360-E9E2-4EFE-BB00-F501DBCB6882}" srcOrd="1" destOrd="0" presId="urn:microsoft.com/office/officeart/2005/8/layout/radial5"/>
    <dgm:cxn modelId="{A55162B4-E673-4555-9BAA-311EAAEEDBE4}" type="presOf" srcId="{C78B1C8F-712B-4F2B-80D2-C8DA886E6542}" destId="{BB0F901C-217B-4101-8861-68E0B8AEC7EA}" srcOrd="0" destOrd="0" presId="urn:microsoft.com/office/officeart/2005/8/layout/radial5"/>
    <dgm:cxn modelId="{79E104AA-AA8C-46A1-9CBF-21ABDF0B0494}" type="presOf" srcId="{97B4FBA0-4A14-4116-BB9C-1C48802B9D88}" destId="{0C871704-4816-4228-A510-BD900A09A0E5}" srcOrd="1" destOrd="0" presId="urn:microsoft.com/office/officeart/2005/8/layout/radial5"/>
    <dgm:cxn modelId="{6E0C53B6-406E-4AAB-A71D-D77E386B3511}" type="presOf" srcId="{1F0721AA-F3F1-43D8-9EBF-34F9E1AC905E}" destId="{1E892E67-FB24-4285-9D69-8583CB856844}" srcOrd="0" destOrd="0" presId="urn:microsoft.com/office/officeart/2005/8/layout/radial5"/>
    <dgm:cxn modelId="{E956BA2B-8A16-47F4-8998-17002A398FA3}" type="presOf" srcId="{270EF7B8-3B90-4AA8-A8DD-1203338305D5}" destId="{8CE0FB47-66F8-40A8-8124-F69919028BDD}" srcOrd="0" destOrd="0" presId="urn:microsoft.com/office/officeart/2005/8/layout/radial5"/>
    <dgm:cxn modelId="{F818ACF5-68CA-4B04-A645-59AFDF7EB609}" type="presOf" srcId="{B0CBD1AB-23CC-4ED3-A8A8-9D125B7DB586}" destId="{4824DEA7-02F7-4978-8552-361A6FEFBCE0}" srcOrd="1" destOrd="0" presId="urn:microsoft.com/office/officeart/2005/8/layout/radial5"/>
    <dgm:cxn modelId="{DBD10A66-DBF9-4F4E-9805-A9A271B2C8E5}" type="presOf" srcId="{8BF5CC78-6342-49F3-85E9-BC059948EDBD}" destId="{2807E669-10E5-4F2B-89B4-7265E6BDDA6F}" srcOrd="1" destOrd="0" presId="urn:microsoft.com/office/officeart/2005/8/layout/radial5"/>
    <dgm:cxn modelId="{B25903A4-BF3B-4433-971B-C9C3A9B3B659}" srcId="{9CCC63FE-8632-4736-AA47-DEE8546CE3F0}" destId="{D209E756-C012-48AB-8CD7-D0DA4A266EA8}" srcOrd="5" destOrd="0" parTransId="{D52EEB5C-6C30-4F59-A4B3-7CC780ADF21C}" sibTransId="{32F3717B-5E8A-4912-AB07-859B7C4CCEAA}"/>
    <dgm:cxn modelId="{AD23EE61-A19B-411D-8AD0-7AE88E353E3C}" srcId="{9CCC63FE-8632-4736-AA47-DEE8546CE3F0}" destId="{6DA379E9-69F5-474D-923E-36A05752CEFB}" srcOrd="3" destOrd="0" parTransId="{C78B1C8F-712B-4F2B-80D2-C8DA886E6542}" sibTransId="{81305F8F-1642-435B-A371-04076BA77655}"/>
    <dgm:cxn modelId="{2490F685-3528-424D-BD3E-76B2A692A3D7}" srcId="{10A15B57-01EA-477A-AAE8-F9160B24C4A7}" destId="{15CA51AD-C8FC-4D91-AAA7-497A3E0A7F8C}" srcOrd="1" destOrd="0" parTransId="{A033B58D-E2B6-45A6-A3A3-91E7E8B0429E}" sibTransId="{1505939D-D909-4CDC-BA0B-D1241960CDA1}"/>
    <dgm:cxn modelId="{5C32934C-B5BD-49FA-9BE6-DA3AEAF63490}" type="presOf" srcId="{97B4FBA0-4A14-4116-BB9C-1C48802B9D88}" destId="{49EE672A-6A94-4747-BE5D-29CC7BFE197E}" srcOrd="0" destOrd="0" presId="urn:microsoft.com/office/officeart/2005/8/layout/radial5"/>
    <dgm:cxn modelId="{ABF375FF-29B3-4CBE-8C68-760AB1CC3807}" srcId="{10A15B57-01EA-477A-AAE8-F9160B24C4A7}" destId="{FC219FB8-C6B5-4594-BA6D-F80C04255DBF}" srcOrd="4" destOrd="0" parTransId="{80E15B60-F1D2-4128-98AE-C38CD4BA515A}" sibTransId="{90DB72A9-D217-4644-9B8F-826D14492838}"/>
    <dgm:cxn modelId="{33BC1932-0A48-4325-89B6-6C8FDD2E3588}" srcId="{9CCC63FE-8632-4736-AA47-DEE8546CE3F0}" destId="{39B7E86B-6C03-40D8-A247-A433750AA899}" srcOrd="1" destOrd="0" parTransId="{54A09D4B-72BD-48E2-9AE6-3F651FC5BF08}" sibTransId="{485DF289-6CF3-4718-A5DA-F0470E050787}"/>
    <dgm:cxn modelId="{7699A721-8B68-4526-B042-CF37C91D08E1}" type="presOf" srcId="{E7941830-2BD0-4847-B2E3-402F67D10FEF}" destId="{CEFCBB22-6F45-4820-885B-7322CCAB268B}" srcOrd="0" destOrd="0" presId="urn:microsoft.com/office/officeart/2005/8/layout/radial5"/>
    <dgm:cxn modelId="{3EF0B85C-9FCF-40F5-B4BC-374AD3E1692F}" type="presOf" srcId="{B0CBD1AB-23CC-4ED3-A8A8-9D125B7DB586}" destId="{FB8A997D-3F80-450C-B776-E82916311198}" srcOrd="0" destOrd="0" presId="urn:microsoft.com/office/officeart/2005/8/layout/radial5"/>
    <dgm:cxn modelId="{C70B5D9E-C43B-4930-B354-1CAEFEEF6CAD}" srcId="{10A15B57-01EA-477A-AAE8-F9160B24C4A7}" destId="{52EB0F0F-5C98-49C1-9B73-ED474D0D395D}" srcOrd="2" destOrd="0" parTransId="{213FF084-8CA0-4690-88D5-BAFF770E37C3}" sibTransId="{2B2EBF92-019B-41B7-9009-8CA85ACEDBA1}"/>
    <dgm:cxn modelId="{B8EA0FA4-335E-4F40-B06C-ED591EDA4E00}" type="presOf" srcId="{9CCC63FE-8632-4736-AA47-DEE8546CE3F0}" destId="{19CA14A6-7C05-4060-864D-0416E6D156FC}" srcOrd="0" destOrd="0" presId="urn:microsoft.com/office/officeart/2005/8/layout/radial5"/>
    <dgm:cxn modelId="{C9390FD1-5B87-4213-9A46-1C98834C3C83}" srcId="{9CCC63FE-8632-4736-AA47-DEE8546CE3F0}" destId="{270EF7B8-3B90-4AA8-A8DD-1203338305D5}" srcOrd="2" destOrd="0" parTransId="{97B4FBA0-4A14-4116-BB9C-1C48802B9D88}" sibTransId="{6389DB3E-42E1-4336-BFA9-A4A2510E2486}"/>
    <dgm:cxn modelId="{44D7F0BC-5CE9-4425-A71B-BC8B2184DCCE}" type="presOf" srcId="{8BF5CC78-6342-49F3-85E9-BC059948EDBD}" destId="{9F2E2683-56C5-435C-A2C7-130F562480DF}" srcOrd="0" destOrd="0" presId="urn:microsoft.com/office/officeart/2005/8/layout/radial5"/>
    <dgm:cxn modelId="{CAA4D034-9530-455A-9C5C-27207BB1B6FF}" type="presOf" srcId="{D52EEB5C-6C30-4F59-A4B3-7CC780ADF21C}" destId="{B7EBF25A-166E-47E5-9491-5C10C81127D9}" srcOrd="1" destOrd="0" presId="urn:microsoft.com/office/officeart/2005/8/layout/radial5"/>
    <dgm:cxn modelId="{EBCD18F7-5D5F-4827-A3B4-9DDC53451CE8}" srcId="{9CCC63FE-8632-4736-AA47-DEE8546CE3F0}" destId="{1F0721AA-F3F1-43D8-9EBF-34F9E1AC905E}" srcOrd="0" destOrd="0" parTransId="{B0CBD1AB-23CC-4ED3-A8A8-9D125B7DB586}" sibTransId="{C7CBDBF8-8C0E-4762-A757-DB9EAF52D962}"/>
    <dgm:cxn modelId="{CBA2A620-5CF8-4BFD-B034-932EE2A26057}" type="presOf" srcId="{54A09D4B-72BD-48E2-9AE6-3F651FC5BF08}" destId="{66850788-45B4-4271-A160-DE495B8B3C4F}" srcOrd="0" destOrd="0" presId="urn:microsoft.com/office/officeart/2005/8/layout/radial5"/>
    <dgm:cxn modelId="{BD3A8441-5428-442C-BF6E-FE69F996FF7E}" srcId="{9CCC63FE-8632-4736-AA47-DEE8546CE3F0}" destId="{8CC1B2F4-6207-4EBD-92C4-A8143F65DCA9}" srcOrd="6" destOrd="0" parTransId="{E7941830-2BD0-4847-B2E3-402F67D10FEF}" sibTransId="{CB98DF1D-B985-41B0-82DE-4A6FA6DD749C}"/>
    <dgm:cxn modelId="{37F9F15C-4CF9-410A-A527-C2789F450010}" srcId="{9CCC63FE-8632-4736-AA47-DEE8546CE3F0}" destId="{F6A92D6E-EAB6-42CC-B63B-40548B9B3581}" srcOrd="4" destOrd="0" parTransId="{8BF5CC78-6342-49F3-85E9-BC059948EDBD}" sibTransId="{7A715171-D7E9-469E-9951-EFB6BF8C638D}"/>
    <dgm:cxn modelId="{ECB3B19B-A0A8-44D9-8172-A43EED05BBB5}" srcId="{10A15B57-01EA-477A-AAE8-F9160B24C4A7}" destId="{EC18E412-8208-438E-B7CD-8FC6FA95752E}" srcOrd="3" destOrd="0" parTransId="{D841F632-06EF-4D0B-BD7B-86A4D7DA80B7}" sibTransId="{0A98712F-27E8-435C-8520-3C7256FCD5AB}"/>
    <dgm:cxn modelId="{F44C8B05-5D24-4E01-92BE-7C3131EE3C5D}" type="presOf" srcId="{D209E756-C012-48AB-8CD7-D0DA4A266EA8}" destId="{1A3C0BBD-51DF-443E-8E2E-FCF479879D9F}" srcOrd="0" destOrd="0" presId="urn:microsoft.com/office/officeart/2005/8/layout/radial5"/>
    <dgm:cxn modelId="{A2A1B622-178C-40F2-B298-7FBB1B917470}" type="presOf" srcId="{10A15B57-01EA-477A-AAE8-F9160B24C4A7}" destId="{C25278A3-642A-4987-8D69-93379CCDCD26}" srcOrd="0" destOrd="0" presId="urn:microsoft.com/office/officeart/2005/8/layout/radial5"/>
    <dgm:cxn modelId="{8A0A71A0-B446-4206-AB8E-006E45DC2BC7}" type="presOf" srcId="{F6A92D6E-EAB6-42CC-B63B-40548B9B3581}" destId="{74CEBA0E-B19A-4C2C-94BD-690E07AA9BD1}" srcOrd="0" destOrd="0" presId="urn:microsoft.com/office/officeart/2005/8/layout/radial5"/>
    <dgm:cxn modelId="{AEE001BD-B912-4054-8E59-79A03E5D8C16}" type="presOf" srcId="{6DA379E9-69F5-474D-923E-36A05752CEFB}" destId="{849B1C88-52E1-4127-8CF5-901352117DEE}" srcOrd="0" destOrd="0" presId="urn:microsoft.com/office/officeart/2005/8/layout/radial5"/>
    <dgm:cxn modelId="{B5C8375A-355E-4B69-920A-AE82975F359B}" type="presOf" srcId="{D52EEB5C-6C30-4F59-A4B3-7CC780ADF21C}" destId="{9951C037-6CF8-489E-82D7-1FDBE8DF85A6}" srcOrd="0" destOrd="0" presId="urn:microsoft.com/office/officeart/2005/8/layout/radial5"/>
    <dgm:cxn modelId="{C3AD8B4F-050F-439A-B24D-E15B78D4A041}" type="presOf" srcId="{C78B1C8F-712B-4F2B-80D2-C8DA886E6542}" destId="{D5652E55-A2C5-4832-88CA-448689AE4095}" srcOrd="1" destOrd="0" presId="urn:microsoft.com/office/officeart/2005/8/layout/radial5"/>
    <dgm:cxn modelId="{EA2ECCE7-9619-4810-B2E2-0A976502E4DA}" srcId="{10A15B57-01EA-477A-AAE8-F9160B24C4A7}" destId="{9CCC63FE-8632-4736-AA47-DEE8546CE3F0}" srcOrd="0" destOrd="0" parTransId="{8EAEEDCE-6C7B-4BEA-8146-DBABF51243DF}" sibTransId="{CFF8AED7-09A4-4E65-87D5-48CCDC91E049}"/>
    <dgm:cxn modelId="{7AF331A4-6E40-491D-8E67-3D3B4AE60BF2}" type="presOf" srcId="{39B7E86B-6C03-40D8-A247-A433750AA899}" destId="{DA4F2B30-AB4C-4F95-8B74-A3F3A5AF673B}" srcOrd="0" destOrd="0" presId="urn:microsoft.com/office/officeart/2005/8/layout/radial5"/>
    <dgm:cxn modelId="{53FEC931-8EF9-458A-982B-0BADC6EF3046}" type="presOf" srcId="{E7941830-2BD0-4847-B2E3-402F67D10FEF}" destId="{E92B1D64-A882-41A5-BDA7-7F6762DEA303}" srcOrd="1" destOrd="0" presId="urn:microsoft.com/office/officeart/2005/8/layout/radial5"/>
    <dgm:cxn modelId="{31B32737-1042-4E6E-8F22-B31D5B2152B8}" type="presOf" srcId="{8CC1B2F4-6207-4EBD-92C4-A8143F65DCA9}" destId="{0A466739-5C75-4C6A-8089-252ED8D47A2B}" srcOrd="0" destOrd="0" presId="urn:microsoft.com/office/officeart/2005/8/layout/radial5"/>
    <dgm:cxn modelId="{0A237E18-5949-4146-A397-42EC17A0BB22}" type="presParOf" srcId="{C25278A3-642A-4987-8D69-93379CCDCD26}" destId="{19CA14A6-7C05-4060-864D-0416E6D156FC}" srcOrd="0" destOrd="0" presId="urn:microsoft.com/office/officeart/2005/8/layout/radial5"/>
    <dgm:cxn modelId="{CAD57BE8-92B9-42FE-A058-7D79F2EB7AE7}" type="presParOf" srcId="{C25278A3-642A-4987-8D69-93379CCDCD26}" destId="{FB8A997D-3F80-450C-B776-E82916311198}" srcOrd="1" destOrd="0" presId="urn:microsoft.com/office/officeart/2005/8/layout/radial5"/>
    <dgm:cxn modelId="{B5105592-E284-429D-868B-2127200178EF}" type="presParOf" srcId="{FB8A997D-3F80-450C-B776-E82916311198}" destId="{4824DEA7-02F7-4978-8552-361A6FEFBCE0}" srcOrd="0" destOrd="0" presId="urn:microsoft.com/office/officeart/2005/8/layout/radial5"/>
    <dgm:cxn modelId="{86864087-FDB9-434B-A577-A57650D5963F}" type="presParOf" srcId="{C25278A3-642A-4987-8D69-93379CCDCD26}" destId="{1E892E67-FB24-4285-9D69-8583CB856844}" srcOrd="2" destOrd="0" presId="urn:microsoft.com/office/officeart/2005/8/layout/radial5"/>
    <dgm:cxn modelId="{0EADC121-CE16-46D8-8643-8662DBB6C8AF}" type="presParOf" srcId="{C25278A3-642A-4987-8D69-93379CCDCD26}" destId="{66850788-45B4-4271-A160-DE495B8B3C4F}" srcOrd="3" destOrd="0" presId="urn:microsoft.com/office/officeart/2005/8/layout/radial5"/>
    <dgm:cxn modelId="{45211ECA-87D1-45F4-809D-D05EDCDA7EA7}" type="presParOf" srcId="{66850788-45B4-4271-A160-DE495B8B3C4F}" destId="{BEEE1360-E9E2-4EFE-BB00-F501DBCB6882}" srcOrd="0" destOrd="0" presId="urn:microsoft.com/office/officeart/2005/8/layout/radial5"/>
    <dgm:cxn modelId="{89C74EEF-4851-42F3-A27B-B41710DB98EA}" type="presParOf" srcId="{C25278A3-642A-4987-8D69-93379CCDCD26}" destId="{DA4F2B30-AB4C-4F95-8B74-A3F3A5AF673B}" srcOrd="4" destOrd="0" presId="urn:microsoft.com/office/officeart/2005/8/layout/radial5"/>
    <dgm:cxn modelId="{D6665624-B0ED-4834-8F81-73D0D34815AA}" type="presParOf" srcId="{C25278A3-642A-4987-8D69-93379CCDCD26}" destId="{49EE672A-6A94-4747-BE5D-29CC7BFE197E}" srcOrd="5" destOrd="0" presId="urn:microsoft.com/office/officeart/2005/8/layout/radial5"/>
    <dgm:cxn modelId="{A818732A-5F70-4C18-AE29-A5B8A8513EED}" type="presParOf" srcId="{49EE672A-6A94-4747-BE5D-29CC7BFE197E}" destId="{0C871704-4816-4228-A510-BD900A09A0E5}" srcOrd="0" destOrd="0" presId="urn:microsoft.com/office/officeart/2005/8/layout/radial5"/>
    <dgm:cxn modelId="{B2793D10-E68F-4A8F-B54D-E2836ABB6499}" type="presParOf" srcId="{C25278A3-642A-4987-8D69-93379CCDCD26}" destId="{8CE0FB47-66F8-40A8-8124-F69919028BDD}" srcOrd="6" destOrd="0" presId="urn:microsoft.com/office/officeart/2005/8/layout/radial5"/>
    <dgm:cxn modelId="{CA063BF2-1761-49F0-8454-677F9D4167AB}" type="presParOf" srcId="{C25278A3-642A-4987-8D69-93379CCDCD26}" destId="{BB0F901C-217B-4101-8861-68E0B8AEC7EA}" srcOrd="7" destOrd="0" presId="urn:microsoft.com/office/officeart/2005/8/layout/radial5"/>
    <dgm:cxn modelId="{976B8778-0B57-444A-8465-3B6A7523E7C1}" type="presParOf" srcId="{BB0F901C-217B-4101-8861-68E0B8AEC7EA}" destId="{D5652E55-A2C5-4832-88CA-448689AE4095}" srcOrd="0" destOrd="0" presId="urn:microsoft.com/office/officeart/2005/8/layout/radial5"/>
    <dgm:cxn modelId="{AA0FD267-973F-49FB-B51C-7BF6594EEB8A}" type="presParOf" srcId="{C25278A3-642A-4987-8D69-93379CCDCD26}" destId="{849B1C88-52E1-4127-8CF5-901352117DEE}" srcOrd="8" destOrd="0" presId="urn:microsoft.com/office/officeart/2005/8/layout/radial5"/>
    <dgm:cxn modelId="{9A0A66E0-F990-4295-82F7-A0B0157BF984}" type="presParOf" srcId="{C25278A3-642A-4987-8D69-93379CCDCD26}" destId="{9F2E2683-56C5-435C-A2C7-130F562480DF}" srcOrd="9" destOrd="0" presId="urn:microsoft.com/office/officeart/2005/8/layout/radial5"/>
    <dgm:cxn modelId="{F655857F-9B4A-4B76-B8DB-74DAA6CE1826}" type="presParOf" srcId="{9F2E2683-56C5-435C-A2C7-130F562480DF}" destId="{2807E669-10E5-4F2B-89B4-7265E6BDDA6F}" srcOrd="0" destOrd="0" presId="urn:microsoft.com/office/officeart/2005/8/layout/radial5"/>
    <dgm:cxn modelId="{602F70CE-9DCA-4F23-96E6-3902E1FEBA2E}" type="presParOf" srcId="{C25278A3-642A-4987-8D69-93379CCDCD26}" destId="{74CEBA0E-B19A-4C2C-94BD-690E07AA9BD1}" srcOrd="10" destOrd="0" presId="urn:microsoft.com/office/officeart/2005/8/layout/radial5"/>
    <dgm:cxn modelId="{7B2E891E-F13F-4770-9FA7-AC98F49F6374}" type="presParOf" srcId="{C25278A3-642A-4987-8D69-93379CCDCD26}" destId="{9951C037-6CF8-489E-82D7-1FDBE8DF85A6}" srcOrd="11" destOrd="0" presId="urn:microsoft.com/office/officeart/2005/8/layout/radial5"/>
    <dgm:cxn modelId="{C486221F-0CBA-46FA-9FB6-050F5CA4B003}" type="presParOf" srcId="{9951C037-6CF8-489E-82D7-1FDBE8DF85A6}" destId="{B7EBF25A-166E-47E5-9491-5C10C81127D9}" srcOrd="0" destOrd="0" presId="urn:microsoft.com/office/officeart/2005/8/layout/radial5"/>
    <dgm:cxn modelId="{EAF829B1-2FA3-473D-8898-A60B53644D6E}" type="presParOf" srcId="{C25278A3-642A-4987-8D69-93379CCDCD26}" destId="{1A3C0BBD-51DF-443E-8E2E-FCF479879D9F}" srcOrd="12" destOrd="0" presId="urn:microsoft.com/office/officeart/2005/8/layout/radial5"/>
    <dgm:cxn modelId="{36F2C63A-10A0-4290-84F3-096CC53FD28C}" type="presParOf" srcId="{C25278A3-642A-4987-8D69-93379CCDCD26}" destId="{CEFCBB22-6F45-4820-885B-7322CCAB268B}" srcOrd="13" destOrd="0" presId="urn:microsoft.com/office/officeart/2005/8/layout/radial5"/>
    <dgm:cxn modelId="{C5C3BE57-2B5B-4662-87F0-12F121B4580C}" type="presParOf" srcId="{CEFCBB22-6F45-4820-885B-7322CCAB268B}" destId="{E92B1D64-A882-41A5-BDA7-7F6762DEA303}" srcOrd="0" destOrd="0" presId="urn:microsoft.com/office/officeart/2005/8/layout/radial5"/>
    <dgm:cxn modelId="{2A223374-7809-4BCA-B171-AC30778DEC0A}" type="presParOf" srcId="{C25278A3-642A-4987-8D69-93379CCDCD26}" destId="{0A466739-5C75-4C6A-8089-252ED8D47A2B}"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1074251-3E60-4988-B568-CA7C4070038B}" type="doc">
      <dgm:prSet loTypeId="urn:microsoft.com/office/officeart/2005/8/layout/pyramid2" loCatId="list" qsTypeId="urn:microsoft.com/office/officeart/2005/8/quickstyle/3d2" qsCatId="3D" csTypeId="urn:microsoft.com/office/officeart/2005/8/colors/colorful2" csCatId="colorful" phldr="1"/>
      <dgm:spPr/>
      <dgm:t>
        <a:bodyPr/>
        <a:lstStyle/>
        <a:p>
          <a:endParaRPr lang="en-IN"/>
        </a:p>
      </dgm:t>
    </dgm:pt>
    <dgm:pt modelId="{6C7690CF-653C-4B6F-9446-86CDFA9D549C}">
      <dgm:prSet phldrT="[Text]" custT="1"/>
      <dgm:spPr/>
      <dgm:t>
        <a:bodyPr/>
        <a:lstStyle/>
        <a:p>
          <a:r>
            <a:rPr lang="en-US" sz="1600" dirty="0">
              <a:latin typeface="+mj-lt"/>
              <a:ea typeface="Crimson Pro SemiBold" pitchFamily="34" charset="-122"/>
              <a:cs typeface="Crimson Pro SemiBold" pitchFamily="34" charset="-120"/>
            </a:rPr>
            <a:t>SA 200 – Overall Objectives</a:t>
          </a:r>
        </a:p>
        <a:p>
          <a:r>
            <a:rPr lang="en-US" sz="1600" dirty="0">
              <a:latin typeface="+mj-lt"/>
              <a:ea typeface="Heebo" pitchFamily="34" charset="-122"/>
              <a:cs typeface="Heebo" pitchFamily="34" charset="-120"/>
            </a:rPr>
            <a:t>No confidentiality undertakings from audit team members;</a:t>
          </a:r>
          <a:endParaRPr lang="en-US" sz="1600" dirty="0">
            <a:latin typeface="+mj-lt"/>
          </a:endParaRPr>
        </a:p>
        <a:p>
          <a:pPr>
            <a:buSzPct val="100000"/>
            <a:buChar char="•"/>
          </a:pPr>
          <a:r>
            <a:rPr lang="en-US" sz="1600" dirty="0">
              <a:latin typeface="+mj-lt"/>
              <a:ea typeface="Heebo" pitchFamily="34" charset="-122"/>
              <a:cs typeface="Heebo" pitchFamily="34" charset="-120"/>
            </a:rPr>
            <a:t>Professional skepticism not exercised or documented</a:t>
          </a:r>
          <a:endParaRPr lang="en-US" sz="1600" dirty="0">
            <a:latin typeface="+mj-lt"/>
          </a:endParaRPr>
        </a:p>
        <a:p>
          <a:pPr>
            <a:buSzPct val="100000"/>
            <a:buChar char="•"/>
          </a:pPr>
          <a:r>
            <a:rPr lang="en-US" sz="1600" dirty="0">
              <a:latin typeface="+mj-lt"/>
              <a:ea typeface="Heebo" pitchFamily="34" charset="-122"/>
              <a:cs typeface="Heebo" pitchFamily="34" charset="-120"/>
            </a:rPr>
            <a:t>Inadequate working papers on judgement</a:t>
          </a:r>
          <a:endParaRPr lang="en-IN" sz="1600" dirty="0"/>
        </a:p>
      </dgm:t>
    </dgm:pt>
    <dgm:pt modelId="{3CD4610E-9C23-45AD-95E9-11B5859C356E}" type="parTrans" cxnId="{919DB4FF-FEFA-4C5E-92ED-4EC36BF4B9B4}">
      <dgm:prSet/>
      <dgm:spPr/>
      <dgm:t>
        <a:bodyPr/>
        <a:lstStyle/>
        <a:p>
          <a:endParaRPr lang="en-IN" sz="1600"/>
        </a:p>
      </dgm:t>
    </dgm:pt>
    <dgm:pt modelId="{376AA8FB-72CC-448A-A342-5A7954BDA346}" type="sibTrans" cxnId="{919DB4FF-FEFA-4C5E-92ED-4EC36BF4B9B4}">
      <dgm:prSet/>
      <dgm:spPr/>
      <dgm:t>
        <a:bodyPr/>
        <a:lstStyle/>
        <a:p>
          <a:endParaRPr lang="en-IN" sz="1600"/>
        </a:p>
      </dgm:t>
    </dgm:pt>
    <dgm:pt modelId="{346DCB18-919A-4F00-8AB3-2672B40E8693}">
      <dgm:prSet phldrT="[Text]" custT="1"/>
      <dgm:spPr/>
      <dgm:t>
        <a:bodyPr/>
        <a:lstStyle/>
        <a:p>
          <a:r>
            <a:rPr lang="en-US" sz="1600" dirty="0">
              <a:latin typeface="+mj-lt"/>
              <a:ea typeface="Crimson Pro SemiBold" pitchFamily="34" charset="-122"/>
              <a:cs typeface="Crimson Pro SemiBold" pitchFamily="34" charset="-120"/>
            </a:rPr>
            <a:t>SA 210 – Engagement Terms</a:t>
          </a:r>
        </a:p>
        <a:p>
          <a:r>
            <a:rPr lang="en-US" sz="1600" dirty="0">
              <a:latin typeface="+mj-lt"/>
              <a:ea typeface="Heebo" pitchFamily="34" charset="-122"/>
              <a:cs typeface="Heebo" pitchFamily="34" charset="-120"/>
            </a:rPr>
            <a:t>No separate engagement letter for IFCFR reporting;</a:t>
          </a:r>
          <a:endParaRPr lang="en-US" sz="1600" dirty="0">
            <a:latin typeface="+mj-lt"/>
          </a:endParaRPr>
        </a:p>
        <a:p>
          <a:pPr>
            <a:buSzPct val="100000"/>
            <a:buChar char="•"/>
          </a:pPr>
          <a:r>
            <a:rPr lang="en-US" sz="1600" dirty="0">
              <a:latin typeface="+mj-lt"/>
              <a:ea typeface="Heebo" pitchFamily="34" charset="-122"/>
              <a:cs typeface="Heebo" pitchFamily="34" charset="-120"/>
            </a:rPr>
            <a:t>Management &amp; auditor responsibilities not recorded</a:t>
          </a:r>
          <a:endParaRPr lang="en-IN" sz="1600" dirty="0"/>
        </a:p>
      </dgm:t>
    </dgm:pt>
    <dgm:pt modelId="{BCDAE0DB-96C4-4BB5-A8D6-9D009B78FE49}" type="parTrans" cxnId="{A4171891-F537-49B0-9084-308122BEA4EA}">
      <dgm:prSet/>
      <dgm:spPr/>
      <dgm:t>
        <a:bodyPr/>
        <a:lstStyle/>
        <a:p>
          <a:endParaRPr lang="en-IN" sz="1600"/>
        </a:p>
      </dgm:t>
    </dgm:pt>
    <dgm:pt modelId="{16C8A341-4E6A-4CE8-93CB-AC5D04A59613}" type="sibTrans" cxnId="{A4171891-F537-49B0-9084-308122BEA4EA}">
      <dgm:prSet/>
      <dgm:spPr/>
      <dgm:t>
        <a:bodyPr/>
        <a:lstStyle/>
        <a:p>
          <a:endParaRPr lang="en-IN" sz="1600"/>
        </a:p>
      </dgm:t>
    </dgm:pt>
    <dgm:pt modelId="{499BCF0F-93E5-43C6-ACCA-12DA3B987C41}">
      <dgm:prSet phldrT="[Text]" custT="1"/>
      <dgm:spPr/>
      <dgm:t>
        <a:bodyPr/>
        <a:lstStyle/>
        <a:p>
          <a:endParaRPr lang="en-US" sz="1600" dirty="0">
            <a:latin typeface="+mj-lt"/>
            <a:ea typeface="Crimson Pro SemiBold" pitchFamily="34" charset="-122"/>
            <a:cs typeface="Crimson Pro SemiBold" pitchFamily="34" charset="-120"/>
          </a:endParaRPr>
        </a:p>
        <a:p>
          <a:r>
            <a:rPr lang="en-US" sz="1600" dirty="0">
              <a:latin typeface="+mj-lt"/>
              <a:ea typeface="Crimson Pro SemiBold" pitchFamily="34" charset="-122"/>
              <a:cs typeface="Crimson Pro SemiBold" pitchFamily="34" charset="-120"/>
            </a:rPr>
            <a:t>SA 250 / 260 / 299</a:t>
          </a:r>
        </a:p>
        <a:p>
          <a:r>
            <a:rPr lang="en-US" sz="1600" dirty="0">
              <a:latin typeface="+mj-lt"/>
              <a:ea typeface="Heebo" pitchFamily="34" charset="-122"/>
              <a:cs typeface="Heebo" pitchFamily="34" charset="-120"/>
            </a:rPr>
            <a:t>Insufficient evidence on law &amp; regulation compliance;</a:t>
          </a:r>
          <a:endParaRPr lang="en-US" sz="1600" dirty="0">
            <a:latin typeface="+mj-lt"/>
          </a:endParaRPr>
        </a:p>
        <a:p>
          <a:pPr>
            <a:buSzPct val="100000"/>
            <a:buChar char="•"/>
          </a:pPr>
          <a:r>
            <a:rPr lang="en-US" sz="1600" dirty="0">
              <a:latin typeface="+mj-lt"/>
              <a:ea typeface="Heebo" pitchFamily="34" charset="-122"/>
              <a:cs typeface="Heebo" pitchFamily="34" charset="-120"/>
            </a:rPr>
            <a:t>No documentation of governance communications</a:t>
          </a:r>
          <a:endParaRPr lang="en-US" sz="1600" dirty="0">
            <a:latin typeface="+mj-lt"/>
          </a:endParaRPr>
        </a:p>
        <a:p>
          <a:pPr>
            <a:buSzPct val="100000"/>
            <a:buChar char="•"/>
          </a:pPr>
          <a:r>
            <a:rPr lang="en-US" sz="1600" dirty="0">
              <a:latin typeface="+mj-lt"/>
              <a:ea typeface="Heebo" pitchFamily="34" charset="-122"/>
              <a:cs typeface="Heebo" pitchFamily="34" charset="-120"/>
            </a:rPr>
            <a:t>Joint audit responsibilities not identified</a:t>
          </a:r>
          <a:endParaRPr lang="en-US" sz="1600" dirty="0">
            <a:latin typeface="+mj-lt"/>
            <a:ea typeface="Crimson Pro SemiBold" pitchFamily="34" charset="-122"/>
            <a:cs typeface="Crimson Pro SemiBold" pitchFamily="34" charset="-120"/>
          </a:endParaRPr>
        </a:p>
        <a:p>
          <a:endParaRPr lang="en-IN" sz="1600" dirty="0"/>
        </a:p>
      </dgm:t>
    </dgm:pt>
    <dgm:pt modelId="{23C712B7-F949-4FA6-B0AA-158363AA8B91}" type="parTrans" cxnId="{DA44FBF2-A1D2-4730-8576-16B6F71B898D}">
      <dgm:prSet/>
      <dgm:spPr/>
      <dgm:t>
        <a:bodyPr/>
        <a:lstStyle/>
        <a:p>
          <a:endParaRPr lang="en-IN" sz="1600"/>
        </a:p>
      </dgm:t>
    </dgm:pt>
    <dgm:pt modelId="{66447BCF-0B4C-47EC-B5AF-386EBDB67ABE}" type="sibTrans" cxnId="{DA44FBF2-A1D2-4730-8576-16B6F71B898D}">
      <dgm:prSet/>
      <dgm:spPr/>
      <dgm:t>
        <a:bodyPr/>
        <a:lstStyle/>
        <a:p>
          <a:endParaRPr lang="en-IN" sz="1600"/>
        </a:p>
      </dgm:t>
    </dgm:pt>
    <dgm:pt modelId="{DF981D3F-43AF-4497-91A4-B2EFE5890F89}" type="pres">
      <dgm:prSet presAssocID="{31074251-3E60-4988-B568-CA7C4070038B}" presName="compositeShape" presStyleCnt="0">
        <dgm:presLayoutVars>
          <dgm:dir/>
          <dgm:resizeHandles/>
        </dgm:presLayoutVars>
      </dgm:prSet>
      <dgm:spPr/>
      <dgm:t>
        <a:bodyPr/>
        <a:lstStyle/>
        <a:p>
          <a:endParaRPr lang="en-US"/>
        </a:p>
      </dgm:t>
    </dgm:pt>
    <dgm:pt modelId="{99307D9B-D682-4C91-A29E-65C0DE7F2826}" type="pres">
      <dgm:prSet presAssocID="{31074251-3E60-4988-B568-CA7C4070038B}" presName="pyramid" presStyleLbl="node1" presStyleIdx="0" presStyleCnt="1" custScaleX="76584" custScaleY="87900" custLinFactNeighborX="13292" custLinFactNeighborY="-3875"/>
      <dgm:spPr/>
    </dgm:pt>
    <dgm:pt modelId="{EAB133C4-FA1D-4AAE-8A32-8951B88B3641}" type="pres">
      <dgm:prSet presAssocID="{31074251-3E60-4988-B568-CA7C4070038B}" presName="theList" presStyleCnt="0"/>
      <dgm:spPr/>
    </dgm:pt>
    <dgm:pt modelId="{5D529A34-A506-448E-AAC5-9231DC24062C}" type="pres">
      <dgm:prSet presAssocID="{6C7690CF-653C-4B6F-9446-86CDFA9D549C}" presName="aNode" presStyleLbl="fgAcc1" presStyleIdx="0" presStyleCnt="3" custScaleX="186710" custLinFactNeighborX="64674" custLinFactNeighborY="-45728">
        <dgm:presLayoutVars>
          <dgm:bulletEnabled val="1"/>
        </dgm:presLayoutVars>
      </dgm:prSet>
      <dgm:spPr/>
      <dgm:t>
        <a:bodyPr/>
        <a:lstStyle/>
        <a:p>
          <a:endParaRPr lang="en-US"/>
        </a:p>
      </dgm:t>
    </dgm:pt>
    <dgm:pt modelId="{33F60AE7-D7AB-4BB6-86DD-4013FB82930F}" type="pres">
      <dgm:prSet presAssocID="{6C7690CF-653C-4B6F-9446-86CDFA9D549C}" presName="aSpace" presStyleCnt="0"/>
      <dgm:spPr/>
    </dgm:pt>
    <dgm:pt modelId="{4D48BDBC-E10F-4EB1-92AD-0E78171B2A97}" type="pres">
      <dgm:prSet presAssocID="{346DCB18-919A-4F00-8AB3-2672B40E8693}" presName="aNode" presStyleLbl="fgAcc1" presStyleIdx="1" presStyleCnt="3" custScaleX="186036" custLinFactNeighborX="64337" custLinFactNeighborY="-20171">
        <dgm:presLayoutVars>
          <dgm:bulletEnabled val="1"/>
        </dgm:presLayoutVars>
      </dgm:prSet>
      <dgm:spPr/>
      <dgm:t>
        <a:bodyPr/>
        <a:lstStyle/>
        <a:p>
          <a:endParaRPr lang="en-US"/>
        </a:p>
      </dgm:t>
    </dgm:pt>
    <dgm:pt modelId="{D73541E6-2AED-4A52-812D-3D3E92D50446}" type="pres">
      <dgm:prSet presAssocID="{346DCB18-919A-4F00-8AB3-2672B40E8693}" presName="aSpace" presStyleCnt="0"/>
      <dgm:spPr/>
    </dgm:pt>
    <dgm:pt modelId="{3080C9B3-EA75-4D6F-AF45-B5A248DE40FE}" type="pres">
      <dgm:prSet presAssocID="{499BCF0F-93E5-43C6-ACCA-12DA3B987C41}" presName="aNode" presStyleLbl="fgAcc1" presStyleIdx="2" presStyleCnt="3" custScaleX="187089" custLinFactNeighborX="67073" custLinFactNeighborY="44926">
        <dgm:presLayoutVars>
          <dgm:bulletEnabled val="1"/>
        </dgm:presLayoutVars>
      </dgm:prSet>
      <dgm:spPr/>
      <dgm:t>
        <a:bodyPr/>
        <a:lstStyle/>
        <a:p>
          <a:endParaRPr lang="en-US"/>
        </a:p>
      </dgm:t>
    </dgm:pt>
    <dgm:pt modelId="{713C8F69-AE25-46EF-828D-7E6C849633C9}" type="pres">
      <dgm:prSet presAssocID="{499BCF0F-93E5-43C6-ACCA-12DA3B987C41}" presName="aSpace" presStyleCnt="0"/>
      <dgm:spPr/>
    </dgm:pt>
  </dgm:ptLst>
  <dgm:cxnLst>
    <dgm:cxn modelId="{DA44FBF2-A1D2-4730-8576-16B6F71B898D}" srcId="{31074251-3E60-4988-B568-CA7C4070038B}" destId="{499BCF0F-93E5-43C6-ACCA-12DA3B987C41}" srcOrd="2" destOrd="0" parTransId="{23C712B7-F949-4FA6-B0AA-158363AA8B91}" sibTransId="{66447BCF-0B4C-47EC-B5AF-386EBDB67ABE}"/>
    <dgm:cxn modelId="{919DB4FF-FEFA-4C5E-92ED-4EC36BF4B9B4}" srcId="{31074251-3E60-4988-B568-CA7C4070038B}" destId="{6C7690CF-653C-4B6F-9446-86CDFA9D549C}" srcOrd="0" destOrd="0" parTransId="{3CD4610E-9C23-45AD-95E9-11B5859C356E}" sibTransId="{376AA8FB-72CC-448A-A342-5A7954BDA346}"/>
    <dgm:cxn modelId="{B1D2B239-0D32-480D-8BCB-84A21A3940F3}" type="presOf" srcId="{6C7690CF-653C-4B6F-9446-86CDFA9D549C}" destId="{5D529A34-A506-448E-AAC5-9231DC24062C}" srcOrd="0" destOrd="0" presId="urn:microsoft.com/office/officeart/2005/8/layout/pyramid2"/>
    <dgm:cxn modelId="{8372214D-25BE-4199-9108-5A418B4FE767}" type="presOf" srcId="{499BCF0F-93E5-43C6-ACCA-12DA3B987C41}" destId="{3080C9B3-EA75-4D6F-AF45-B5A248DE40FE}" srcOrd="0" destOrd="0" presId="urn:microsoft.com/office/officeart/2005/8/layout/pyramid2"/>
    <dgm:cxn modelId="{78BB90F7-5DAB-4AB0-AE15-661745DB5D8B}" type="presOf" srcId="{346DCB18-919A-4F00-8AB3-2672B40E8693}" destId="{4D48BDBC-E10F-4EB1-92AD-0E78171B2A97}" srcOrd="0" destOrd="0" presId="urn:microsoft.com/office/officeart/2005/8/layout/pyramid2"/>
    <dgm:cxn modelId="{A4171891-F537-49B0-9084-308122BEA4EA}" srcId="{31074251-3E60-4988-B568-CA7C4070038B}" destId="{346DCB18-919A-4F00-8AB3-2672B40E8693}" srcOrd="1" destOrd="0" parTransId="{BCDAE0DB-96C4-4BB5-A8D6-9D009B78FE49}" sibTransId="{16C8A341-4E6A-4CE8-93CB-AC5D04A59613}"/>
    <dgm:cxn modelId="{69F301B2-7C63-44FF-B8E8-1ABA6488996D}" type="presOf" srcId="{31074251-3E60-4988-B568-CA7C4070038B}" destId="{DF981D3F-43AF-4497-91A4-B2EFE5890F89}" srcOrd="0" destOrd="0" presId="urn:microsoft.com/office/officeart/2005/8/layout/pyramid2"/>
    <dgm:cxn modelId="{3F92411F-A2A7-4CF9-905D-46767BCA4956}" type="presParOf" srcId="{DF981D3F-43AF-4497-91A4-B2EFE5890F89}" destId="{99307D9B-D682-4C91-A29E-65C0DE7F2826}" srcOrd="0" destOrd="0" presId="urn:microsoft.com/office/officeart/2005/8/layout/pyramid2"/>
    <dgm:cxn modelId="{8093E815-85C8-46AC-93C5-47EFFCF54BE0}" type="presParOf" srcId="{DF981D3F-43AF-4497-91A4-B2EFE5890F89}" destId="{EAB133C4-FA1D-4AAE-8A32-8951B88B3641}" srcOrd="1" destOrd="0" presId="urn:microsoft.com/office/officeart/2005/8/layout/pyramid2"/>
    <dgm:cxn modelId="{501E06D5-16F9-4B8E-8C24-A5E70D302EAE}" type="presParOf" srcId="{EAB133C4-FA1D-4AAE-8A32-8951B88B3641}" destId="{5D529A34-A506-448E-AAC5-9231DC24062C}" srcOrd="0" destOrd="0" presId="urn:microsoft.com/office/officeart/2005/8/layout/pyramid2"/>
    <dgm:cxn modelId="{AA89A5E1-31C6-43A2-BD28-300F60F7821F}" type="presParOf" srcId="{EAB133C4-FA1D-4AAE-8A32-8951B88B3641}" destId="{33F60AE7-D7AB-4BB6-86DD-4013FB82930F}" srcOrd="1" destOrd="0" presId="urn:microsoft.com/office/officeart/2005/8/layout/pyramid2"/>
    <dgm:cxn modelId="{68F09155-C2D9-46B7-9223-03C920295882}" type="presParOf" srcId="{EAB133C4-FA1D-4AAE-8A32-8951B88B3641}" destId="{4D48BDBC-E10F-4EB1-92AD-0E78171B2A97}" srcOrd="2" destOrd="0" presId="urn:microsoft.com/office/officeart/2005/8/layout/pyramid2"/>
    <dgm:cxn modelId="{84638644-669C-47E4-9A46-71624332FB79}" type="presParOf" srcId="{EAB133C4-FA1D-4AAE-8A32-8951B88B3641}" destId="{D73541E6-2AED-4A52-812D-3D3E92D50446}" srcOrd="3" destOrd="0" presId="urn:microsoft.com/office/officeart/2005/8/layout/pyramid2"/>
    <dgm:cxn modelId="{814B21F1-8993-4A74-B12F-501B1DED4623}" type="presParOf" srcId="{EAB133C4-FA1D-4AAE-8A32-8951B88B3641}" destId="{3080C9B3-EA75-4D6F-AF45-B5A248DE40FE}" srcOrd="4" destOrd="0" presId="urn:microsoft.com/office/officeart/2005/8/layout/pyramid2"/>
    <dgm:cxn modelId="{2877A861-2C16-4B71-946E-DA8D4F85F3CD}" type="presParOf" srcId="{EAB133C4-FA1D-4AAE-8A32-8951B88B3641}" destId="{713C8F69-AE25-46EF-828D-7E6C849633C9}"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DAB48E3-0899-4B9B-96F6-E1FBB0408A5C}" type="doc">
      <dgm:prSet loTypeId="urn:microsoft.com/office/officeart/2005/8/layout/vList6" loCatId="list" qsTypeId="urn:microsoft.com/office/officeart/2005/8/quickstyle/3d2" qsCatId="3D" csTypeId="urn:microsoft.com/office/officeart/2005/8/colors/colorful2" csCatId="colorful" phldr="1"/>
      <dgm:spPr/>
      <dgm:t>
        <a:bodyPr/>
        <a:lstStyle/>
        <a:p>
          <a:endParaRPr lang="en-IN"/>
        </a:p>
      </dgm:t>
    </dgm:pt>
    <dgm:pt modelId="{1021ABC6-9AE3-43FB-B97B-6A2D6194236E}">
      <dgm:prSet phldrT="[Text]" custT="1"/>
      <dgm:spPr/>
      <dgm:t>
        <a:bodyPr/>
        <a:lstStyle/>
        <a:p>
          <a:pPr algn="ctr"/>
          <a:r>
            <a:rPr lang="en-US" sz="2200" dirty="0">
              <a:latin typeface="Trebuchet MS (Headings)"/>
              <a:ea typeface="Crimson Pro SemiBold" pitchFamily="34" charset="-122"/>
              <a:cs typeface="Crimson Pro SemiBold" pitchFamily="34" charset="-120"/>
            </a:rPr>
            <a:t>Confirmations &amp; Verifications</a:t>
          </a:r>
          <a:endParaRPr lang="en-IN" sz="2200" dirty="0"/>
        </a:p>
      </dgm:t>
    </dgm:pt>
    <dgm:pt modelId="{BD6369AF-B696-4EAF-94DC-C96D17D727A3}" type="parTrans" cxnId="{63A67F0E-55AF-4010-8D0B-6F939696BFC8}">
      <dgm:prSet/>
      <dgm:spPr/>
      <dgm:t>
        <a:bodyPr/>
        <a:lstStyle/>
        <a:p>
          <a:pPr algn="just"/>
          <a:endParaRPr lang="en-IN"/>
        </a:p>
      </dgm:t>
    </dgm:pt>
    <dgm:pt modelId="{E7656A26-5A61-4273-AB7D-ACD07CADCFB2}" type="sibTrans" cxnId="{63A67F0E-55AF-4010-8D0B-6F939696BFC8}">
      <dgm:prSet/>
      <dgm:spPr/>
      <dgm:t>
        <a:bodyPr/>
        <a:lstStyle/>
        <a:p>
          <a:pPr algn="just"/>
          <a:endParaRPr lang="en-IN"/>
        </a:p>
      </dgm:t>
    </dgm:pt>
    <dgm:pt modelId="{9BDBE038-7F3D-445D-AA2F-2404A24D7AC9}">
      <dgm:prSet phldrT="[Text]" phldr="0"/>
      <dgm:spPr/>
      <dgm:t>
        <a:bodyPr anchor="ctr"/>
        <a:lstStyle/>
        <a:p>
          <a:pPr algn="just"/>
          <a:r>
            <a:rPr lang="en-IN" dirty="0"/>
            <a:t> </a:t>
          </a:r>
          <a:r>
            <a:rPr lang="en-US" dirty="0">
              <a:latin typeface="Trebuchet MS (Headings)"/>
              <a:ea typeface="Heebo" pitchFamily="34" charset="-122"/>
              <a:cs typeface="Heebo" pitchFamily="34" charset="-120"/>
            </a:rPr>
            <a:t>External confirmations for debtors, creditors, bank balances, borrowings, and subsidiary loans not documented; Inventory verification evidence absent.</a:t>
          </a:r>
          <a:endParaRPr lang="en-IN" dirty="0"/>
        </a:p>
      </dgm:t>
    </dgm:pt>
    <dgm:pt modelId="{5A1442A0-C6BA-4630-81FD-E1E1DF24BD10}" type="parTrans" cxnId="{51B50C2F-8B20-4F6F-A879-4739B4C440F5}">
      <dgm:prSet/>
      <dgm:spPr/>
      <dgm:t>
        <a:bodyPr/>
        <a:lstStyle/>
        <a:p>
          <a:pPr algn="just"/>
          <a:endParaRPr lang="en-IN"/>
        </a:p>
      </dgm:t>
    </dgm:pt>
    <dgm:pt modelId="{88B10E93-BC31-4CFE-82CC-50349AC0A526}" type="sibTrans" cxnId="{51B50C2F-8B20-4F6F-A879-4739B4C440F5}">
      <dgm:prSet/>
      <dgm:spPr/>
      <dgm:t>
        <a:bodyPr/>
        <a:lstStyle/>
        <a:p>
          <a:pPr algn="just"/>
          <a:endParaRPr lang="en-IN"/>
        </a:p>
      </dgm:t>
    </dgm:pt>
    <dgm:pt modelId="{B065F69D-3AC3-4826-8009-A57EA021BCD7}">
      <dgm:prSet phldrT="[Text]" custT="1"/>
      <dgm:spPr/>
      <dgm:t>
        <a:bodyPr/>
        <a:lstStyle/>
        <a:p>
          <a:pPr marL="0" lvl="0" indent="0" algn="ctr" defTabSz="977900">
            <a:lnSpc>
              <a:spcPct val="90000"/>
            </a:lnSpc>
            <a:spcBef>
              <a:spcPct val="0"/>
            </a:spcBef>
            <a:spcAft>
              <a:spcPct val="35000"/>
            </a:spcAft>
            <a:buNone/>
          </a:pPr>
          <a:r>
            <a:rPr lang="en-US" sz="2200" kern="1200">
              <a:latin typeface="Trebuchet MS (Headings)"/>
              <a:ea typeface="Crimson Pro SemiBold" pitchFamily="34" charset="-122"/>
              <a:cs typeface="Crimson Pro SemiBold" pitchFamily="34" charset="-120"/>
            </a:rPr>
            <a:t>File Assembly &amp; Sign-off</a:t>
          </a:r>
          <a:endParaRPr lang="en-IN" sz="2200" kern="1200" dirty="0">
            <a:latin typeface="Trebuchet MS (Headings)"/>
            <a:ea typeface="Crimson Pro SemiBold" pitchFamily="34" charset="-122"/>
            <a:cs typeface="Crimson Pro SemiBold" pitchFamily="34" charset="-120"/>
          </a:endParaRPr>
        </a:p>
      </dgm:t>
    </dgm:pt>
    <dgm:pt modelId="{DCB9D6D4-6686-4776-9934-F4DEBFA8F6A7}" type="parTrans" cxnId="{032BF094-CC28-4A2D-8703-FB271C0898BC}">
      <dgm:prSet/>
      <dgm:spPr/>
      <dgm:t>
        <a:bodyPr/>
        <a:lstStyle/>
        <a:p>
          <a:pPr algn="just"/>
          <a:endParaRPr lang="en-IN"/>
        </a:p>
      </dgm:t>
    </dgm:pt>
    <dgm:pt modelId="{E24BE44B-DDC0-46D1-803E-DF5659F416D6}" type="sibTrans" cxnId="{032BF094-CC28-4A2D-8703-FB271C0898BC}">
      <dgm:prSet/>
      <dgm:spPr/>
      <dgm:t>
        <a:bodyPr/>
        <a:lstStyle/>
        <a:p>
          <a:pPr algn="just"/>
          <a:endParaRPr lang="en-IN"/>
        </a:p>
      </dgm:t>
    </dgm:pt>
    <dgm:pt modelId="{9DA0DB83-B1FA-48DA-B1F2-D4B1C56467B6}">
      <dgm:prSet phldrT="[Text]" phldr="0"/>
      <dgm:spPr/>
      <dgm:t>
        <a:bodyPr anchor="ctr"/>
        <a:lstStyle/>
        <a:p>
          <a:pPr algn="just"/>
          <a:r>
            <a:rPr lang="en-IN" dirty="0"/>
            <a:t> </a:t>
          </a:r>
          <a:r>
            <a:rPr lang="en-US" dirty="0">
              <a:latin typeface="Trebuchet MS (Headings)"/>
              <a:ea typeface="Heebo" pitchFamily="34" charset="-122"/>
              <a:cs typeface="Heebo" pitchFamily="34" charset="-120"/>
            </a:rPr>
            <a:t>No dates on checklists, no reviewer names, sampling methodology undocumented, and final file not assembled within 60 days as required.</a:t>
          </a:r>
          <a:endParaRPr lang="en-IN" dirty="0"/>
        </a:p>
      </dgm:t>
    </dgm:pt>
    <dgm:pt modelId="{F283FC16-5649-4593-8E76-4E5B16AE4378}" type="parTrans" cxnId="{6A875DC6-C774-42E6-B502-4D863AD3C455}">
      <dgm:prSet/>
      <dgm:spPr/>
      <dgm:t>
        <a:bodyPr/>
        <a:lstStyle/>
        <a:p>
          <a:pPr algn="just"/>
          <a:endParaRPr lang="en-IN"/>
        </a:p>
      </dgm:t>
    </dgm:pt>
    <dgm:pt modelId="{5A0D3FE8-8762-480D-BA55-E0183C9B5F91}" type="sibTrans" cxnId="{6A875DC6-C774-42E6-B502-4D863AD3C455}">
      <dgm:prSet/>
      <dgm:spPr/>
      <dgm:t>
        <a:bodyPr/>
        <a:lstStyle/>
        <a:p>
          <a:pPr algn="just"/>
          <a:endParaRPr lang="en-IN"/>
        </a:p>
      </dgm:t>
    </dgm:pt>
    <dgm:pt modelId="{4849577B-117A-4321-8D0D-9CB72AC2175C}">
      <dgm:prSet phldrT="[Text]" custT="1"/>
      <dgm:spPr/>
      <dgm:t>
        <a:bodyPr/>
        <a:lstStyle/>
        <a:p>
          <a:pPr marL="0" lvl="0" indent="0" algn="ctr" defTabSz="977900">
            <a:lnSpc>
              <a:spcPct val="90000"/>
            </a:lnSpc>
            <a:spcBef>
              <a:spcPct val="0"/>
            </a:spcBef>
            <a:spcAft>
              <a:spcPct val="35000"/>
            </a:spcAft>
            <a:buNone/>
          </a:pPr>
          <a:r>
            <a:rPr lang="en-US" sz="2200" kern="1200">
              <a:latin typeface="Trebuchet MS (Headings)"/>
              <a:ea typeface="Crimson Pro SemiBold" pitchFamily="34" charset="-122"/>
              <a:cs typeface="Crimson Pro SemiBold" pitchFamily="34" charset="-120"/>
            </a:rPr>
            <a:t>Procedures &amp; Evidence</a:t>
          </a:r>
          <a:endParaRPr lang="en-IN" sz="2200" kern="1200" dirty="0">
            <a:latin typeface="Trebuchet MS (Headings)"/>
            <a:ea typeface="Crimson Pro SemiBold" pitchFamily="34" charset="-122"/>
            <a:cs typeface="Crimson Pro SemiBold" pitchFamily="34" charset="-120"/>
          </a:endParaRPr>
        </a:p>
      </dgm:t>
    </dgm:pt>
    <dgm:pt modelId="{5C4F2277-26C5-46C0-BED2-558D13E4370F}" type="parTrans" cxnId="{43AF2356-B6CF-4625-9287-419562101F69}">
      <dgm:prSet/>
      <dgm:spPr/>
      <dgm:t>
        <a:bodyPr/>
        <a:lstStyle/>
        <a:p>
          <a:pPr algn="just"/>
          <a:endParaRPr lang="en-IN"/>
        </a:p>
      </dgm:t>
    </dgm:pt>
    <dgm:pt modelId="{57D003B0-D297-4673-B61C-AD6C28083A9E}" type="sibTrans" cxnId="{43AF2356-B6CF-4625-9287-419562101F69}">
      <dgm:prSet/>
      <dgm:spPr/>
      <dgm:t>
        <a:bodyPr/>
        <a:lstStyle/>
        <a:p>
          <a:pPr algn="just"/>
          <a:endParaRPr lang="en-IN"/>
        </a:p>
      </dgm:t>
    </dgm:pt>
    <dgm:pt modelId="{5EC90ADA-1384-43A7-9F11-9334492C435A}">
      <dgm:prSet/>
      <dgm:spPr/>
      <dgm:t>
        <a:bodyPr anchor="ctr"/>
        <a:lstStyle/>
        <a:p>
          <a:pPr algn="just"/>
          <a:r>
            <a:rPr lang="en-US" dirty="0">
              <a:latin typeface="Trebuchet MS (Headings)"/>
              <a:ea typeface="Heebo" pitchFamily="34" charset="-122"/>
              <a:cs typeface="Heebo" pitchFamily="34" charset="-120"/>
            </a:rPr>
            <a:t>Insufficient documentation for related-party transactions, impairment testing, forex P&amp;L, CARO assertions, and analytical procedure variances.</a:t>
          </a:r>
          <a:endParaRPr lang="en-IN" dirty="0"/>
        </a:p>
      </dgm:t>
    </dgm:pt>
    <dgm:pt modelId="{5C55D9F6-F216-4B2F-A0DF-ACE804528CBC}" type="parTrans" cxnId="{04A70A3C-095B-42AC-9EEC-C7B87EDEF723}">
      <dgm:prSet/>
      <dgm:spPr/>
      <dgm:t>
        <a:bodyPr/>
        <a:lstStyle/>
        <a:p>
          <a:pPr algn="just"/>
          <a:endParaRPr lang="en-IN"/>
        </a:p>
      </dgm:t>
    </dgm:pt>
    <dgm:pt modelId="{A0A5F2AD-F1A3-499D-AC44-3BC268B31E5A}" type="sibTrans" cxnId="{04A70A3C-095B-42AC-9EEC-C7B87EDEF723}">
      <dgm:prSet/>
      <dgm:spPr/>
      <dgm:t>
        <a:bodyPr/>
        <a:lstStyle/>
        <a:p>
          <a:pPr algn="just"/>
          <a:endParaRPr lang="en-IN"/>
        </a:p>
      </dgm:t>
    </dgm:pt>
    <dgm:pt modelId="{398FCC05-0490-43D0-B88D-595ABEABE24D}" type="pres">
      <dgm:prSet presAssocID="{5DAB48E3-0899-4B9B-96F6-E1FBB0408A5C}" presName="Name0" presStyleCnt="0">
        <dgm:presLayoutVars>
          <dgm:dir/>
          <dgm:animLvl val="lvl"/>
          <dgm:resizeHandles/>
        </dgm:presLayoutVars>
      </dgm:prSet>
      <dgm:spPr/>
      <dgm:t>
        <a:bodyPr/>
        <a:lstStyle/>
        <a:p>
          <a:endParaRPr lang="en-US"/>
        </a:p>
      </dgm:t>
    </dgm:pt>
    <dgm:pt modelId="{13061F0A-10CB-4E46-9861-1E2A2A0D65E2}" type="pres">
      <dgm:prSet presAssocID="{1021ABC6-9AE3-43FB-B97B-6A2D6194236E}" presName="linNode" presStyleCnt="0"/>
      <dgm:spPr/>
    </dgm:pt>
    <dgm:pt modelId="{C7028243-7EBB-4B13-9DA5-DC7130E4B97D}" type="pres">
      <dgm:prSet presAssocID="{1021ABC6-9AE3-43FB-B97B-6A2D6194236E}" presName="parentShp" presStyleLbl="node1" presStyleIdx="0" presStyleCnt="3" custScaleX="82645" custScaleY="82645">
        <dgm:presLayoutVars>
          <dgm:bulletEnabled val="1"/>
        </dgm:presLayoutVars>
      </dgm:prSet>
      <dgm:spPr/>
      <dgm:t>
        <a:bodyPr/>
        <a:lstStyle/>
        <a:p>
          <a:endParaRPr lang="en-US"/>
        </a:p>
      </dgm:t>
    </dgm:pt>
    <dgm:pt modelId="{B73EA288-C314-4F2C-A66F-451E8F7266E4}" type="pres">
      <dgm:prSet presAssocID="{1021ABC6-9AE3-43FB-B97B-6A2D6194236E}" presName="childShp" presStyleLbl="bgAccFollowNode1" presStyleIdx="0" presStyleCnt="3">
        <dgm:presLayoutVars>
          <dgm:bulletEnabled val="1"/>
        </dgm:presLayoutVars>
      </dgm:prSet>
      <dgm:spPr/>
      <dgm:t>
        <a:bodyPr/>
        <a:lstStyle/>
        <a:p>
          <a:endParaRPr lang="en-US"/>
        </a:p>
      </dgm:t>
    </dgm:pt>
    <dgm:pt modelId="{C24F6E0F-92EF-499B-A2B2-FA664DA45D5F}" type="pres">
      <dgm:prSet presAssocID="{E7656A26-5A61-4273-AB7D-ACD07CADCFB2}" presName="spacing" presStyleCnt="0"/>
      <dgm:spPr/>
    </dgm:pt>
    <dgm:pt modelId="{BA76CD17-EFC1-499E-85D5-CF39476D092D}" type="pres">
      <dgm:prSet presAssocID="{4849577B-117A-4321-8D0D-9CB72AC2175C}" presName="linNode" presStyleCnt="0"/>
      <dgm:spPr/>
    </dgm:pt>
    <dgm:pt modelId="{F293DD56-CA83-4D2B-A437-98E9A1F3C1D1}" type="pres">
      <dgm:prSet presAssocID="{4849577B-117A-4321-8D0D-9CB72AC2175C}" presName="parentShp" presStyleLbl="node1" presStyleIdx="1" presStyleCnt="3" custScaleX="82645" custScaleY="82645">
        <dgm:presLayoutVars>
          <dgm:bulletEnabled val="1"/>
        </dgm:presLayoutVars>
      </dgm:prSet>
      <dgm:spPr/>
      <dgm:t>
        <a:bodyPr/>
        <a:lstStyle/>
        <a:p>
          <a:endParaRPr lang="en-US"/>
        </a:p>
      </dgm:t>
    </dgm:pt>
    <dgm:pt modelId="{D19F9D05-EE6B-44AE-B373-0172186B01C8}" type="pres">
      <dgm:prSet presAssocID="{4849577B-117A-4321-8D0D-9CB72AC2175C}" presName="childShp" presStyleLbl="bgAccFollowNode1" presStyleIdx="1" presStyleCnt="3">
        <dgm:presLayoutVars>
          <dgm:bulletEnabled val="1"/>
        </dgm:presLayoutVars>
      </dgm:prSet>
      <dgm:spPr/>
      <dgm:t>
        <a:bodyPr/>
        <a:lstStyle/>
        <a:p>
          <a:endParaRPr lang="en-US"/>
        </a:p>
      </dgm:t>
    </dgm:pt>
    <dgm:pt modelId="{D2F5D36D-3CA1-4D47-8CC4-C556A9988144}" type="pres">
      <dgm:prSet presAssocID="{57D003B0-D297-4673-B61C-AD6C28083A9E}" presName="spacing" presStyleCnt="0"/>
      <dgm:spPr/>
    </dgm:pt>
    <dgm:pt modelId="{8F7DA1B7-265E-4ADB-9C24-83790917172A}" type="pres">
      <dgm:prSet presAssocID="{B065F69D-3AC3-4826-8009-A57EA021BCD7}" presName="linNode" presStyleCnt="0"/>
      <dgm:spPr/>
    </dgm:pt>
    <dgm:pt modelId="{2D31D71D-0C82-4E9E-8C55-CC49A97465CE}" type="pres">
      <dgm:prSet presAssocID="{B065F69D-3AC3-4826-8009-A57EA021BCD7}" presName="parentShp" presStyleLbl="node1" presStyleIdx="2" presStyleCnt="3" custScaleX="82645" custScaleY="82645">
        <dgm:presLayoutVars>
          <dgm:bulletEnabled val="1"/>
        </dgm:presLayoutVars>
      </dgm:prSet>
      <dgm:spPr/>
      <dgm:t>
        <a:bodyPr/>
        <a:lstStyle/>
        <a:p>
          <a:endParaRPr lang="en-US"/>
        </a:p>
      </dgm:t>
    </dgm:pt>
    <dgm:pt modelId="{B889115D-D843-457E-96F4-FE82B622FA09}" type="pres">
      <dgm:prSet presAssocID="{B065F69D-3AC3-4826-8009-A57EA021BCD7}" presName="childShp" presStyleLbl="bgAccFollowNode1" presStyleIdx="2" presStyleCnt="3">
        <dgm:presLayoutVars>
          <dgm:bulletEnabled val="1"/>
        </dgm:presLayoutVars>
      </dgm:prSet>
      <dgm:spPr/>
      <dgm:t>
        <a:bodyPr/>
        <a:lstStyle/>
        <a:p>
          <a:endParaRPr lang="en-US"/>
        </a:p>
      </dgm:t>
    </dgm:pt>
  </dgm:ptLst>
  <dgm:cxnLst>
    <dgm:cxn modelId="{6A875DC6-C774-42E6-B502-4D863AD3C455}" srcId="{B065F69D-3AC3-4826-8009-A57EA021BCD7}" destId="{9DA0DB83-B1FA-48DA-B1F2-D4B1C56467B6}" srcOrd="0" destOrd="0" parTransId="{F283FC16-5649-4593-8E76-4E5B16AE4378}" sibTransId="{5A0D3FE8-8762-480D-BA55-E0183C9B5F91}"/>
    <dgm:cxn modelId="{43AF2356-B6CF-4625-9287-419562101F69}" srcId="{5DAB48E3-0899-4B9B-96F6-E1FBB0408A5C}" destId="{4849577B-117A-4321-8D0D-9CB72AC2175C}" srcOrd="1" destOrd="0" parTransId="{5C4F2277-26C5-46C0-BED2-558D13E4370F}" sibTransId="{57D003B0-D297-4673-B61C-AD6C28083A9E}"/>
    <dgm:cxn modelId="{51B50C2F-8B20-4F6F-A879-4739B4C440F5}" srcId="{1021ABC6-9AE3-43FB-B97B-6A2D6194236E}" destId="{9BDBE038-7F3D-445D-AA2F-2404A24D7AC9}" srcOrd="0" destOrd="0" parTransId="{5A1442A0-C6BA-4630-81FD-E1E1DF24BD10}" sibTransId="{88B10E93-BC31-4CFE-82CC-50349AC0A526}"/>
    <dgm:cxn modelId="{63A67F0E-55AF-4010-8D0B-6F939696BFC8}" srcId="{5DAB48E3-0899-4B9B-96F6-E1FBB0408A5C}" destId="{1021ABC6-9AE3-43FB-B97B-6A2D6194236E}" srcOrd="0" destOrd="0" parTransId="{BD6369AF-B696-4EAF-94DC-C96D17D727A3}" sibTransId="{E7656A26-5A61-4273-AB7D-ACD07CADCFB2}"/>
    <dgm:cxn modelId="{DB50F864-C805-48E4-8096-5FEC377A15B0}" type="presOf" srcId="{5DAB48E3-0899-4B9B-96F6-E1FBB0408A5C}" destId="{398FCC05-0490-43D0-B88D-595ABEABE24D}" srcOrd="0" destOrd="0" presId="urn:microsoft.com/office/officeart/2005/8/layout/vList6"/>
    <dgm:cxn modelId="{65AD56E1-C882-4E7F-96D1-A3B0CB4DDD34}" type="presOf" srcId="{5EC90ADA-1384-43A7-9F11-9334492C435A}" destId="{D19F9D05-EE6B-44AE-B373-0172186B01C8}" srcOrd="0" destOrd="0" presId="urn:microsoft.com/office/officeart/2005/8/layout/vList6"/>
    <dgm:cxn modelId="{F6980699-34DE-4170-A25C-10C6C6737A24}" type="presOf" srcId="{B065F69D-3AC3-4826-8009-A57EA021BCD7}" destId="{2D31D71D-0C82-4E9E-8C55-CC49A97465CE}" srcOrd="0" destOrd="0" presId="urn:microsoft.com/office/officeart/2005/8/layout/vList6"/>
    <dgm:cxn modelId="{04A70A3C-095B-42AC-9EEC-C7B87EDEF723}" srcId="{4849577B-117A-4321-8D0D-9CB72AC2175C}" destId="{5EC90ADA-1384-43A7-9F11-9334492C435A}" srcOrd="0" destOrd="0" parTransId="{5C55D9F6-F216-4B2F-A0DF-ACE804528CBC}" sibTransId="{A0A5F2AD-F1A3-499D-AC44-3BC268B31E5A}"/>
    <dgm:cxn modelId="{032BF094-CC28-4A2D-8703-FB271C0898BC}" srcId="{5DAB48E3-0899-4B9B-96F6-E1FBB0408A5C}" destId="{B065F69D-3AC3-4826-8009-A57EA021BCD7}" srcOrd="2" destOrd="0" parTransId="{DCB9D6D4-6686-4776-9934-F4DEBFA8F6A7}" sibTransId="{E24BE44B-DDC0-46D1-803E-DF5659F416D6}"/>
    <dgm:cxn modelId="{BCB9B705-693B-4263-93E9-DA298B37851B}" type="presOf" srcId="{9DA0DB83-B1FA-48DA-B1F2-D4B1C56467B6}" destId="{B889115D-D843-457E-96F4-FE82B622FA09}" srcOrd="0" destOrd="0" presId="urn:microsoft.com/office/officeart/2005/8/layout/vList6"/>
    <dgm:cxn modelId="{D7BF25FF-358E-4711-A615-0F04C3947C10}" type="presOf" srcId="{1021ABC6-9AE3-43FB-B97B-6A2D6194236E}" destId="{C7028243-7EBB-4B13-9DA5-DC7130E4B97D}" srcOrd="0" destOrd="0" presId="urn:microsoft.com/office/officeart/2005/8/layout/vList6"/>
    <dgm:cxn modelId="{E4A77EF6-029E-4DC0-8F1C-5E4E4A59AA81}" type="presOf" srcId="{9BDBE038-7F3D-445D-AA2F-2404A24D7AC9}" destId="{B73EA288-C314-4F2C-A66F-451E8F7266E4}" srcOrd="0" destOrd="0" presId="urn:microsoft.com/office/officeart/2005/8/layout/vList6"/>
    <dgm:cxn modelId="{B0271732-6E57-4510-8A01-0A308B210382}" type="presOf" srcId="{4849577B-117A-4321-8D0D-9CB72AC2175C}" destId="{F293DD56-CA83-4D2B-A437-98E9A1F3C1D1}" srcOrd="0" destOrd="0" presId="urn:microsoft.com/office/officeart/2005/8/layout/vList6"/>
    <dgm:cxn modelId="{0C582F20-47FD-49FA-947F-C189417D0152}" type="presParOf" srcId="{398FCC05-0490-43D0-B88D-595ABEABE24D}" destId="{13061F0A-10CB-4E46-9861-1E2A2A0D65E2}" srcOrd="0" destOrd="0" presId="urn:microsoft.com/office/officeart/2005/8/layout/vList6"/>
    <dgm:cxn modelId="{442A7F81-542E-46D5-BB2D-4B4FEA48FD60}" type="presParOf" srcId="{13061F0A-10CB-4E46-9861-1E2A2A0D65E2}" destId="{C7028243-7EBB-4B13-9DA5-DC7130E4B97D}" srcOrd="0" destOrd="0" presId="urn:microsoft.com/office/officeart/2005/8/layout/vList6"/>
    <dgm:cxn modelId="{DFBD4445-6A4A-4812-90C0-2CD7799DD4EC}" type="presParOf" srcId="{13061F0A-10CB-4E46-9861-1E2A2A0D65E2}" destId="{B73EA288-C314-4F2C-A66F-451E8F7266E4}" srcOrd="1" destOrd="0" presId="urn:microsoft.com/office/officeart/2005/8/layout/vList6"/>
    <dgm:cxn modelId="{71668D1C-DB29-4264-B33C-59822C0E3778}" type="presParOf" srcId="{398FCC05-0490-43D0-B88D-595ABEABE24D}" destId="{C24F6E0F-92EF-499B-A2B2-FA664DA45D5F}" srcOrd="1" destOrd="0" presId="urn:microsoft.com/office/officeart/2005/8/layout/vList6"/>
    <dgm:cxn modelId="{987E629A-7F4E-4481-B8B9-1E7552C9FDA1}" type="presParOf" srcId="{398FCC05-0490-43D0-B88D-595ABEABE24D}" destId="{BA76CD17-EFC1-499E-85D5-CF39476D092D}" srcOrd="2" destOrd="0" presId="urn:microsoft.com/office/officeart/2005/8/layout/vList6"/>
    <dgm:cxn modelId="{EB7859C8-DCE1-4963-B528-01F97D1ABE93}" type="presParOf" srcId="{BA76CD17-EFC1-499E-85D5-CF39476D092D}" destId="{F293DD56-CA83-4D2B-A437-98E9A1F3C1D1}" srcOrd="0" destOrd="0" presId="urn:microsoft.com/office/officeart/2005/8/layout/vList6"/>
    <dgm:cxn modelId="{3C14ACEC-2F39-4691-9624-2FAD62C4FF60}" type="presParOf" srcId="{BA76CD17-EFC1-499E-85D5-CF39476D092D}" destId="{D19F9D05-EE6B-44AE-B373-0172186B01C8}" srcOrd="1" destOrd="0" presId="urn:microsoft.com/office/officeart/2005/8/layout/vList6"/>
    <dgm:cxn modelId="{41A43580-5C2A-4B73-AEA7-268FC2BA5D79}" type="presParOf" srcId="{398FCC05-0490-43D0-B88D-595ABEABE24D}" destId="{D2F5D36D-3CA1-4D47-8CC4-C556A9988144}" srcOrd="3" destOrd="0" presId="urn:microsoft.com/office/officeart/2005/8/layout/vList6"/>
    <dgm:cxn modelId="{EEC23B08-4195-49B4-BC05-D0EF407AEDE5}" type="presParOf" srcId="{398FCC05-0490-43D0-B88D-595ABEABE24D}" destId="{8F7DA1B7-265E-4ADB-9C24-83790917172A}" srcOrd="4" destOrd="0" presId="urn:microsoft.com/office/officeart/2005/8/layout/vList6"/>
    <dgm:cxn modelId="{9DA2C63D-2641-44D4-AAD2-79273CDF3E42}" type="presParOf" srcId="{8F7DA1B7-265E-4ADB-9C24-83790917172A}" destId="{2D31D71D-0C82-4E9E-8C55-CC49A97465CE}" srcOrd="0" destOrd="0" presId="urn:microsoft.com/office/officeart/2005/8/layout/vList6"/>
    <dgm:cxn modelId="{C296E87F-5ABD-49DD-B0FB-9AC418271AE2}" type="presParOf" srcId="{8F7DA1B7-265E-4ADB-9C24-83790917172A}" destId="{B889115D-D843-457E-96F4-FE82B622FA0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0A7A86E-0784-4179-B9DD-C368081E550F}" type="doc">
      <dgm:prSet loTypeId="urn:microsoft.com/office/officeart/2005/8/layout/target3" loCatId="list" qsTypeId="urn:microsoft.com/office/officeart/2005/8/quickstyle/3d3" qsCatId="3D" csTypeId="urn:microsoft.com/office/officeart/2005/8/colors/colorful2" csCatId="colorful" phldr="1"/>
      <dgm:spPr/>
      <dgm:t>
        <a:bodyPr/>
        <a:lstStyle/>
        <a:p>
          <a:endParaRPr lang="en-IN"/>
        </a:p>
      </dgm:t>
    </dgm:pt>
    <dgm:pt modelId="{7C3EE396-5749-418A-A9E1-BBC736439292}">
      <dgm:prSet phldrT="[Text]" custT="1"/>
      <dgm:spPr/>
      <dgm:t>
        <a:bodyPr/>
        <a:lstStyle/>
        <a:p>
          <a:r>
            <a:rPr lang="en-US" sz="1500" dirty="0">
              <a:latin typeface="+mj-lt"/>
              <a:ea typeface="Crimson Pro SemiBold" pitchFamily="34" charset="-122"/>
              <a:cs typeface="Crimson Pro SemiBold" pitchFamily="34" charset="-120"/>
            </a:rPr>
            <a:t>SA 505 — External Confirmations</a:t>
          </a:r>
        </a:p>
        <a:p>
          <a:r>
            <a:rPr lang="en-US" sz="1500" dirty="0">
              <a:latin typeface="+mj-lt"/>
              <a:ea typeface="Heebo" pitchFamily="34" charset="-122"/>
              <a:cs typeface="Heebo" pitchFamily="34" charset="-120"/>
            </a:rPr>
            <a:t>Confirmations not obtained directly from parties</a:t>
          </a:r>
          <a:endParaRPr lang="en-US" sz="1500" dirty="0">
            <a:latin typeface="+mj-lt"/>
          </a:endParaRPr>
        </a:p>
        <a:p>
          <a:pPr>
            <a:buSzPct val="100000"/>
            <a:buChar char="•"/>
          </a:pPr>
          <a:r>
            <a:rPr lang="en-US" sz="1500" dirty="0">
              <a:latin typeface="+mj-lt"/>
              <a:ea typeface="Heebo" pitchFamily="34" charset="-122"/>
              <a:cs typeface="Heebo" pitchFamily="34" charset="-120"/>
            </a:rPr>
            <a:t>No control over confirmation requests</a:t>
          </a:r>
          <a:endParaRPr lang="en-US" sz="1500" dirty="0">
            <a:latin typeface="+mj-lt"/>
          </a:endParaRPr>
        </a:p>
        <a:p>
          <a:pPr>
            <a:buSzPct val="100000"/>
            <a:buChar char="•"/>
          </a:pPr>
          <a:r>
            <a:rPr lang="en-US" sz="1500" dirty="0">
              <a:latin typeface="+mj-lt"/>
              <a:ea typeface="Heebo" pitchFamily="34" charset="-122"/>
              <a:cs typeface="Heebo" pitchFamily="34" charset="-120"/>
            </a:rPr>
            <a:t>Receivables, creditors, bank balances unconfirmed</a:t>
          </a:r>
          <a:endParaRPr lang="en-US" sz="1500" dirty="0">
            <a:latin typeface="+mj-lt"/>
          </a:endParaRPr>
        </a:p>
        <a:p>
          <a:pPr>
            <a:buSzPct val="100000"/>
            <a:buChar char="•"/>
          </a:pPr>
          <a:r>
            <a:rPr lang="en-US" sz="1500" dirty="0">
              <a:latin typeface="+mj-lt"/>
              <a:ea typeface="Heebo" pitchFamily="34" charset="-122"/>
              <a:cs typeface="Heebo" pitchFamily="34" charset="-120"/>
            </a:rPr>
            <a:t>Non-responses not followed up with alternate procedures</a:t>
          </a:r>
          <a:endParaRPr lang="en-IN" sz="1500" dirty="0"/>
        </a:p>
      </dgm:t>
    </dgm:pt>
    <dgm:pt modelId="{33D8968B-2B92-469C-869B-F1CDFDB6194C}" type="parTrans" cxnId="{D9E6A019-F243-473C-8EF1-6CCD26C4A503}">
      <dgm:prSet/>
      <dgm:spPr/>
      <dgm:t>
        <a:bodyPr/>
        <a:lstStyle/>
        <a:p>
          <a:endParaRPr lang="en-IN" sz="1500"/>
        </a:p>
      </dgm:t>
    </dgm:pt>
    <dgm:pt modelId="{4B17754D-60D6-439B-A17C-F32AB0DA8102}" type="sibTrans" cxnId="{D9E6A019-F243-473C-8EF1-6CCD26C4A503}">
      <dgm:prSet/>
      <dgm:spPr/>
      <dgm:t>
        <a:bodyPr/>
        <a:lstStyle/>
        <a:p>
          <a:endParaRPr lang="en-IN" sz="1500"/>
        </a:p>
      </dgm:t>
    </dgm:pt>
    <dgm:pt modelId="{09AC0C5D-5E81-4EF1-8CC2-8FFB4955C7B7}">
      <dgm:prSet phldrT="[Text]" custT="1"/>
      <dgm:spPr/>
      <dgm:t>
        <a:bodyPr/>
        <a:lstStyle/>
        <a:p>
          <a:r>
            <a:rPr lang="en-US" sz="1500" dirty="0">
              <a:latin typeface="+mj-lt"/>
              <a:ea typeface="Crimson Pro SemiBold" pitchFamily="34" charset="-122"/>
              <a:cs typeface="Crimson Pro SemiBold" pitchFamily="34" charset="-120"/>
            </a:rPr>
            <a:t>SA 520 / 530 — Analytical &amp; Sampling</a:t>
          </a:r>
        </a:p>
        <a:p>
          <a:r>
            <a:rPr lang="en-US" sz="1500" dirty="0">
              <a:latin typeface="+mj-lt"/>
              <a:ea typeface="Heebo" pitchFamily="34" charset="-122"/>
              <a:cs typeface="Heebo" pitchFamily="34" charset="-120"/>
            </a:rPr>
            <a:t>Analytical procedures not documented in audit file</a:t>
          </a:r>
          <a:endParaRPr lang="en-US" sz="1500" dirty="0">
            <a:latin typeface="+mj-lt"/>
          </a:endParaRPr>
        </a:p>
        <a:p>
          <a:pPr>
            <a:buSzPct val="100000"/>
            <a:buChar char="•"/>
          </a:pPr>
          <a:r>
            <a:rPr lang="en-US" sz="1500" dirty="0">
              <a:latin typeface="+mj-lt"/>
              <a:ea typeface="Heebo" pitchFamily="34" charset="-122"/>
              <a:cs typeface="Heebo" pitchFamily="34" charset="-120"/>
            </a:rPr>
            <a:t>Sample size basis and sampling procedure undocumented</a:t>
          </a:r>
          <a:endParaRPr lang="en-IN" sz="1500" dirty="0"/>
        </a:p>
      </dgm:t>
    </dgm:pt>
    <dgm:pt modelId="{05E5C8DF-0FF9-40A9-B748-1A7E51CDAECC}" type="parTrans" cxnId="{19F0939E-10CA-4865-A862-441D9D1C4515}">
      <dgm:prSet/>
      <dgm:spPr/>
      <dgm:t>
        <a:bodyPr/>
        <a:lstStyle/>
        <a:p>
          <a:endParaRPr lang="en-IN" sz="1500"/>
        </a:p>
      </dgm:t>
    </dgm:pt>
    <dgm:pt modelId="{29265CAD-9BBE-4E6B-922B-AE252F40B1CF}" type="sibTrans" cxnId="{19F0939E-10CA-4865-A862-441D9D1C4515}">
      <dgm:prSet/>
      <dgm:spPr/>
      <dgm:t>
        <a:bodyPr/>
        <a:lstStyle/>
        <a:p>
          <a:endParaRPr lang="en-IN" sz="1500"/>
        </a:p>
      </dgm:t>
    </dgm:pt>
    <dgm:pt modelId="{3AB5E178-3074-440E-B18F-720D76E981ED}">
      <dgm:prSet phldrT="[Text]" custT="1"/>
      <dgm:spPr/>
      <dgm:t>
        <a:bodyPr/>
        <a:lstStyle/>
        <a:p>
          <a:r>
            <a:rPr lang="en-US" sz="1500" dirty="0">
              <a:latin typeface="+mj-lt"/>
              <a:ea typeface="Crimson Pro SemiBold" pitchFamily="34" charset="-122"/>
              <a:cs typeface="Crimson Pro SemiBold" pitchFamily="34" charset="-120"/>
            </a:rPr>
            <a:t>SA 540 / 550 / 560 / 580</a:t>
          </a:r>
        </a:p>
        <a:p>
          <a:r>
            <a:rPr lang="en-US" sz="1500" dirty="0">
              <a:latin typeface="+mj-lt"/>
              <a:ea typeface="Heebo" pitchFamily="34" charset="-122"/>
              <a:cs typeface="Heebo" pitchFamily="34" charset="-120"/>
            </a:rPr>
            <a:t>Accounting estimates not supported with sufficient evidence</a:t>
          </a:r>
          <a:endParaRPr lang="en-US" sz="1500" dirty="0">
            <a:latin typeface="+mj-lt"/>
          </a:endParaRPr>
        </a:p>
        <a:p>
          <a:pPr>
            <a:buSzPct val="100000"/>
            <a:buChar char="•"/>
          </a:pPr>
          <a:r>
            <a:rPr lang="en-US" sz="1500" dirty="0">
              <a:latin typeface="+mj-lt"/>
              <a:ea typeface="Heebo" pitchFamily="34" charset="-122"/>
              <a:cs typeface="Heebo" pitchFamily="34" charset="-120"/>
            </a:rPr>
            <a:t>Related-party risk procedures absent from documentation</a:t>
          </a:r>
          <a:endParaRPr lang="en-US" sz="1500" dirty="0">
            <a:latin typeface="+mj-lt"/>
          </a:endParaRPr>
        </a:p>
        <a:p>
          <a:pPr>
            <a:buSzPct val="100000"/>
            <a:buChar char="•"/>
          </a:pPr>
          <a:r>
            <a:rPr lang="en-US" sz="1500" dirty="0">
              <a:latin typeface="+mj-lt"/>
              <a:ea typeface="Heebo" pitchFamily="34" charset="-122"/>
              <a:cs typeface="Heebo" pitchFamily="34" charset="-120"/>
            </a:rPr>
            <a:t>Subsequent events and written representations not documented</a:t>
          </a:r>
          <a:endParaRPr lang="en-US" sz="1500" dirty="0">
            <a:latin typeface="+mj-lt"/>
            <a:ea typeface="Crimson Pro SemiBold" pitchFamily="34" charset="-122"/>
            <a:cs typeface="Crimson Pro SemiBold" pitchFamily="34" charset="-120"/>
          </a:endParaRPr>
        </a:p>
        <a:p>
          <a:endParaRPr lang="en-IN" sz="1500" dirty="0"/>
        </a:p>
      </dgm:t>
    </dgm:pt>
    <dgm:pt modelId="{9D6C1F1D-6B81-46E2-9DDF-48DF36B19D51}" type="parTrans" cxnId="{E9043A93-C0C4-4CB2-80C6-EA0CA74BF0D9}">
      <dgm:prSet/>
      <dgm:spPr/>
      <dgm:t>
        <a:bodyPr/>
        <a:lstStyle/>
        <a:p>
          <a:endParaRPr lang="en-IN" sz="1500"/>
        </a:p>
      </dgm:t>
    </dgm:pt>
    <dgm:pt modelId="{A9EE18A5-F678-40B7-BF90-E04E2AB266CD}" type="sibTrans" cxnId="{E9043A93-C0C4-4CB2-80C6-EA0CA74BF0D9}">
      <dgm:prSet/>
      <dgm:spPr/>
      <dgm:t>
        <a:bodyPr/>
        <a:lstStyle/>
        <a:p>
          <a:endParaRPr lang="en-IN" sz="1500"/>
        </a:p>
      </dgm:t>
    </dgm:pt>
    <dgm:pt modelId="{ECC3869E-2667-45F4-9033-5EC0FC11FB40}" type="pres">
      <dgm:prSet presAssocID="{80A7A86E-0784-4179-B9DD-C368081E550F}" presName="Name0" presStyleCnt="0">
        <dgm:presLayoutVars>
          <dgm:chMax val="7"/>
          <dgm:dir/>
          <dgm:animLvl val="lvl"/>
          <dgm:resizeHandles val="exact"/>
        </dgm:presLayoutVars>
      </dgm:prSet>
      <dgm:spPr/>
      <dgm:t>
        <a:bodyPr/>
        <a:lstStyle/>
        <a:p>
          <a:endParaRPr lang="en-US"/>
        </a:p>
      </dgm:t>
    </dgm:pt>
    <dgm:pt modelId="{A5D77347-F795-40B0-B61F-AFF0DD13E2F4}" type="pres">
      <dgm:prSet presAssocID="{7C3EE396-5749-418A-A9E1-BBC736439292}" presName="circle1" presStyleLbl="node1" presStyleIdx="0" presStyleCnt="3"/>
      <dgm:spPr/>
    </dgm:pt>
    <dgm:pt modelId="{120C6414-2300-4CCE-AB7A-EEC74D340514}" type="pres">
      <dgm:prSet presAssocID="{7C3EE396-5749-418A-A9E1-BBC736439292}" presName="space" presStyleCnt="0"/>
      <dgm:spPr/>
    </dgm:pt>
    <dgm:pt modelId="{55E8FEED-F68E-4E34-9E74-ED45E6A10029}" type="pres">
      <dgm:prSet presAssocID="{7C3EE396-5749-418A-A9E1-BBC736439292}" presName="rect1" presStyleLbl="alignAcc1" presStyleIdx="0" presStyleCnt="3"/>
      <dgm:spPr/>
      <dgm:t>
        <a:bodyPr/>
        <a:lstStyle/>
        <a:p>
          <a:endParaRPr lang="en-US"/>
        </a:p>
      </dgm:t>
    </dgm:pt>
    <dgm:pt modelId="{A3E0D77F-84BE-4D8E-B1C0-D4BF1FA32B9B}" type="pres">
      <dgm:prSet presAssocID="{09AC0C5D-5E81-4EF1-8CC2-8FFB4955C7B7}" presName="vertSpace2" presStyleLbl="node1" presStyleIdx="0" presStyleCnt="3"/>
      <dgm:spPr/>
    </dgm:pt>
    <dgm:pt modelId="{5EBBF296-F74A-4089-9B51-1CC7D5DCDC0F}" type="pres">
      <dgm:prSet presAssocID="{09AC0C5D-5E81-4EF1-8CC2-8FFB4955C7B7}" presName="circle2" presStyleLbl="node1" presStyleIdx="1" presStyleCnt="3"/>
      <dgm:spPr/>
    </dgm:pt>
    <dgm:pt modelId="{A4D99926-65D4-452B-83BE-27BBCDF0ECF1}" type="pres">
      <dgm:prSet presAssocID="{09AC0C5D-5E81-4EF1-8CC2-8FFB4955C7B7}" presName="rect2" presStyleLbl="alignAcc1" presStyleIdx="1" presStyleCnt="3"/>
      <dgm:spPr/>
      <dgm:t>
        <a:bodyPr/>
        <a:lstStyle/>
        <a:p>
          <a:endParaRPr lang="en-US"/>
        </a:p>
      </dgm:t>
    </dgm:pt>
    <dgm:pt modelId="{4F51A54C-5393-4144-A86E-3EA53509B460}" type="pres">
      <dgm:prSet presAssocID="{3AB5E178-3074-440E-B18F-720D76E981ED}" presName="vertSpace3" presStyleLbl="node1" presStyleIdx="1" presStyleCnt="3"/>
      <dgm:spPr/>
    </dgm:pt>
    <dgm:pt modelId="{5B093B8F-0380-4B1F-B649-EA2A79DC3F1A}" type="pres">
      <dgm:prSet presAssocID="{3AB5E178-3074-440E-B18F-720D76E981ED}" presName="circle3" presStyleLbl="node1" presStyleIdx="2" presStyleCnt="3"/>
      <dgm:spPr/>
    </dgm:pt>
    <dgm:pt modelId="{B4B79870-F277-4DCD-811E-17694817FCED}" type="pres">
      <dgm:prSet presAssocID="{3AB5E178-3074-440E-B18F-720D76E981ED}" presName="rect3" presStyleLbl="alignAcc1" presStyleIdx="2" presStyleCnt="3"/>
      <dgm:spPr/>
      <dgm:t>
        <a:bodyPr/>
        <a:lstStyle/>
        <a:p>
          <a:endParaRPr lang="en-US"/>
        </a:p>
      </dgm:t>
    </dgm:pt>
    <dgm:pt modelId="{A514B86C-DB4D-4AD2-BA5A-22C6188887B9}" type="pres">
      <dgm:prSet presAssocID="{7C3EE396-5749-418A-A9E1-BBC736439292}" presName="rect1ParTxNoCh" presStyleLbl="alignAcc1" presStyleIdx="2" presStyleCnt="3">
        <dgm:presLayoutVars>
          <dgm:chMax val="1"/>
          <dgm:bulletEnabled val="1"/>
        </dgm:presLayoutVars>
      </dgm:prSet>
      <dgm:spPr/>
      <dgm:t>
        <a:bodyPr/>
        <a:lstStyle/>
        <a:p>
          <a:endParaRPr lang="en-US"/>
        </a:p>
      </dgm:t>
    </dgm:pt>
    <dgm:pt modelId="{73B46974-9C10-4B7B-A4FD-1D7D1582A781}" type="pres">
      <dgm:prSet presAssocID="{09AC0C5D-5E81-4EF1-8CC2-8FFB4955C7B7}" presName="rect2ParTxNoCh" presStyleLbl="alignAcc1" presStyleIdx="2" presStyleCnt="3">
        <dgm:presLayoutVars>
          <dgm:chMax val="1"/>
          <dgm:bulletEnabled val="1"/>
        </dgm:presLayoutVars>
      </dgm:prSet>
      <dgm:spPr/>
      <dgm:t>
        <a:bodyPr/>
        <a:lstStyle/>
        <a:p>
          <a:endParaRPr lang="en-US"/>
        </a:p>
      </dgm:t>
    </dgm:pt>
    <dgm:pt modelId="{2AB72F9A-6C3C-440E-936E-F1F174B0BCB8}" type="pres">
      <dgm:prSet presAssocID="{3AB5E178-3074-440E-B18F-720D76E981ED}" presName="rect3ParTxNoCh" presStyleLbl="alignAcc1" presStyleIdx="2" presStyleCnt="3">
        <dgm:presLayoutVars>
          <dgm:chMax val="1"/>
          <dgm:bulletEnabled val="1"/>
        </dgm:presLayoutVars>
      </dgm:prSet>
      <dgm:spPr/>
      <dgm:t>
        <a:bodyPr/>
        <a:lstStyle/>
        <a:p>
          <a:endParaRPr lang="en-US"/>
        </a:p>
      </dgm:t>
    </dgm:pt>
  </dgm:ptLst>
  <dgm:cxnLst>
    <dgm:cxn modelId="{D9E6A019-F243-473C-8EF1-6CCD26C4A503}" srcId="{80A7A86E-0784-4179-B9DD-C368081E550F}" destId="{7C3EE396-5749-418A-A9E1-BBC736439292}" srcOrd="0" destOrd="0" parTransId="{33D8968B-2B92-469C-869B-F1CDFDB6194C}" sibTransId="{4B17754D-60D6-439B-A17C-F32AB0DA8102}"/>
    <dgm:cxn modelId="{A0DBD59A-B3BE-47B5-A784-AD1DAD6F12CF}" type="presOf" srcId="{09AC0C5D-5E81-4EF1-8CC2-8FFB4955C7B7}" destId="{73B46974-9C10-4B7B-A4FD-1D7D1582A781}" srcOrd="1" destOrd="0" presId="urn:microsoft.com/office/officeart/2005/8/layout/target3"/>
    <dgm:cxn modelId="{19F0939E-10CA-4865-A862-441D9D1C4515}" srcId="{80A7A86E-0784-4179-B9DD-C368081E550F}" destId="{09AC0C5D-5E81-4EF1-8CC2-8FFB4955C7B7}" srcOrd="1" destOrd="0" parTransId="{05E5C8DF-0FF9-40A9-B748-1A7E51CDAECC}" sibTransId="{29265CAD-9BBE-4E6B-922B-AE252F40B1CF}"/>
    <dgm:cxn modelId="{566BAD1E-9F73-4FB5-AAD7-F3B58F9BFBEF}" type="presOf" srcId="{3AB5E178-3074-440E-B18F-720D76E981ED}" destId="{2AB72F9A-6C3C-440E-936E-F1F174B0BCB8}" srcOrd="1" destOrd="0" presId="urn:microsoft.com/office/officeart/2005/8/layout/target3"/>
    <dgm:cxn modelId="{B0798AC4-99FB-4BFD-989A-3670ED117067}" type="presOf" srcId="{80A7A86E-0784-4179-B9DD-C368081E550F}" destId="{ECC3869E-2667-45F4-9033-5EC0FC11FB40}" srcOrd="0" destOrd="0" presId="urn:microsoft.com/office/officeart/2005/8/layout/target3"/>
    <dgm:cxn modelId="{3542B1C6-2C69-46C4-8D63-15CAD72ADF71}" type="presOf" srcId="{7C3EE396-5749-418A-A9E1-BBC736439292}" destId="{55E8FEED-F68E-4E34-9E74-ED45E6A10029}" srcOrd="0" destOrd="0" presId="urn:microsoft.com/office/officeart/2005/8/layout/target3"/>
    <dgm:cxn modelId="{7869AF92-ECA3-405E-B090-840366456F81}" type="presOf" srcId="{09AC0C5D-5E81-4EF1-8CC2-8FFB4955C7B7}" destId="{A4D99926-65D4-452B-83BE-27BBCDF0ECF1}" srcOrd="0" destOrd="0" presId="urn:microsoft.com/office/officeart/2005/8/layout/target3"/>
    <dgm:cxn modelId="{E9043A93-C0C4-4CB2-80C6-EA0CA74BF0D9}" srcId="{80A7A86E-0784-4179-B9DD-C368081E550F}" destId="{3AB5E178-3074-440E-B18F-720D76E981ED}" srcOrd="2" destOrd="0" parTransId="{9D6C1F1D-6B81-46E2-9DDF-48DF36B19D51}" sibTransId="{A9EE18A5-F678-40B7-BF90-E04E2AB266CD}"/>
    <dgm:cxn modelId="{B871A893-6E23-4DDA-9A1F-D6698B488BDF}" type="presOf" srcId="{7C3EE396-5749-418A-A9E1-BBC736439292}" destId="{A514B86C-DB4D-4AD2-BA5A-22C6188887B9}" srcOrd="1" destOrd="0" presId="urn:microsoft.com/office/officeart/2005/8/layout/target3"/>
    <dgm:cxn modelId="{255421C1-A246-4FD7-9998-1F41A9F5DE4B}" type="presOf" srcId="{3AB5E178-3074-440E-B18F-720D76E981ED}" destId="{B4B79870-F277-4DCD-811E-17694817FCED}" srcOrd="0" destOrd="0" presId="urn:microsoft.com/office/officeart/2005/8/layout/target3"/>
    <dgm:cxn modelId="{309802F2-3528-4F73-8597-786FDAB6AB5C}" type="presParOf" srcId="{ECC3869E-2667-45F4-9033-5EC0FC11FB40}" destId="{A5D77347-F795-40B0-B61F-AFF0DD13E2F4}" srcOrd="0" destOrd="0" presId="urn:microsoft.com/office/officeart/2005/8/layout/target3"/>
    <dgm:cxn modelId="{E6EF1B37-AAED-49FA-8198-C2D5687D7926}" type="presParOf" srcId="{ECC3869E-2667-45F4-9033-5EC0FC11FB40}" destId="{120C6414-2300-4CCE-AB7A-EEC74D340514}" srcOrd="1" destOrd="0" presId="urn:microsoft.com/office/officeart/2005/8/layout/target3"/>
    <dgm:cxn modelId="{5D2EA14E-CFE8-4F1A-BF12-C23F9BC3A203}" type="presParOf" srcId="{ECC3869E-2667-45F4-9033-5EC0FC11FB40}" destId="{55E8FEED-F68E-4E34-9E74-ED45E6A10029}" srcOrd="2" destOrd="0" presId="urn:microsoft.com/office/officeart/2005/8/layout/target3"/>
    <dgm:cxn modelId="{FA825889-15C9-4B96-9352-17B1BD9E67C4}" type="presParOf" srcId="{ECC3869E-2667-45F4-9033-5EC0FC11FB40}" destId="{A3E0D77F-84BE-4D8E-B1C0-D4BF1FA32B9B}" srcOrd="3" destOrd="0" presId="urn:microsoft.com/office/officeart/2005/8/layout/target3"/>
    <dgm:cxn modelId="{2D466C5C-3810-45C8-A858-FD0AD8699225}" type="presParOf" srcId="{ECC3869E-2667-45F4-9033-5EC0FC11FB40}" destId="{5EBBF296-F74A-4089-9B51-1CC7D5DCDC0F}" srcOrd="4" destOrd="0" presId="urn:microsoft.com/office/officeart/2005/8/layout/target3"/>
    <dgm:cxn modelId="{3B299A58-2DD1-4BB0-BFAA-F138F79651F3}" type="presParOf" srcId="{ECC3869E-2667-45F4-9033-5EC0FC11FB40}" destId="{A4D99926-65D4-452B-83BE-27BBCDF0ECF1}" srcOrd="5" destOrd="0" presId="urn:microsoft.com/office/officeart/2005/8/layout/target3"/>
    <dgm:cxn modelId="{9864E14F-2CF7-417B-BDD4-53930EE4CE4A}" type="presParOf" srcId="{ECC3869E-2667-45F4-9033-5EC0FC11FB40}" destId="{4F51A54C-5393-4144-A86E-3EA53509B460}" srcOrd="6" destOrd="0" presId="urn:microsoft.com/office/officeart/2005/8/layout/target3"/>
    <dgm:cxn modelId="{ADB2925B-3471-4892-B432-087C56E1686F}" type="presParOf" srcId="{ECC3869E-2667-45F4-9033-5EC0FC11FB40}" destId="{5B093B8F-0380-4B1F-B649-EA2A79DC3F1A}" srcOrd="7" destOrd="0" presId="urn:microsoft.com/office/officeart/2005/8/layout/target3"/>
    <dgm:cxn modelId="{F94C1ED3-5586-4325-82EE-5DCAD72279F3}" type="presParOf" srcId="{ECC3869E-2667-45F4-9033-5EC0FC11FB40}" destId="{B4B79870-F277-4DCD-811E-17694817FCED}" srcOrd="8" destOrd="0" presId="urn:microsoft.com/office/officeart/2005/8/layout/target3"/>
    <dgm:cxn modelId="{1834DA77-7833-4F6A-814C-DB7724F45EAB}" type="presParOf" srcId="{ECC3869E-2667-45F4-9033-5EC0FC11FB40}" destId="{A514B86C-DB4D-4AD2-BA5A-22C6188887B9}" srcOrd="9" destOrd="0" presId="urn:microsoft.com/office/officeart/2005/8/layout/target3"/>
    <dgm:cxn modelId="{23BE269C-350C-45B2-B3A5-8C17BBEF4F01}" type="presParOf" srcId="{ECC3869E-2667-45F4-9033-5EC0FC11FB40}" destId="{73B46974-9C10-4B7B-A4FD-1D7D1582A781}" srcOrd="10" destOrd="0" presId="urn:microsoft.com/office/officeart/2005/8/layout/target3"/>
    <dgm:cxn modelId="{AA016DE9-4006-414A-B2E9-060D0C68F3F4}" type="presParOf" srcId="{ECC3869E-2667-45F4-9033-5EC0FC11FB40}" destId="{2AB72F9A-6C3C-440E-936E-F1F174B0BCB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32E0BBB-3791-41D1-B73A-4EFFA60FE1AA}" type="doc">
      <dgm:prSet loTypeId="urn:microsoft.com/office/officeart/2005/8/layout/chevron2" loCatId="list" qsTypeId="urn:microsoft.com/office/officeart/2005/8/quickstyle/3d2" qsCatId="3D" csTypeId="urn:microsoft.com/office/officeart/2005/8/colors/colorful2" csCatId="colorful" phldr="1"/>
      <dgm:spPr/>
      <dgm:t>
        <a:bodyPr/>
        <a:lstStyle/>
        <a:p>
          <a:endParaRPr lang="en-IN"/>
        </a:p>
      </dgm:t>
    </dgm:pt>
    <dgm:pt modelId="{F4BB9DDD-4211-4292-9B2F-04FADF327F5A}">
      <dgm:prSet phldrT="[Text]"/>
      <dgm:spPr/>
      <dgm:t>
        <a:bodyPr/>
        <a:lstStyle/>
        <a:p>
          <a:r>
            <a:rPr lang="en-US" dirty="0">
              <a:latin typeface="+mj-lt"/>
              <a:ea typeface="Crimson Pro SemiBold" pitchFamily="34" charset="-122"/>
              <a:cs typeface="Crimson Pro SemiBold" pitchFamily="34" charset="-120"/>
            </a:rPr>
            <a:t>SA 700 — Audit Report Format</a:t>
          </a:r>
          <a:endParaRPr lang="en-IN" dirty="0"/>
        </a:p>
      </dgm:t>
    </dgm:pt>
    <dgm:pt modelId="{BC9AE73D-ECDD-490B-AB7F-131080DF0566}" type="parTrans" cxnId="{48F4FE1A-A2DA-4F22-BF81-06445E7ACF6F}">
      <dgm:prSet/>
      <dgm:spPr/>
      <dgm:t>
        <a:bodyPr/>
        <a:lstStyle/>
        <a:p>
          <a:endParaRPr lang="en-IN"/>
        </a:p>
      </dgm:t>
    </dgm:pt>
    <dgm:pt modelId="{C7534C87-FD6F-4B8A-AF79-F588511DA5CC}" type="sibTrans" cxnId="{48F4FE1A-A2DA-4F22-BF81-06445E7ACF6F}">
      <dgm:prSet/>
      <dgm:spPr/>
      <dgm:t>
        <a:bodyPr/>
        <a:lstStyle/>
        <a:p>
          <a:endParaRPr lang="en-IN"/>
        </a:p>
      </dgm:t>
    </dgm:pt>
    <dgm:pt modelId="{9F127F06-D6C0-4BD6-A1C4-76B4145365F3}">
      <dgm:prSet phldrT="[Text]"/>
      <dgm:spPr/>
      <dgm:t>
        <a:bodyPr/>
        <a:lstStyle/>
        <a:p>
          <a:r>
            <a:rPr lang="en-US" dirty="0">
              <a:latin typeface="+mj-lt"/>
              <a:ea typeface="Heebo" pitchFamily="34" charset="-122"/>
              <a:cs typeface="Heebo" pitchFamily="34" charset="-120"/>
            </a:rPr>
            <a:t>Opinion paragraph not placed first; SOCIE and cash flows omitted; Basis for Opinion incomplete; incorrect references to notes, annexures, and Section 197</a:t>
          </a:r>
          <a:endParaRPr lang="en-IN" dirty="0"/>
        </a:p>
      </dgm:t>
    </dgm:pt>
    <dgm:pt modelId="{EB4F244A-668C-4763-960D-2AC130E570CD}" type="parTrans" cxnId="{9B591AA4-0AC7-4162-A697-324EC6CCB7EC}">
      <dgm:prSet/>
      <dgm:spPr/>
      <dgm:t>
        <a:bodyPr/>
        <a:lstStyle/>
        <a:p>
          <a:endParaRPr lang="en-IN"/>
        </a:p>
      </dgm:t>
    </dgm:pt>
    <dgm:pt modelId="{6F79392B-6953-4774-8AF4-4F07B779F1EE}" type="sibTrans" cxnId="{9B591AA4-0AC7-4162-A697-324EC6CCB7EC}">
      <dgm:prSet/>
      <dgm:spPr/>
      <dgm:t>
        <a:bodyPr/>
        <a:lstStyle/>
        <a:p>
          <a:endParaRPr lang="en-IN"/>
        </a:p>
      </dgm:t>
    </dgm:pt>
    <dgm:pt modelId="{04EAC4EA-EB78-4A13-96F5-C1605B8E0096}">
      <dgm:prSet phldrT="[Text]"/>
      <dgm:spPr/>
      <dgm:t>
        <a:bodyPr/>
        <a:lstStyle/>
        <a:p>
          <a:r>
            <a:rPr lang="en-US" dirty="0">
              <a:latin typeface="+mj-lt"/>
              <a:ea typeface="Crimson Pro SemiBold" pitchFamily="34" charset="-122"/>
              <a:cs typeface="Crimson Pro SemiBold" pitchFamily="34" charset="-120"/>
            </a:rPr>
            <a:t>SA 701 / 705 — KAM &amp; Modifications</a:t>
          </a:r>
          <a:endParaRPr lang="en-IN" dirty="0"/>
        </a:p>
      </dgm:t>
    </dgm:pt>
    <dgm:pt modelId="{FFFB65CB-17DF-4A75-B58E-FB9BBC625EC3}" type="parTrans" cxnId="{A608F4BB-FD52-4E26-A8A7-374C1ED6AFB5}">
      <dgm:prSet/>
      <dgm:spPr/>
      <dgm:t>
        <a:bodyPr/>
        <a:lstStyle/>
        <a:p>
          <a:endParaRPr lang="en-IN"/>
        </a:p>
      </dgm:t>
    </dgm:pt>
    <dgm:pt modelId="{1AA1B3D8-93ED-49A2-B237-A919EF7E942D}" type="sibTrans" cxnId="{A608F4BB-FD52-4E26-A8A7-374C1ED6AFB5}">
      <dgm:prSet/>
      <dgm:spPr/>
      <dgm:t>
        <a:bodyPr/>
        <a:lstStyle/>
        <a:p>
          <a:endParaRPr lang="en-IN"/>
        </a:p>
      </dgm:t>
    </dgm:pt>
    <dgm:pt modelId="{2A3C272F-3ACC-4EE6-8A87-77ECD9A02044}">
      <dgm:prSet phldrT="[Text]"/>
      <dgm:spPr/>
      <dgm:t>
        <a:bodyPr/>
        <a:lstStyle/>
        <a:p>
          <a:r>
            <a:rPr lang="en-US" dirty="0">
              <a:latin typeface="+mj-lt"/>
              <a:ea typeface="Heebo" pitchFamily="34" charset="-122"/>
              <a:cs typeface="Heebo" pitchFamily="34" charset="-120"/>
            </a:rPr>
            <a:t>KAM paragraph not concluded properly. Qualifications not structured per SA 705. Opinions not modified despite inappropriate accounting policies and material misstatements.</a:t>
          </a:r>
          <a:endParaRPr lang="en-IN" dirty="0"/>
        </a:p>
      </dgm:t>
    </dgm:pt>
    <dgm:pt modelId="{9385F541-8055-4A72-ABC8-4234026A1488}" type="parTrans" cxnId="{F3E7D5AA-741F-4714-AAEA-7CDBEDEC68E8}">
      <dgm:prSet/>
      <dgm:spPr/>
      <dgm:t>
        <a:bodyPr/>
        <a:lstStyle/>
        <a:p>
          <a:endParaRPr lang="en-IN"/>
        </a:p>
      </dgm:t>
    </dgm:pt>
    <dgm:pt modelId="{CA18A6B6-FC82-4FB3-BC08-C03045335204}" type="sibTrans" cxnId="{F3E7D5AA-741F-4714-AAEA-7CDBEDEC68E8}">
      <dgm:prSet/>
      <dgm:spPr/>
      <dgm:t>
        <a:bodyPr/>
        <a:lstStyle/>
        <a:p>
          <a:endParaRPr lang="en-IN"/>
        </a:p>
      </dgm:t>
    </dgm:pt>
    <dgm:pt modelId="{EB8E3A08-2A37-4116-BAD5-3E5747157AA3}">
      <dgm:prSet phldrT="[Text]"/>
      <dgm:spPr/>
      <dgm:t>
        <a:bodyPr/>
        <a:lstStyle/>
        <a:p>
          <a:r>
            <a:rPr lang="en-US" dirty="0">
              <a:latin typeface="+mj-lt"/>
              <a:ea typeface="Crimson Pro SemiBold" pitchFamily="34" charset="-122"/>
              <a:cs typeface="Crimson Pro SemiBold" pitchFamily="34" charset="-120"/>
            </a:rPr>
            <a:t>SA 706 / 710 / 720 — Other Matters</a:t>
          </a:r>
          <a:endParaRPr lang="en-IN" dirty="0"/>
        </a:p>
      </dgm:t>
    </dgm:pt>
    <dgm:pt modelId="{22FBF2D1-409C-4F7B-87DD-7F4FB244761C}" type="parTrans" cxnId="{3DE8169C-7A9D-4584-B232-D974AB60B26E}">
      <dgm:prSet/>
      <dgm:spPr/>
      <dgm:t>
        <a:bodyPr/>
        <a:lstStyle/>
        <a:p>
          <a:endParaRPr lang="en-IN"/>
        </a:p>
      </dgm:t>
    </dgm:pt>
    <dgm:pt modelId="{3DA77B0C-1394-4163-8CD3-4092C965C1AA}" type="sibTrans" cxnId="{3DE8169C-7A9D-4584-B232-D974AB60B26E}">
      <dgm:prSet/>
      <dgm:spPr/>
      <dgm:t>
        <a:bodyPr/>
        <a:lstStyle/>
        <a:p>
          <a:endParaRPr lang="en-IN"/>
        </a:p>
      </dgm:t>
    </dgm:pt>
    <dgm:pt modelId="{BA8985FD-3486-44E5-83DD-11EB9783039A}">
      <dgm:prSet phldrT="[Text]"/>
      <dgm:spPr/>
      <dgm:t>
        <a:bodyPr/>
        <a:lstStyle/>
        <a:p>
          <a:r>
            <a:rPr lang="en-US" dirty="0">
              <a:latin typeface="+mj-lt"/>
              <a:ea typeface="Heebo" pitchFamily="34" charset="-122"/>
              <a:cs typeface="Heebo" pitchFamily="34" charset="-120"/>
            </a:rPr>
            <a:t>Incorrect emphasis of matter references. Predecessor auditor not disclosed. Other Information section missing or wrongly reported; director's report availability misstated.</a:t>
          </a:r>
          <a:endParaRPr lang="en-IN" dirty="0"/>
        </a:p>
      </dgm:t>
    </dgm:pt>
    <dgm:pt modelId="{DA3C5577-A73A-4430-A741-42DC35A79165}" type="parTrans" cxnId="{FFC86D9B-7C4C-4641-84D5-3EF5CE18FE9D}">
      <dgm:prSet/>
      <dgm:spPr/>
      <dgm:t>
        <a:bodyPr/>
        <a:lstStyle/>
        <a:p>
          <a:endParaRPr lang="en-IN"/>
        </a:p>
      </dgm:t>
    </dgm:pt>
    <dgm:pt modelId="{246C3C70-8079-4266-B731-DE5ED9CF48FF}" type="sibTrans" cxnId="{FFC86D9B-7C4C-4641-84D5-3EF5CE18FE9D}">
      <dgm:prSet/>
      <dgm:spPr/>
      <dgm:t>
        <a:bodyPr/>
        <a:lstStyle/>
        <a:p>
          <a:endParaRPr lang="en-IN"/>
        </a:p>
      </dgm:t>
    </dgm:pt>
    <dgm:pt modelId="{C4F30A66-23B6-4B8B-AEE2-27D4050AE605}" type="pres">
      <dgm:prSet presAssocID="{E32E0BBB-3791-41D1-B73A-4EFFA60FE1AA}" presName="linearFlow" presStyleCnt="0">
        <dgm:presLayoutVars>
          <dgm:dir/>
          <dgm:animLvl val="lvl"/>
          <dgm:resizeHandles val="exact"/>
        </dgm:presLayoutVars>
      </dgm:prSet>
      <dgm:spPr/>
      <dgm:t>
        <a:bodyPr/>
        <a:lstStyle/>
        <a:p>
          <a:endParaRPr lang="en-US"/>
        </a:p>
      </dgm:t>
    </dgm:pt>
    <dgm:pt modelId="{B4A96B2E-BFAC-401D-83C3-153CC2E0ECDF}" type="pres">
      <dgm:prSet presAssocID="{F4BB9DDD-4211-4292-9B2F-04FADF327F5A}" presName="composite" presStyleCnt="0"/>
      <dgm:spPr/>
    </dgm:pt>
    <dgm:pt modelId="{E7830F9E-BB0C-4639-938D-C187D8BD9E5E}" type="pres">
      <dgm:prSet presAssocID="{F4BB9DDD-4211-4292-9B2F-04FADF327F5A}" presName="parentText" presStyleLbl="alignNode1" presStyleIdx="0" presStyleCnt="3">
        <dgm:presLayoutVars>
          <dgm:chMax val="1"/>
          <dgm:bulletEnabled val="1"/>
        </dgm:presLayoutVars>
      </dgm:prSet>
      <dgm:spPr/>
      <dgm:t>
        <a:bodyPr/>
        <a:lstStyle/>
        <a:p>
          <a:endParaRPr lang="en-US"/>
        </a:p>
      </dgm:t>
    </dgm:pt>
    <dgm:pt modelId="{C3629C0B-6945-4041-BC4A-F5EEA75BBB9E}" type="pres">
      <dgm:prSet presAssocID="{F4BB9DDD-4211-4292-9B2F-04FADF327F5A}" presName="descendantText" presStyleLbl="alignAcc1" presStyleIdx="0" presStyleCnt="3">
        <dgm:presLayoutVars>
          <dgm:bulletEnabled val="1"/>
        </dgm:presLayoutVars>
      </dgm:prSet>
      <dgm:spPr/>
      <dgm:t>
        <a:bodyPr/>
        <a:lstStyle/>
        <a:p>
          <a:endParaRPr lang="en-US"/>
        </a:p>
      </dgm:t>
    </dgm:pt>
    <dgm:pt modelId="{36EC53FC-9C9D-40AF-A764-EEADE7F46754}" type="pres">
      <dgm:prSet presAssocID="{C7534C87-FD6F-4B8A-AF79-F588511DA5CC}" presName="sp" presStyleCnt="0"/>
      <dgm:spPr/>
    </dgm:pt>
    <dgm:pt modelId="{271F4350-16F9-47EF-A5F4-35A957918899}" type="pres">
      <dgm:prSet presAssocID="{04EAC4EA-EB78-4A13-96F5-C1605B8E0096}" presName="composite" presStyleCnt="0"/>
      <dgm:spPr/>
    </dgm:pt>
    <dgm:pt modelId="{9F88EE3A-A1D4-4626-A589-FC4A230E737B}" type="pres">
      <dgm:prSet presAssocID="{04EAC4EA-EB78-4A13-96F5-C1605B8E0096}" presName="parentText" presStyleLbl="alignNode1" presStyleIdx="1" presStyleCnt="3">
        <dgm:presLayoutVars>
          <dgm:chMax val="1"/>
          <dgm:bulletEnabled val="1"/>
        </dgm:presLayoutVars>
      </dgm:prSet>
      <dgm:spPr/>
      <dgm:t>
        <a:bodyPr/>
        <a:lstStyle/>
        <a:p>
          <a:endParaRPr lang="en-US"/>
        </a:p>
      </dgm:t>
    </dgm:pt>
    <dgm:pt modelId="{3AD9AD89-CA44-4E5A-BD69-49427FA5D9C2}" type="pres">
      <dgm:prSet presAssocID="{04EAC4EA-EB78-4A13-96F5-C1605B8E0096}" presName="descendantText" presStyleLbl="alignAcc1" presStyleIdx="1" presStyleCnt="3">
        <dgm:presLayoutVars>
          <dgm:bulletEnabled val="1"/>
        </dgm:presLayoutVars>
      </dgm:prSet>
      <dgm:spPr/>
      <dgm:t>
        <a:bodyPr/>
        <a:lstStyle/>
        <a:p>
          <a:endParaRPr lang="en-US"/>
        </a:p>
      </dgm:t>
    </dgm:pt>
    <dgm:pt modelId="{D81DDD22-037F-42C3-8554-DC5BDA40F7DA}" type="pres">
      <dgm:prSet presAssocID="{1AA1B3D8-93ED-49A2-B237-A919EF7E942D}" presName="sp" presStyleCnt="0"/>
      <dgm:spPr/>
    </dgm:pt>
    <dgm:pt modelId="{9D5A27B7-DEF9-477C-BC18-77974FC09802}" type="pres">
      <dgm:prSet presAssocID="{EB8E3A08-2A37-4116-BAD5-3E5747157AA3}" presName="composite" presStyleCnt="0"/>
      <dgm:spPr/>
    </dgm:pt>
    <dgm:pt modelId="{8E8D8271-56A7-43E2-B3CF-11A0E93977DD}" type="pres">
      <dgm:prSet presAssocID="{EB8E3A08-2A37-4116-BAD5-3E5747157AA3}" presName="parentText" presStyleLbl="alignNode1" presStyleIdx="2" presStyleCnt="3">
        <dgm:presLayoutVars>
          <dgm:chMax val="1"/>
          <dgm:bulletEnabled val="1"/>
        </dgm:presLayoutVars>
      </dgm:prSet>
      <dgm:spPr/>
      <dgm:t>
        <a:bodyPr/>
        <a:lstStyle/>
        <a:p>
          <a:endParaRPr lang="en-US"/>
        </a:p>
      </dgm:t>
    </dgm:pt>
    <dgm:pt modelId="{36C20273-3997-4691-92C2-9DC3B000BF70}" type="pres">
      <dgm:prSet presAssocID="{EB8E3A08-2A37-4116-BAD5-3E5747157AA3}" presName="descendantText" presStyleLbl="alignAcc1" presStyleIdx="2" presStyleCnt="3">
        <dgm:presLayoutVars>
          <dgm:bulletEnabled val="1"/>
        </dgm:presLayoutVars>
      </dgm:prSet>
      <dgm:spPr/>
      <dgm:t>
        <a:bodyPr/>
        <a:lstStyle/>
        <a:p>
          <a:endParaRPr lang="en-US"/>
        </a:p>
      </dgm:t>
    </dgm:pt>
  </dgm:ptLst>
  <dgm:cxnLst>
    <dgm:cxn modelId="{9B591AA4-0AC7-4162-A697-324EC6CCB7EC}" srcId="{F4BB9DDD-4211-4292-9B2F-04FADF327F5A}" destId="{9F127F06-D6C0-4BD6-A1C4-76B4145365F3}" srcOrd="0" destOrd="0" parTransId="{EB4F244A-668C-4763-960D-2AC130E570CD}" sibTransId="{6F79392B-6953-4774-8AF4-4F07B779F1EE}"/>
    <dgm:cxn modelId="{48F4FE1A-A2DA-4F22-BF81-06445E7ACF6F}" srcId="{E32E0BBB-3791-41D1-B73A-4EFFA60FE1AA}" destId="{F4BB9DDD-4211-4292-9B2F-04FADF327F5A}" srcOrd="0" destOrd="0" parTransId="{BC9AE73D-ECDD-490B-AB7F-131080DF0566}" sibTransId="{C7534C87-FD6F-4B8A-AF79-F588511DA5CC}"/>
    <dgm:cxn modelId="{06141595-D03E-4DEA-B854-24D3FF294467}" type="presOf" srcId="{E32E0BBB-3791-41D1-B73A-4EFFA60FE1AA}" destId="{C4F30A66-23B6-4B8B-AEE2-27D4050AE605}" srcOrd="0" destOrd="0" presId="urn:microsoft.com/office/officeart/2005/8/layout/chevron2"/>
    <dgm:cxn modelId="{F3E7D5AA-741F-4714-AAEA-7CDBEDEC68E8}" srcId="{04EAC4EA-EB78-4A13-96F5-C1605B8E0096}" destId="{2A3C272F-3ACC-4EE6-8A87-77ECD9A02044}" srcOrd="0" destOrd="0" parTransId="{9385F541-8055-4A72-ABC8-4234026A1488}" sibTransId="{CA18A6B6-FC82-4FB3-BC08-C03045335204}"/>
    <dgm:cxn modelId="{F3CBFC40-B9FE-4D98-9186-3F796215E8DC}" type="presOf" srcId="{04EAC4EA-EB78-4A13-96F5-C1605B8E0096}" destId="{9F88EE3A-A1D4-4626-A589-FC4A230E737B}" srcOrd="0" destOrd="0" presId="urn:microsoft.com/office/officeart/2005/8/layout/chevron2"/>
    <dgm:cxn modelId="{8D3E2FB1-DB35-4DE3-9370-B0A05BD5B34D}" type="presOf" srcId="{F4BB9DDD-4211-4292-9B2F-04FADF327F5A}" destId="{E7830F9E-BB0C-4639-938D-C187D8BD9E5E}" srcOrd="0" destOrd="0" presId="urn:microsoft.com/office/officeart/2005/8/layout/chevron2"/>
    <dgm:cxn modelId="{B649D69E-50CB-4767-9179-FDD9CB152F12}" type="presOf" srcId="{EB8E3A08-2A37-4116-BAD5-3E5747157AA3}" destId="{8E8D8271-56A7-43E2-B3CF-11A0E93977DD}" srcOrd="0" destOrd="0" presId="urn:microsoft.com/office/officeart/2005/8/layout/chevron2"/>
    <dgm:cxn modelId="{FFC86D9B-7C4C-4641-84D5-3EF5CE18FE9D}" srcId="{EB8E3A08-2A37-4116-BAD5-3E5747157AA3}" destId="{BA8985FD-3486-44E5-83DD-11EB9783039A}" srcOrd="0" destOrd="0" parTransId="{DA3C5577-A73A-4430-A741-42DC35A79165}" sibTransId="{246C3C70-8079-4266-B731-DE5ED9CF48FF}"/>
    <dgm:cxn modelId="{3A26AD2E-C677-4FD1-9F39-A910F6C85848}" type="presOf" srcId="{2A3C272F-3ACC-4EE6-8A87-77ECD9A02044}" destId="{3AD9AD89-CA44-4E5A-BD69-49427FA5D9C2}" srcOrd="0" destOrd="0" presId="urn:microsoft.com/office/officeart/2005/8/layout/chevron2"/>
    <dgm:cxn modelId="{EDF0CEDD-992F-4C20-AE5C-9BEC181F7C16}" type="presOf" srcId="{BA8985FD-3486-44E5-83DD-11EB9783039A}" destId="{36C20273-3997-4691-92C2-9DC3B000BF70}" srcOrd="0" destOrd="0" presId="urn:microsoft.com/office/officeart/2005/8/layout/chevron2"/>
    <dgm:cxn modelId="{3DE8169C-7A9D-4584-B232-D974AB60B26E}" srcId="{E32E0BBB-3791-41D1-B73A-4EFFA60FE1AA}" destId="{EB8E3A08-2A37-4116-BAD5-3E5747157AA3}" srcOrd="2" destOrd="0" parTransId="{22FBF2D1-409C-4F7B-87DD-7F4FB244761C}" sibTransId="{3DA77B0C-1394-4163-8CD3-4092C965C1AA}"/>
    <dgm:cxn modelId="{A608F4BB-FD52-4E26-A8A7-374C1ED6AFB5}" srcId="{E32E0BBB-3791-41D1-B73A-4EFFA60FE1AA}" destId="{04EAC4EA-EB78-4A13-96F5-C1605B8E0096}" srcOrd="1" destOrd="0" parTransId="{FFFB65CB-17DF-4A75-B58E-FB9BBC625EC3}" sibTransId="{1AA1B3D8-93ED-49A2-B237-A919EF7E942D}"/>
    <dgm:cxn modelId="{E6EA4BC1-9E84-4795-ADE0-1FF21D376722}" type="presOf" srcId="{9F127F06-D6C0-4BD6-A1C4-76B4145365F3}" destId="{C3629C0B-6945-4041-BC4A-F5EEA75BBB9E}" srcOrd="0" destOrd="0" presId="urn:microsoft.com/office/officeart/2005/8/layout/chevron2"/>
    <dgm:cxn modelId="{32E26A60-EF60-4D7B-8E22-C2DE54B22CDE}" type="presParOf" srcId="{C4F30A66-23B6-4B8B-AEE2-27D4050AE605}" destId="{B4A96B2E-BFAC-401D-83C3-153CC2E0ECDF}" srcOrd="0" destOrd="0" presId="urn:microsoft.com/office/officeart/2005/8/layout/chevron2"/>
    <dgm:cxn modelId="{D277A42C-ECA8-4790-AF66-8C164E3C19B0}" type="presParOf" srcId="{B4A96B2E-BFAC-401D-83C3-153CC2E0ECDF}" destId="{E7830F9E-BB0C-4639-938D-C187D8BD9E5E}" srcOrd="0" destOrd="0" presId="urn:microsoft.com/office/officeart/2005/8/layout/chevron2"/>
    <dgm:cxn modelId="{83D269E0-9956-449A-9CD1-F40AA337C062}" type="presParOf" srcId="{B4A96B2E-BFAC-401D-83C3-153CC2E0ECDF}" destId="{C3629C0B-6945-4041-BC4A-F5EEA75BBB9E}" srcOrd="1" destOrd="0" presId="urn:microsoft.com/office/officeart/2005/8/layout/chevron2"/>
    <dgm:cxn modelId="{180D075A-2343-4A1C-80E9-695FC5ADC9AD}" type="presParOf" srcId="{C4F30A66-23B6-4B8B-AEE2-27D4050AE605}" destId="{36EC53FC-9C9D-40AF-A764-EEADE7F46754}" srcOrd="1" destOrd="0" presId="urn:microsoft.com/office/officeart/2005/8/layout/chevron2"/>
    <dgm:cxn modelId="{D6C13697-700D-4826-B339-25E9EB319FE5}" type="presParOf" srcId="{C4F30A66-23B6-4B8B-AEE2-27D4050AE605}" destId="{271F4350-16F9-47EF-A5F4-35A957918899}" srcOrd="2" destOrd="0" presId="urn:microsoft.com/office/officeart/2005/8/layout/chevron2"/>
    <dgm:cxn modelId="{76000B15-5CA7-4036-87EC-D0A36011E8D1}" type="presParOf" srcId="{271F4350-16F9-47EF-A5F4-35A957918899}" destId="{9F88EE3A-A1D4-4626-A589-FC4A230E737B}" srcOrd="0" destOrd="0" presId="urn:microsoft.com/office/officeart/2005/8/layout/chevron2"/>
    <dgm:cxn modelId="{B215347E-33A1-493D-B75F-776E979837E1}" type="presParOf" srcId="{271F4350-16F9-47EF-A5F4-35A957918899}" destId="{3AD9AD89-CA44-4E5A-BD69-49427FA5D9C2}" srcOrd="1" destOrd="0" presId="urn:microsoft.com/office/officeart/2005/8/layout/chevron2"/>
    <dgm:cxn modelId="{AA121D14-CF19-4149-87EB-F710A9A3E8F6}" type="presParOf" srcId="{C4F30A66-23B6-4B8B-AEE2-27D4050AE605}" destId="{D81DDD22-037F-42C3-8554-DC5BDA40F7DA}" srcOrd="3" destOrd="0" presId="urn:microsoft.com/office/officeart/2005/8/layout/chevron2"/>
    <dgm:cxn modelId="{258E0181-8BCE-4456-8FC1-5521DC93A938}" type="presParOf" srcId="{C4F30A66-23B6-4B8B-AEE2-27D4050AE605}" destId="{9D5A27B7-DEF9-477C-BC18-77974FC09802}" srcOrd="4" destOrd="0" presId="urn:microsoft.com/office/officeart/2005/8/layout/chevron2"/>
    <dgm:cxn modelId="{35E12CF7-CEB9-410A-BF28-7381B4CFE570}" type="presParOf" srcId="{9D5A27B7-DEF9-477C-BC18-77974FC09802}" destId="{8E8D8271-56A7-43E2-B3CF-11A0E93977DD}" srcOrd="0" destOrd="0" presId="urn:microsoft.com/office/officeart/2005/8/layout/chevron2"/>
    <dgm:cxn modelId="{D10BDB59-5405-4170-92F4-4389834F418C}" type="presParOf" srcId="{9D5A27B7-DEF9-477C-BC18-77974FC09802}" destId="{36C20273-3997-4691-92C2-9DC3B000BF7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FD0C22C-6B0E-4A63-8B2A-696B34E5088B}" type="doc">
      <dgm:prSet loTypeId="urn:microsoft.com/office/officeart/2008/layout/VerticalCurvedList" loCatId="list" qsTypeId="urn:microsoft.com/office/officeart/2005/8/quickstyle/3d3" qsCatId="3D" csTypeId="urn:microsoft.com/office/officeart/2005/8/colors/colorful2" csCatId="colorful" phldr="1"/>
      <dgm:spPr/>
      <dgm:t>
        <a:bodyPr/>
        <a:lstStyle/>
        <a:p>
          <a:endParaRPr lang="en-IN"/>
        </a:p>
      </dgm:t>
    </dgm:pt>
    <dgm:pt modelId="{5FF2A2D5-F69B-4E68-9D88-7E1FD38E6218}">
      <dgm:prSet phldrT="[Text]" custT="1"/>
      <dgm:spPr/>
      <dgm:t>
        <a:bodyPr/>
        <a:lstStyle/>
        <a:p>
          <a:r>
            <a:rPr lang="en-US" sz="1500" dirty="0">
              <a:latin typeface="+mj-lt"/>
              <a:ea typeface="Crimson Pro SemiBold" pitchFamily="34" charset="-122"/>
              <a:cs typeface="Crimson Pro SemiBold" pitchFamily="34" charset="-120"/>
            </a:rPr>
            <a:t>Sec. 177 &amp; 197 — Inapplicable Provisions</a:t>
          </a:r>
        </a:p>
        <a:p>
          <a:r>
            <a:rPr lang="en-US" sz="1500" dirty="0">
              <a:latin typeface="+mj-lt"/>
              <a:ea typeface="Heebo" pitchFamily="34" charset="-122"/>
              <a:cs typeface="Heebo" pitchFamily="34" charset="-120"/>
            </a:rPr>
            <a:t>Auditors incorrectly reported compliance with Sec. 177 and Sec. 197 (including director remuneration) for private limited companies where these sections do not apply.</a:t>
          </a:r>
          <a:endParaRPr lang="en-IN" sz="1500" dirty="0"/>
        </a:p>
      </dgm:t>
    </dgm:pt>
    <dgm:pt modelId="{52632E73-D423-421B-AF7C-F5C7185E4D21}" type="parTrans" cxnId="{0106798B-91D7-43D7-9933-90CC2FC4B654}">
      <dgm:prSet/>
      <dgm:spPr/>
      <dgm:t>
        <a:bodyPr/>
        <a:lstStyle/>
        <a:p>
          <a:endParaRPr lang="en-IN" sz="1500"/>
        </a:p>
      </dgm:t>
    </dgm:pt>
    <dgm:pt modelId="{3D75940C-3888-4E92-948F-180382090CC1}" type="sibTrans" cxnId="{0106798B-91D7-43D7-9933-90CC2FC4B654}">
      <dgm:prSet/>
      <dgm:spPr/>
      <dgm:t>
        <a:bodyPr/>
        <a:lstStyle/>
        <a:p>
          <a:endParaRPr lang="en-IN" sz="1500"/>
        </a:p>
      </dgm:t>
    </dgm:pt>
    <dgm:pt modelId="{F5BCA634-5D2C-46DA-82E1-968E4C559C48}">
      <dgm:prSet phldrT="[Text]" custT="1"/>
      <dgm:spPr/>
      <dgm:t>
        <a:bodyPr/>
        <a:lstStyle/>
        <a:p>
          <a:endParaRPr lang="en-US" sz="1500" dirty="0">
            <a:latin typeface="+mj-lt"/>
            <a:ea typeface="Crimson Pro SemiBold" pitchFamily="34" charset="-122"/>
            <a:cs typeface="Crimson Pro SemiBold" pitchFamily="34" charset="-120"/>
          </a:endParaRPr>
        </a:p>
        <a:p>
          <a:r>
            <a:rPr lang="en-US" sz="1500" dirty="0">
              <a:latin typeface="+mj-lt"/>
              <a:ea typeface="Crimson Pro SemiBold" pitchFamily="34" charset="-122"/>
              <a:cs typeface="Crimson Pro SemiBold" pitchFamily="34" charset="-120"/>
            </a:rPr>
            <a:t>Sec. 186(4) — Loan Particulars</a:t>
          </a:r>
        </a:p>
        <a:p>
          <a:r>
            <a:rPr lang="en-US" sz="1500" dirty="0">
              <a:latin typeface="+mj-lt"/>
              <a:ea typeface="Heebo" pitchFamily="34" charset="-122"/>
              <a:cs typeface="Heebo" pitchFamily="34" charset="-120"/>
            </a:rPr>
            <a:t>Loan notes omitted required particulars — purpose of loans, guarantees, or securities for recipients</a:t>
          </a:r>
          <a:endParaRPr lang="en-US" sz="1500" dirty="0">
            <a:latin typeface="+mj-lt"/>
            <a:ea typeface="Crimson Pro SemiBold" pitchFamily="34" charset="-122"/>
            <a:cs typeface="Crimson Pro SemiBold" pitchFamily="34" charset="-120"/>
          </a:endParaRPr>
        </a:p>
        <a:p>
          <a:endParaRPr lang="en-IN" sz="1500" dirty="0"/>
        </a:p>
      </dgm:t>
    </dgm:pt>
    <dgm:pt modelId="{F773EB41-B179-417D-9636-BD34D4763C54}" type="parTrans" cxnId="{F5B5DAA0-0198-4341-88B1-388CE88A016B}">
      <dgm:prSet/>
      <dgm:spPr/>
      <dgm:t>
        <a:bodyPr/>
        <a:lstStyle/>
        <a:p>
          <a:endParaRPr lang="en-IN" sz="1500"/>
        </a:p>
      </dgm:t>
    </dgm:pt>
    <dgm:pt modelId="{FA472D61-D96D-4258-B64A-9FE9E511E3FA}" type="sibTrans" cxnId="{F5B5DAA0-0198-4341-88B1-388CE88A016B}">
      <dgm:prSet/>
      <dgm:spPr/>
      <dgm:t>
        <a:bodyPr/>
        <a:lstStyle/>
        <a:p>
          <a:endParaRPr lang="en-IN" sz="1500"/>
        </a:p>
      </dgm:t>
    </dgm:pt>
    <dgm:pt modelId="{E84737B6-4BF2-4710-AB26-1AAECC2A49F3}">
      <dgm:prSet phldrT="[Text]" custT="1"/>
      <dgm:spPr/>
      <dgm:t>
        <a:bodyPr/>
        <a:lstStyle/>
        <a:p>
          <a:r>
            <a:rPr lang="en-US" sz="1500" dirty="0">
              <a:latin typeface="+mj-lt"/>
              <a:ea typeface="Crimson Pro SemiBold" pitchFamily="34" charset="-122"/>
              <a:cs typeface="Crimson Pro SemiBold" pitchFamily="34" charset="-120"/>
            </a:rPr>
            <a:t>Rule 11 — Litigation Contradiction</a:t>
          </a:r>
        </a:p>
        <a:p>
          <a:r>
            <a:rPr lang="en-US" sz="1500" dirty="0">
              <a:latin typeface="+mj-lt"/>
              <a:ea typeface="Heebo" pitchFamily="34" charset="-122"/>
              <a:cs typeface="Heebo" pitchFamily="34" charset="-120"/>
            </a:rPr>
            <a:t>Claimed no pending litigations while contingent liabilities for Income Tax disputes were disclosed in notes.</a:t>
          </a:r>
          <a:endParaRPr lang="en-IN" sz="1500" dirty="0"/>
        </a:p>
      </dgm:t>
    </dgm:pt>
    <dgm:pt modelId="{9818BC03-01FC-4455-9582-11FB10D3EB5E}" type="parTrans" cxnId="{51124945-6477-47B0-810C-9F0A84691832}">
      <dgm:prSet/>
      <dgm:spPr/>
      <dgm:t>
        <a:bodyPr/>
        <a:lstStyle/>
        <a:p>
          <a:endParaRPr lang="en-IN" sz="1500"/>
        </a:p>
      </dgm:t>
    </dgm:pt>
    <dgm:pt modelId="{4A5EA5D3-5A4E-441B-B81A-0972DD7070BB}" type="sibTrans" cxnId="{51124945-6477-47B0-810C-9F0A84691832}">
      <dgm:prSet/>
      <dgm:spPr/>
      <dgm:t>
        <a:bodyPr/>
        <a:lstStyle/>
        <a:p>
          <a:endParaRPr lang="en-IN" sz="1500"/>
        </a:p>
      </dgm:t>
    </dgm:pt>
    <dgm:pt modelId="{911CF6F0-66A2-429C-8919-392740F4820E}">
      <dgm:prSet phldrT="[Text]" custT="1"/>
      <dgm:spPr/>
      <dgm:t>
        <a:bodyPr/>
        <a:lstStyle/>
        <a:p>
          <a:r>
            <a:rPr lang="en-US" sz="1500" dirty="0">
              <a:latin typeface="+mj-lt"/>
              <a:ea typeface="Crimson Pro SemiBold" pitchFamily="34" charset="-122"/>
              <a:cs typeface="Crimson Pro SemiBold" pitchFamily="34" charset="-120"/>
            </a:rPr>
            <a:t>Rule 11(c) — IEPF Reporting</a:t>
          </a:r>
        </a:p>
        <a:p>
          <a:r>
            <a:rPr lang="en-US" sz="1500" dirty="0">
              <a:latin typeface="+mj-lt"/>
              <a:ea typeface="Heebo" pitchFamily="34" charset="-122"/>
              <a:cs typeface="Heebo" pitchFamily="34" charset="-120"/>
            </a:rPr>
            <a:t>Reported no delays in IEPF transfers despite the requirement not being applicable to the company.</a:t>
          </a:r>
          <a:endParaRPr lang="en-IN" sz="1500" dirty="0"/>
        </a:p>
      </dgm:t>
    </dgm:pt>
    <dgm:pt modelId="{05AC3513-24D1-4CCA-9BB6-9C8915C14A8E}" type="parTrans" cxnId="{1286BBEA-3FB6-4BFC-BF17-0A4F5519F9F0}">
      <dgm:prSet/>
      <dgm:spPr/>
      <dgm:t>
        <a:bodyPr/>
        <a:lstStyle/>
        <a:p>
          <a:endParaRPr lang="en-IN" sz="1500"/>
        </a:p>
      </dgm:t>
    </dgm:pt>
    <dgm:pt modelId="{E44E8327-84B8-4C91-83FF-95118CF19B6B}" type="sibTrans" cxnId="{1286BBEA-3FB6-4BFC-BF17-0A4F5519F9F0}">
      <dgm:prSet/>
      <dgm:spPr/>
      <dgm:t>
        <a:bodyPr/>
        <a:lstStyle/>
        <a:p>
          <a:endParaRPr lang="en-IN" sz="1500"/>
        </a:p>
      </dgm:t>
    </dgm:pt>
    <dgm:pt modelId="{0C32DD95-C1CF-437C-9C2F-BF68614B9BEA}" type="pres">
      <dgm:prSet presAssocID="{9FD0C22C-6B0E-4A63-8B2A-696B34E5088B}" presName="Name0" presStyleCnt="0">
        <dgm:presLayoutVars>
          <dgm:chMax val="7"/>
          <dgm:chPref val="7"/>
          <dgm:dir/>
        </dgm:presLayoutVars>
      </dgm:prSet>
      <dgm:spPr/>
      <dgm:t>
        <a:bodyPr/>
        <a:lstStyle/>
        <a:p>
          <a:endParaRPr lang="en-US"/>
        </a:p>
      </dgm:t>
    </dgm:pt>
    <dgm:pt modelId="{6FE4F606-DBAC-4994-B2F5-79306A42B3FE}" type="pres">
      <dgm:prSet presAssocID="{9FD0C22C-6B0E-4A63-8B2A-696B34E5088B}" presName="Name1" presStyleCnt="0"/>
      <dgm:spPr/>
    </dgm:pt>
    <dgm:pt modelId="{CCA3CD38-DAAB-45E6-A17B-CD69FD6B3A9C}" type="pres">
      <dgm:prSet presAssocID="{9FD0C22C-6B0E-4A63-8B2A-696B34E5088B}" presName="cycle" presStyleCnt="0"/>
      <dgm:spPr/>
    </dgm:pt>
    <dgm:pt modelId="{83651E19-E1DA-4812-9D7D-014EF8B8E613}" type="pres">
      <dgm:prSet presAssocID="{9FD0C22C-6B0E-4A63-8B2A-696B34E5088B}" presName="srcNode" presStyleLbl="node1" presStyleIdx="0" presStyleCnt="4"/>
      <dgm:spPr/>
    </dgm:pt>
    <dgm:pt modelId="{DAEE3F52-5846-4249-B373-65A3857783CB}" type="pres">
      <dgm:prSet presAssocID="{9FD0C22C-6B0E-4A63-8B2A-696B34E5088B}" presName="conn" presStyleLbl="parChTrans1D2" presStyleIdx="0" presStyleCnt="1"/>
      <dgm:spPr/>
      <dgm:t>
        <a:bodyPr/>
        <a:lstStyle/>
        <a:p>
          <a:endParaRPr lang="en-US"/>
        </a:p>
      </dgm:t>
    </dgm:pt>
    <dgm:pt modelId="{77B5F4BA-C2A7-4433-8F31-0C7F0F664735}" type="pres">
      <dgm:prSet presAssocID="{9FD0C22C-6B0E-4A63-8B2A-696B34E5088B}" presName="extraNode" presStyleLbl="node1" presStyleIdx="0" presStyleCnt="4"/>
      <dgm:spPr/>
    </dgm:pt>
    <dgm:pt modelId="{5D16EBFE-07F0-48ED-A45B-A40EF29D7C84}" type="pres">
      <dgm:prSet presAssocID="{9FD0C22C-6B0E-4A63-8B2A-696B34E5088B}" presName="dstNode" presStyleLbl="node1" presStyleIdx="0" presStyleCnt="4"/>
      <dgm:spPr/>
    </dgm:pt>
    <dgm:pt modelId="{4F576E8D-C141-4BC9-8B2F-D1BBBE1E6D69}" type="pres">
      <dgm:prSet presAssocID="{5FF2A2D5-F69B-4E68-9D88-7E1FD38E6218}" presName="text_1" presStyleLbl="node1" presStyleIdx="0" presStyleCnt="4">
        <dgm:presLayoutVars>
          <dgm:bulletEnabled val="1"/>
        </dgm:presLayoutVars>
      </dgm:prSet>
      <dgm:spPr/>
      <dgm:t>
        <a:bodyPr/>
        <a:lstStyle/>
        <a:p>
          <a:endParaRPr lang="en-US"/>
        </a:p>
      </dgm:t>
    </dgm:pt>
    <dgm:pt modelId="{19A0380D-5278-450E-AFE8-C3418A858542}" type="pres">
      <dgm:prSet presAssocID="{5FF2A2D5-F69B-4E68-9D88-7E1FD38E6218}" presName="accent_1" presStyleCnt="0"/>
      <dgm:spPr/>
    </dgm:pt>
    <dgm:pt modelId="{C6F47095-BAD0-4ECF-8DB4-4D250594065D}" type="pres">
      <dgm:prSet presAssocID="{5FF2A2D5-F69B-4E68-9D88-7E1FD38E6218}" presName="accentRepeatNode" presStyleLbl="solidFgAcc1" presStyleIdx="0" presStyleCnt="4"/>
      <dgm:spPr/>
    </dgm:pt>
    <dgm:pt modelId="{BF0E0811-CD15-4AB5-A186-A871BCD56213}" type="pres">
      <dgm:prSet presAssocID="{F5BCA634-5D2C-46DA-82E1-968E4C559C48}" presName="text_2" presStyleLbl="node1" presStyleIdx="1" presStyleCnt="4">
        <dgm:presLayoutVars>
          <dgm:bulletEnabled val="1"/>
        </dgm:presLayoutVars>
      </dgm:prSet>
      <dgm:spPr/>
      <dgm:t>
        <a:bodyPr/>
        <a:lstStyle/>
        <a:p>
          <a:endParaRPr lang="en-US"/>
        </a:p>
      </dgm:t>
    </dgm:pt>
    <dgm:pt modelId="{702F385D-5C8F-4363-96E1-9A906AD144CE}" type="pres">
      <dgm:prSet presAssocID="{F5BCA634-5D2C-46DA-82E1-968E4C559C48}" presName="accent_2" presStyleCnt="0"/>
      <dgm:spPr/>
    </dgm:pt>
    <dgm:pt modelId="{8C90CB24-D118-41BA-A88E-84BE96A396EC}" type="pres">
      <dgm:prSet presAssocID="{F5BCA634-5D2C-46DA-82E1-968E4C559C48}" presName="accentRepeatNode" presStyleLbl="solidFgAcc1" presStyleIdx="1" presStyleCnt="4"/>
      <dgm:spPr/>
    </dgm:pt>
    <dgm:pt modelId="{FCF001FE-3ECF-4C10-90E7-2DFC38DE8F7E}" type="pres">
      <dgm:prSet presAssocID="{911CF6F0-66A2-429C-8919-392740F4820E}" presName="text_3" presStyleLbl="node1" presStyleIdx="2" presStyleCnt="4">
        <dgm:presLayoutVars>
          <dgm:bulletEnabled val="1"/>
        </dgm:presLayoutVars>
      </dgm:prSet>
      <dgm:spPr/>
      <dgm:t>
        <a:bodyPr/>
        <a:lstStyle/>
        <a:p>
          <a:endParaRPr lang="en-US"/>
        </a:p>
      </dgm:t>
    </dgm:pt>
    <dgm:pt modelId="{BE17E47B-B951-438C-AD3C-FCCB933F9780}" type="pres">
      <dgm:prSet presAssocID="{911CF6F0-66A2-429C-8919-392740F4820E}" presName="accent_3" presStyleCnt="0"/>
      <dgm:spPr/>
    </dgm:pt>
    <dgm:pt modelId="{3DEA3773-6999-4555-8328-EB61A4278B3B}" type="pres">
      <dgm:prSet presAssocID="{911CF6F0-66A2-429C-8919-392740F4820E}" presName="accentRepeatNode" presStyleLbl="solidFgAcc1" presStyleIdx="2" presStyleCnt="4"/>
      <dgm:spPr/>
    </dgm:pt>
    <dgm:pt modelId="{73D34F7E-CF89-4810-ABEF-7C822DA91E08}" type="pres">
      <dgm:prSet presAssocID="{E84737B6-4BF2-4710-AB26-1AAECC2A49F3}" presName="text_4" presStyleLbl="node1" presStyleIdx="3" presStyleCnt="4">
        <dgm:presLayoutVars>
          <dgm:bulletEnabled val="1"/>
        </dgm:presLayoutVars>
      </dgm:prSet>
      <dgm:spPr/>
      <dgm:t>
        <a:bodyPr/>
        <a:lstStyle/>
        <a:p>
          <a:endParaRPr lang="en-US"/>
        </a:p>
      </dgm:t>
    </dgm:pt>
    <dgm:pt modelId="{52E7F41E-ABF2-484A-83F9-FB362223811E}" type="pres">
      <dgm:prSet presAssocID="{E84737B6-4BF2-4710-AB26-1AAECC2A49F3}" presName="accent_4" presStyleCnt="0"/>
      <dgm:spPr/>
    </dgm:pt>
    <dgm:pt modelId="{4B29F3F2-69A5-41AC-BE21-C76E7027AEDB}" type="pres">
      <dgm:prSet presAssocID="{E84737B6-4BF2-4710-AB26-1AAECC2A49F3}" presName="accentRepeatNode" presStyleLbl="solidFgAcc1" presStyleIdx="3" presStyleCnt="4"/>
      <dgm:spPr/>
    </dgm:pt>
  </dgm:ptLst>
  <dgm:cxnLst>
    <dgm:cxn modelId="{5179A771-B07A-426C-AC77-B3AFA49CF74C}" type="presOf" srcId="{F5BCA634-5D2C-46DA-82E1-968E4C559C48}" destId="{BF0E0811-CD15-4AB5-A186-A871BCD56213}" srcOrd="0" destOrd="0" presId="urn:microsoft.com/office/officeart/2008/layout/VerticalCurvedList"/>
    <dgm:cxn modelId="{B7D5FF37-40B1-45DA-A19B-18938E921529}" type="presOf" srcId="{5FF2A2D5-F69B-4E68-9D88-7E1FD38E6218}" destId="{4F576E8D-C141-4BC9-8B2F-D1BBBE1E6D69}" srcOrd="0" destOrd="0" presId="urn:microsoft.com/office/officeart/2008/layout/VerticalCurvedList"/>
    <dgm:cxn modelId="{CCA5D1C9-F134-45BD-BE83-1C754227102E}" type="presOf" srcId="{911CF6F0-66A2-429C-8919-392740F4820E}" destId="{FCF001FE-3ECF-4C10-90E7-2DFC38DE8F7E}" srcOrd="0" destOrd="0" presId="urn:microsoft.com/office/officeart/2008/layout/VerticalCurvedList"/>
    <dgm:cxn modelId="{4FC3F46E-337D-4E5A-91E7-16339F88A469}" type="presOf" srcId="{E84737B6-4BF2-4710-AB26-1AAECC2A49F3}" destId="{73D34F7E-CF89-4810-ABEF-7C822DA91E08}" srcOrd="0" destOrd="0" presId="urn:microsoft.com/office/officeart/2008/layout/VerticalCurvedList"/>
    <dgm:cxn modelId="{9A540172-4819-4869-A4A0-00F882F7E0DE}" type="presOf" srcId="{9FD0C22C-6B0E-4A63-8B2A-696B34E5088B}" destId="{0C32DD95-C1CF-437C-9C2F-BF68614B9BEA}" srcOrd="0" destOrd="0" presId="urn:microsoft.com/office/officeart/2008/layout/VerticalCurvedList"/>
    <dgm:cxn modelId="{8EDF8979-51FF-44E2-A6B3-008B3DEC2461}" type="presOf" srcId="{3D75940C-3888-4E92-948F-180382090CC1}" destId="{DAEE3F52-5846-4249-B373-65A3857783CB}" srcOrd="0" destOrd="0" presId="urn:microsoft.com/office/officeart/2008/layout/VerticalCurvedList"/>
    <dgm:cxn modelId="{51124945-6477-47B0-810C-9F0A84691832}" srcId="{9FD0C22C-6B0E-4A63-8B2A-696B34E5088B}" destId="{E84737B6-4BF2-4710-AB26-1AAECC2A49F3}" srcOrd="3" destOrd="0" parTransId="{9818BC03-01FC-4455-9582-11FB10D3EB5E}" sibTransId="{4A5EA5D3-5A4E-441B-B81A-0972DD7070BB}"/>
    <dgm:cxn modelId="{F5B5DAA0-0198-4341-88B1-388CE88A016B}" srcId="{9FD0C22C-6B0E-4A63-8B2A-696B34E5088B}" destId="{F5BCA634-5D2C-46DA-82E1-968E4C559C48}" srcOrd="1" destOrd="0" parTransId="{F773EB41-B179-417D-9636-BD34D4763C54}" sibTransId="{FA472D61-D96D-4258-B64A-9FE9E511E3FA}"/>
    <dgm:cxn modelId="{1286BBEA-3FB6-4BFC-BF17-0A4F5519F9F0}" srcId="{9FD0C22C-6B0E-4A63-8B2A-696B34E5088B}" destId="{911CF6F0-66A2-429C-8919-392740F4820E}" srcOrd="2" destOrd="0" parTransId="{05AC3513-24D1-4CCA-9BB6-9C8915C14A8E}" sibTransId="{E44E8327-84B8-4C91-83FF-95118CF19B6B}"/>
    <dgm:cxn modelId="{0106798B-91D7-43D7-9933-90CC2FC4B654}" srcId="{9FD0C22C-6B0E-4A63-8B2A-696B34E5088B}" destId="{5FF2A2D5-F69B-4E68-9D88-7E1FD38E6218}" srcOrd="0" destOrd="0" parTransId="{52632E73-D423-421B-AF7C-F5C7185E4D21}" sibTransId="{3D75940C-3888-4E92-948F-180382090CC1}"/>
    <dgm:cxn modelId="{1271C4DD-9A1B-4462-9417-0727B1E77175}" type="presParOf" srcId="{0C32DD95-C1CF-437C-9C2F-BF68614B9BEA}" destId="{6FE4F606-DBAC-4994-B2F5-79306A42B3FE}" srcOrd="0" destOrd="0" presId="urn:microsoft.com/office/officeart/2008/layout/VerticalCurvedList"/>
    <dgm:cxn modelId="{EE7561D0-D044-4BD4-9215-90984CB4FE88}" type="presParOf" srcId="{6FE4F606-DBAC-4994-B2F5-79306A42B3FE}" destId="{CCA3CD38-DAAB-45E6-A17B-CD69FD6B3A9C}" srcOrd="0" destOrd="0" presId="urn:microsoft.com/office/officeart/2008/layout/VerticalCurvedList"/>
    <dgm:cxn modelId="{35B6C8DD-5A12-4BE9-B77E-D415DA7CF906}" type="presParOf" srcId="{CCA3CD38-DAAB-45E6-A17B-CD69FD6B3A9C}" destId="{83651E19-E1DA-4812-9D7D-014EF8B8E613}" srcOrd="0" destOrd="0" presId="urn:microsoft.com/office/officeart/2008/layout/VerticalCurvedList"/>
    <dgm:cxn modelId="{6820CE4E-6D70-4227-A970-029927827A02}" type="presParOf" srcId="{CCA3CD38-DAAB-45E6-A17B-CD69FD6B3A9C}" destId="{DAEE3F52-5846-4249-B373-65A3857783CB}" srcOrd="1" destOrd="0" presId="urn:microsoft.com/office/officeart/2008/layout/VerticalCurvedList"/>
    <dgm:cxn modelId="{8D676E51-72DD-45E1-A29B-5CFF04457647}" type="presParOf" srcId="{CCA3CD38-DAAB-45E6-A17B-CD69FD6B3A9C}" destId="{77B5F4BA-C2A7-4433-8F31-0C7F0F664735}" srcOrd="2" destOrd="0" presId="urn:microsoft.com/office/officeart/2008/layout/VerticalCurvedList"/>
    <dgm:cxn modelId="{5D5EF020-1C15-4614-B961-94E7C9D4A8EC}" type="presParOf" srcId="{CCA3CD38-DAAB-45E6-A17B-CD69FD6B3A9C}" destId="{5D16EBFE-07F0-48ED-A45B-A40EF29D7C84}" srcOrd="3" destOrd="0" presId="urn:microsoft.com/office/officeart/2008/layout/VerticalCurvedList"/>
    <dgm:cxn modelId="{357BE8BB-29DD-420A-A215-4FDCF63D5B84}" type="presParOf" srcId="{6FE4F606-DBAC-4994-B2F5-79306A42B3FE}" destId="{4F576E8D-C141-4BC9-8B2F-D1BBBE1E6D69}" srcOrd="1" destOrd="0" presId="urn:microsoft.com/office/officeart/2008/layout/VerticalCurvedList"/>
    <dgm:cxn modelId="{0FA10A3A-90D5-4BD6-84A8-D57885D4B06D}" type="presParOf" srcId="{6FE4F606-DBAC-4994-B2F5-79306A42B3FE}" destId="{19A0380D-5278-450E-AFE8-C3418A858542}" srcOrd="2" destOrd="0" presId="urn:microsoft.com/office/officeart/2008/layout/VerticalCurvedList"/>
    <dgm:cxn modelId="{9B3D1E62-2341-4158-8EAD-403FDE20DB72}" type="presParOf" srcId="{19A0380D-5278-450E-AFE8-C3418A858542}" destId="{C6F47095-BAD0-4ECF-8DB4-4D250594065D}" srcOrd="0" destOrd="0" presId="urn:microsoft.com/office/officeart/2008/layout/VerticalCurvedList"/>
    <dgm:cxn modelId="{65C0BD3D-683E-48AA-8237-6BE17116419D}" type="presParOf" srcId="{6FE4F606-DBAC-4994-B2F5-79306A42B3FE}" destId="{BF0E0811-CD15-4AB5-A186-A871BCD56213}" srcOrd="3" destOrd="0" presId="urn:microsoft.com/office/officeart/2008/layout/VerticalCurvedList"/>
    <dgm:cxn modelId="{3D493328-E441-461E-BED1-AE9889DD030C}" type="presParOf" srcId="{6FE4F606-DBAC-4994-B2F5-79306A42B3FE}" destId="{702F385D-5C8F-4363-96E1-9A906AD144CE}" srcOrd="4" destOrd="0" presId="urn:microsoft.com/office/officeart/2008/layout/VerticalCurvedList"/>
    <dgm:cxn modelId="{2DC357F7-2815-42B2-AE51-EAB42318D18C}" type="presParOf" srcId="{702F385D-5C8F-4363-96E1-9A906AD144CE}" destId="{8C90CB24-D118-41BA-A88E-84BE96A396EC}" srcOrd="0" destOrd="0" presId="urn:microsoft.com/office/officeart/2008/layout/VerticalCurvedList"/>
    <dgm:cxn modelId="{91A5E4ED-F525-49B3-BC5B-70976A99E0D8}" type="presParOf" srcId="{6FE4F606-DBAC-4994-B2F5-79306A42B3FE}" destId="{FCF001FE-3ECF-4C10-90E7-2DFC38DE8F7E}" srcOrd="5" destOrd="0" presId="urn:microsoft.com/office/officeart/2008/layout/VerticalCurvedList"/>
    <dgm:cxn modelId="{6F739A19-81DE-46D7-8FC6-94D0742B1660}" type="presParOf" srcId="{6FE4F606-DBAC-4994-B2F5-79306A42B3FE}" destId="{BE17E47B-B951-438C-AD3C-FCCB933F9780}" srcOrd="6" destOrd="0" presId="urn:microsoft.com/office/officeart/2008/layout/VerticalCurvedList"/>
    <dgm:cxn modelId="{EDD2BCE1-5D37-4A95-A4E9-9DAE6BFE59CE}" type="presParOf" srcId="{BE17E47B-B951-438C-AD3C-FCCB933F9780}" destId="{3DEA3773-6999-4555-8328-EB61A4278B3B}" srcOrd="0" destOrd="0" presId="urn:microsoft.com/office/officeart/2008/layout/VerticalCurvedList"/>
    <dgm:cxn modelId="{4B1A53AB-AC87-4DB8-BAE2-9CC8F2BF9E19}" type="presParOf" srcId="{6FE4F606-DBAC-4994-B2F5-79306A42B3FE}" destId="{73D34F7E-CF89-4810-ABEF-7C822DA91E08}" srcOrd="7" destOrd="0" presId="urn:microsoft.com/office/officeart/2008/layout/VerticalCurvedList"/>
    <dgm:cxn modelId="{C9B0B438-FEE0-4DBC-A438-8FB9123EB194}" type="presParOf" srcId="{6FE4F606-DBAC-4994-B2F5-79306A42B3FE}" destId="{52E7F41E-ABF2-484A-83F9-FB362223811E}" srcOrd="8" destOrd="0" presId="urn:microsoft.com/office/officeart/2008/layout/VerticalCurvedList"/>
    <dgm:cxn modelId="{F2B55F8B-252D-40A4-AB43-A286335B6ACC}" type="presParOf" srcId="{52E7F41E-ABF2-484A-83F9-FB362223811E}" destId="{4B29F3F2-69A5-41AC-BE21-C76E7027AED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49C235A-937E-465B-B41A-CA2C28B6738B}" type="doc">
      <dgm:prSet loTypeId="urn:microsoft.com/office/officeart/2008/layout/VerticalCurvedList" loCatId="list" qsTypeId="urn:microsoft.com/office/officeart/2005/8/quickstyle/3d3" qsCatId="3D" csTypeId="urn:microsoft.com/office/officeart/2005/8/colors/colorful2" csCatId="colorful" phldr="1"/>
      <dgm:spPr/>
      <dgm:t>
        <a:bodyPr/>
        <a:lstStyle/>
        <a:p>
          <a:endParaRPr lang="en-IN"/>
        </a:p>
      </dgm:t>
    </dgm:pt>
    <dgm:pt modelId="{ACA24A8E-73A8-42D0-833F-5BC4CFC8FE11}">
      <dgm:prSet phldrT="[Text]" custT="1"/>
      <dgm:spPr/>
      <dgm:t>
        <a:bodyPr/>
        <a:lstStyle/>
        <a:p>
          <a:endParaRPr lang="en-US" sz="1600" dirty="0">
            <a:latin typeface="+mj-lt"/>
            <a:ea typeface="Crimson Pro SemiBold" pitchFamily="34" charset="-122"/>
            <a:cs typeface="Crimson Pro SemiBold" pitchFamily="34" charset="-120"/>
          </a:endParaRPr>
        </a:p>
        <a:p>
          <a:r>
            <a:rPr lang="en-US" sz="1600" dirty="0">
              <a:latin typeface="+mj-lt"/>
              <a:ea typeface="Crimson Pro SemiBold" pitchFamily="34" charset="-122"/>
              <a:cs typeface="Crimson Pro SemiBold" pitchFamily="34" charset="-120"/>
            </a:rPr>
            <a:t>Clause 3(viii) — Defaults</a:t>
          </a:r>
        </a:p>
        <a:p>
          <a:r>
            <a:rPr lang="en-US" sz="1600" dirty="0">
              <a:latin typeface="+mj-lt"/>
              <a:ea typeface="Heebo" pitchFamily="34" charset="-122"/>
              <a:cs typeface="Heebo" pitchFamily="34" charset="-120"/>
            </a:rPr>
            <a:t>Default in government dues and debenture holder payments not reported.</a:t>
          </a:r>
          <a:endParaRPr lang="en-US" sz="1600" dirty="0">
            <a:latin typeface="+mj-lt"/>
            <a:ea typeface="Crimson Pro SemiBold" pitchFamily="34" charset="-122"/>
            <a:cs typeface="Crimson Pro SemiBold" pitchFamily="34" charset="-120"/>
          </a:endParaRPr>
        </a:p>
        <a:p>
          <a:endParaRPr lang="en-IN" sz="1600" dirty="0"/>
        </a:p>
      </dgm:t>
    </dgm:pt>
    <dgm:pt modelId="{7E821893-8358-430A-9C82-F34AC7E88AB2}" type="parTrans" cxnId="{597FBC8D-03DE-4CAD-BBE8-E59A48E636D8}">
      <dgm:prSet/>
      <dgm:spPr/>
      <dgm:t>
        <a:bodyPr/>
        <a:lstStyle/>
        <a:p>
          <a:endParaRPr lang="en-IN" sz="1600"/>
        </a:p>
      </dgm:t>
    </dgm:pt>
    <dgm:pt modelId="{1F1245FA-9C48-4A72-AA2E-75759543462B}" type="sibTrans" cxnId="{597FBC8D-03DE-4CAD-BBE8-E59A48E636D8}">
      <dgm:prSet/>
      <dgm:spPr/>
      <dgm:t>
        <a:bodyPr/>
        <a:lstStyle/>
        <a:p>
          <a:endParaRPr lang="en-IN" sz="1600"/>
        </a:p>
      </dgm:t>
    </dgm:pt>
    <dgm:pt modelId="{93AF7FAC-28FD-46DE-84D6-05ED49E5C4D9}">
      <dgm:prSet phldrT="[Text]" custT="1"/>
      <dgm:spPr/>
      <dgm:t>
        <a:bodyPr/>
        <a:lstStyle/>
        <a:p>
          <a:endParaRPr lang="en-US" sz="1600" dirty="0">
            <a:latin typeface="+mj-lt"/>
            <a:ea typeface="Crimson Pro SemiBold" pitchFamily="34" charset="-122"/>
            <a:cs typeface="Crimson Pro SemiBold" pitchFamily="34" charset="-120"/>
          </a:endParaRPr>
        </a:p>
        <a:p>
          <a:r>
            <a:rPr lang="en-US" sz="1600" dirty="0">
              <a:latin typeface="+mj-lt"/>
              <a:ea typeface="Crimson Pro SemiBold" pitchFamily="34" charset="-122"/>
              <a:cs typeface="Crimson Pro SemiBold" pitchFamily="34" charset="-120"/>
            </a:rPr>
            <a:t>Clause 3(ix) — Term Loans</a:t>
          </a:r>
        </a:p>
        <a:p>
          <a:r>
            <a:rPr lang="en-US" sz="1600" dirty="0">
              <a:latin typeface="+mj-lt"/>
              <a:ea typeface="Heebo" pitchFamily="34" charset="-122"/>
              <a:cs typeface="Heebo" pitchFamily="34" charset="-120"/>
            </a:rPr>
            <a:t>Incorrectly reported no term loans despite government loans obtained.</a:t>
          </a:r>
          <a:endParaRPr lang="en-US" sz="1600" dirty="0">
            <a:latin typeface="+mj-lt"/>
            <a:ea typeface="Crimson Pro SemiBold" pitchFamily="34" charset="-122"/>
            <a:cs typeface="Crimson Pro SemiBold" pitchFamily="34" charset="-120"/>
          </a:endParaRPr>
        </a:p>
        <a:p>
          <a:endParaRPr lang="en-IN" sz="1600" dirty="0"/>
        </a:p>
      </dgm:t>
    </dgm:pt>
    <dgm:pt modelId="{36E136D4-52AE-4B95-A12C-C4D25FA43827}" type="parTrans" cxnId="{3FE6571E-51B3-4D3F-8BFD-7535A47E4E12}">
      <dgm:prSet/>
      <dgm:spPr/>
      <dgm:t>
        <a:bodyPr/>
        <a:lstStyle/>
        <a:p>
          <a:endParaRPr lang="en-IN" sz="1600"/>
        </a:p>
      </dgm:t>
    </dgm:pt>
    <dgm:pt modelId="{96A31198-2A57-4595-B189-B163B717C7AE}" type="sibTrans" cxnId="{3FE6571E-51B3-4D3F-8BFD-7535A47E4E12}">
      <dgm:prSet/>
      <dgm:spPr/>
      <dgm:t>
        <a:bodyPr/>
        <a:lstStyle/>
        <a:p>
          <a:endParaRPr lang="en-IN" sz="1600"/>
        </a:p>
      </dgm:t>
    </dgm:pt>
    <dgm:pt modelId="{6EE05B57-FA13-494F-A219-66E31F797DC0}">
      <dgm:prSet phldrT="[Text]" custT="1"/>
      <dgm:spPr/>
      <dgm:t>
        <a:bodyPr/>
        <a:lstStyle/>
        <a:p>
          <a:r>
            <a:rPr lang="en-US" sz="1600" dirty="0">
              <a:latin typeface="+mj-lt"/>
              <a:ea typeface="Crimson Pro SemiBold" pitchFamily="34" charset="-122"/>
              <a:cs typeface="Crimson Pro SemiBold" pitchFamily="34" charset="-120"/>
            </a:rPr>
            <a:t>Clause 3(xiv) — Shares &amp; Debentures</a:t>
          </a:r>
        </a:p>
        <a:p>
          <a:r>
            <a:rPr lang="en-US" sz="1600" dirty="0">
              <a:latin typeface="+mj-lt"/>
              <a:ea typeface="Heebo" pitchFamily="34" charset="-122"/>
              <a:cs typeface="Heebo" pitchFamily="34" charset="-120"/>
            </a:rPr>
            <a:t>Incorrectly reported issuance of convertible debentures and private placement of shares that did not occur.</a:t>
          </a:r>
          <a:endParaRPr lang="en-IN" sz="1600" dirty="0"/>
        </a:p>
      </dgm:t>
    </dgm:pt>
    <dgm:pt modelId="{313E8C7E-2FB9-4995-B36E-25EDED354C48}" type="parTrans" cxnId="{0F6E689E-1B43-41BB-ACC4-36C718A3EE8C}">
      <dgm:prSet/>
      <dgm:spPr/>
      <dgm:t>
        <a:bodyPr/>
        <a:lstStyle/>
        <a:p>
          <a:endParaRPr lang="en-IN" sz="1600"/>
        </a:p>
      </dgm:t>
    </dgm:pt>
    <dgm:pt modelId="{5BD8A2F8-4AD5-4FEB-8DCB-E7A9C2519BA3}" type="sibTrans" cxnId="{0F6E689E-1B43-41BB-ACC4-36C718A3EE8C}">
      <dgm:prSet/>
      <dgm:spPr/>
      <dgm:t>
        <a:bodyPr/>
        <a:lstStyle/>
        <a:p>
          <a:endParaRPr lang="en-IN" sz="1600"/>
        </a:p>
      </dgm:t>
    </dgm:pt>
    <dgm:pt modelId="{745E8BF4-9024-46B5-AEF2-C33A51070CD1}">
      <dgm:prSet phldrT="[Text]" custT="1"/>
      <dgm:spPr/>
      <dgm:t>
        <a:bodyPr/>
        <a:lstStyle/>
        <a:p>
          <a:r>
            <a:rPr lang="en-US" sz="1600" dirty="0">
              <a:latin typeface="+mj-lt"/>
              <a:ea typeface="Crimson Pro SemiBold" pitchFamily="34" charset="-122"/>
              <a:cs typeface="Crimson Pro SemiBold" pitchFamily="34" charset="-120"/>
            </a:rPr>
            <a:t>Clause 3(x) — Fraud</a:t>
          </a:r>
        </a:p>
        <a:p>
          <a:r>
            <a:rPr lang="en-US" sz="1600" dirty="0">
              <a:latin typeface="+mj-lt"/>
              <a:ea typeface="Heebo" pitchFamily="34" charset="-122"/>
              <a:cs typeface="Heebo" pitchFamily="34" charset="-120"/>
            </a:rPr>
            <a:t>No reporting on fraud by officers or employees noticed during the year.</a:t>
          </a:r>
          <a:endParaRPr lang="en-IN" sz="1600" dirty="0"/>
        </a:p>
      </dgm:t>
    </dgm:pt>
    <dgm:pt modelId="{E2D6C34C-F1F8-4EA9-A2FF-D95C3360DF84}" type="parTrans" cxnId="{A1D2E83F-24DC-4E1E-BF24-21C0E50EFEA5}">
      <dgm:prSet/>
      <dgm:spPr/>
      <dgm:t>
        <a:bodyPr/>
        <a:lstStyle/>
        <a:p>
          <a:endParaRPr lang="en-IN" sz="1600"/>
        </a:p>
      </dgm:t>
    </dgm:pt>
    <dgm:pt modelId="{4EC932BA-E2CE-4205-8106-68F6AA7B6C22}" type="sibTrans" cxnId="{A1D2E83F-24DC-4E1E-BF24-21C0E50EFEA5}">
      <dgm:prSet/>
      <dgm:spPr/>
      <dgm:t>
        <a:bodyPr/>
        <a:lstStyle/>
        <a:p>
          <a:endParaRPr lang="en-IN" sz="1600"/>
        </a:p>
      </dgm:t>
    </dgm:pt>
    <dgm:pt modelId="{8FB575BC-C2D3-4579-A4D0-8EF8BFBE6140}">
      <dgm:prSet phldrT="[Text]" custT="1"/>
      <dgm:spPr/>
      <dgm:t>
        <a:bodyPr/>
        <a:lstStyle/>
        <a:p>
          <a:r>
            <a:rPr lang="en-US" sz="1600" dirty="0">
              <a:latin typeface="+mj-lt"/>
              <a:ea typeface="Crimson Pro SemiBold" pitchFamily="34" charset="-122"/>
              <a:cs typeface="Crimson Pro SemiBold" pitchFamily="34" charset="-120"/>
            </a:rPr>
            <a:t>Clause 3(xi), (xiii) — Inapplicable Provisions</a:t>
          </a:r>
        </a:p>
        <a:p>
          <a:r>
            <a:rPr lang="en-US" sz="1600" dirty="0">
              <a:latin typeface="+mj-lt"/>
              <a:ea typeface="Heebo" pitchFamily="34" charset="-122"/>
              <a:cs typeface="Heebo" pitchFamily="34" charset="-120"/>
            </a:rPr>
            <a:t>Incorrectly reported compliance with Sec. 197 and Sec. 177 for private companies where not applicable.</a:t>
          </a:r>
          <a:endParaRPr lang="en-IN" sz="1600" dirty="0"/>
        </a:p>
      </dgm:t>
    </dgm:pt>
    <dgm:pt modelId="{D9DC26B8-0B88-4A20-8527-63A144EEEAAC}" type="parTrans" cxnId="{55AAE8F6-D740-44A0-A7D9-112B840C805F}">
      <dgm:prSet/>
      <dgm:spPr/>
      <dgm:t>
        <a:bodyPr/>
        <a:lstStyle/>
        <a:p>
          <a:endParaRPr lang="en-IN" sz="1600"/>
        </a:p>
      </dgm:t>
    </dgm:pt>
    <dgm:pt modelId="{9CBAE4E9-705E-4AC9-B98B-34ACC5BB9DE3}" type="sibTrans" cxnId="{55AAE8F6-D740-44A0-A7D9-112B840C805F}">
      <dgm:prSet/>
      <dgm:spPr/>
      <dgm:t>
        <a:bodyPr/>
        <a:lstStyle/>
        <a:p>
          <a:endParaRPr lang="en-IN" sz="1600"/>
        </a:p>
      </dgm:t>
    </dgm:pt>
    <dgm:pt modelId="{294802DE-A649-4C81-87F2-9206F1E3CB24}">
      <dgm:prSet custT="1"/>
      <dgm:spPr/>
      <dgm:t>
        <a:bodyPr/>
        <a:lstStyle/>
        <a:p>
          <a:r>
            <a:rPr lang="en-US" sz="1600" dirty="0">
              <a:latin typeface="+mj-lt"/>
              <a:ea typeface="Crimson Pro SemiBold" pitchFamily="34" charset="-122"/>
              <a:cs typeface="Crimson Pro SemiBold" pitchFamily="34" charset="-120"/>
            </a:rPr>
            <a:t>Clause 3(xvii) — Cash Losses</a:t>
          </a:r>
        </a:p>
        <a:p>
          <a:r>
            <a:rPr lang="en-US" sz="1600" dirty="0">
              <a:latin typeface="+mj-lt"/>
              <a:ea typeface="Heebo" pitchFamily="34" charset="-122"/>
              <a:cs typeface="Heebo" pitchFamily="34" charset="-120"/>
            </a:rPr>
            <a:t>Amount of cash losses not stated for current and preceding financial year.</a:t>
          </a:r>
          <a:endParaRPr lang="en-US" sz="1600" dirty="0">
            <a:latin typeface="+mj-lt"/>
          </a:endParaRPr>
        </a:p>
      </dgm:t>
    </dgm:pt>
    <dgm:pt modelId="{B7575BD2-DF62-4256-9595-83343D7A8767}" type="parTrans" cxnId="{0A0389E1-EB43-494E-BA84-FE008F37A6BD}">
      <dgm:prSet/>
      <dgm:spPr/>
      <dgm:t>
        <a:bodyPr/>
        <a:lstStyle/>
        <a:p>
          <a:endParaRPr lang="en-IN" sz="1600"/>
        </a:p>
      </dgm:t>
    </dgm:pt>
    <dgm:pt modelId="{08870737-FD96-4EDC-B728-D51DE7ABE6AA}" type="sibTrans" cxnId="{0A0389E1-EB43-494E-BA84-FE008F37A6BD}">
      <dgm:prSet/>
      <dgm:spPr/>
      <dgm:t>
        <a:bodyPr/>
        <a:lstStyle/>
        <a:p>
          <a:endParaRPr lang="en-IN" sz="1600"/>
        </a:p>
      </dgm:t>
    </dgm:pt>
    <dgm:pt modelId="{D10BA739-1FEA-4C5F-BBC8-243C90C55DE0}" type="pres">
      <dgm:prSet presAssocID="{649C235A-937E-465B-B41A-CA2C28B6738B}" presName="Name0" presStyleCnt="0">
        <dgm:presLayoutVars>
          <dgm:chMax val="7"/>
          <dgm:chPref val="7"/>
          <dgm:dir/>
        </dgm:presLayoutVars>
      </dgm:prSet>
      <dgm:spPr/>
      <dgm:t>
        <a:bodyPr/>
        <a:lstStyle/>
        <a:p>
          <a:endParaRPr lang="en-US"/>
        </a:p>
      </dgm:t>
    </dgm:pt>
    <dgm:pt modelId="{DBFF81C4-6BC6-45F4-AC26-587E8378B033}" type="pres">
      <dgm:prSet presAssocID="{649C235A-937E-465B-B41A-CA2C28B6738B}" presName="Name1" presStyleCnt="0"/>
      <dgm:spPr/>
    </dgm:pt>
    <dgm:pt modelId="{10CB19AD-2A0C-4B75-83AD-4EB96DA3C6FD}" type="pres">
      <dgm:prSet presAssocID="{649C235A-937E-465B-B41A-CA2C28B6738B}" presName="cycle" presStyleCnt="0"/>
      <dgm:spPr/>
    </dgm:pt>
    <dgm:pt modelId="{4EF3350C-31A2-49A9-B590-6E8B8CEF9A62}" type="pres">
      <dgm:prSet presAssocID="{649C235A-937E-465B-B41A-CA2C28B6738B}" presName="srcNode" presStyleLbl="node1" presStyleIdx="0" presStyleCnt="6"/>
      <dgm:spPr/>
    </dgm:pt>
    <dgm:pt modelId="{E82D5203-9B5E-4361-8FA1-A5FABE9626A0}" type="pres">
      <dgm:prSet presAssocID="{649C235A-937E-465B-B41A-CA2C28B6738B}" presName="conn" presStyleLbl="parChTrans1D2" presStyleIdx="0" presStyleCnt="1"/>
      <dgm:spPr/>
      <dgm:t>
        <a:bodyPr/>
        <a:lstStyle/>
        <a:p>
          <a:endParaRPr lang="en-US"/>
        </a:p>
      </dgm:t>
    </dgm:pt>
    <dgm:pt modelId="{98C13FDF-FA8E-47D4-ADDB-BDB5B146039E}" type="pres">
      <dgm:prSet presAssocID="{649C235A-937E-465B-B41A-CA2C28B6738B}" presName="extraNode" presStyleLbl="node1" presStyleIdx="0" presStyleCnt="6"/>
      <dgm:spPr/>
    </dgm:pt>
    <dgm:pt modelId="{E693063D-7895-47A0-AAD8-C849BBE5FD13}" type="pres">
      <dgm:prSet presAssocID="{649C235A-937E-465B-B41A-CA2C28B6738B}" presName="dstNode" presStyleLbl="node1" presStyleIdx="0" presStyleCnt="6"/>
      <dgm:spPr/>
    </dgm:pt>
    <dgm:pt modelId="{35FBB177-8941-43D0-A3C1-4AB457111193}" type="pres">
      <dgm:prSet presAssocID="{ACA24A8E-73A8-42D0-833F-5BC4CFC8FE11}" presName="text_1" presStyleLbl="node1" presStyleIdx="0" presStyleCnt="6">
        <dgm:presLayoutVars>
          <dgm:bulletEnabled val="1"/>
        </dgm:presLayoutVars>
      </dgm:prSet>
      <dgm:spPr/>
      <dgm:t>
        <a:bodyPr/>
        <a:lstStyle/>
        <a:p>
          <a:endParaRPr lang="en-US"/>
        </a:p>
      </dgm:t>
    </dgm:pt>
    <dgm:pt modelId="{64A6682D-0809-4492-A621-59E02204A995}" type="pres">
      <dgm:prSet presAssocID="{ACA24A8E-73A8-42D0-833F-5BC4CFC8FE11}" presName="accent_1" presStyleCnt="0"/>
      <dgm:spPr/>
    </dgm:pt>
    <dgm:pt modelId="{AE874A8B-2003-4FCB-96F2-2FF548638256}" type="pres">
      <dgm:prSet presAssocID="{ACA24A8E-73A8-42D0-833F-5BC4CFC8FE11}" presName="accentRepeatNode" presStyleLbl="solidFgAcc1" presStyleIdx="0" presStyleCnt="6"/>
      <dgm:spPr/>
    </dgm:pt>
    <dgm:pt modelId="{59A0663F-8E59-47E7-A99A-B1C20A693063}" type="pres">
      <dgm:prSet presAssocID="{93AF7FAC-28FD-46DE-84D6-05ED49E5C4D9}" presName="text_2" presStyleLbl="node1" presStyleIdx="1" presStyleCnt="6">
        <dgm:presLayoutVars>
          <dgm:bulletEnabled val="1"/>
        </dgm:presLayoutVars>
      </dgm:prSet>
      <dgm:spPr/>
      <dgm:t>
        <a:bodyPr/>
        <a:lstStyle/>
        <a:p>
          <a:endParaRPr lang="en-US"/>
        </a:p>
      </dgm:t>
    </dgm:pt>
    <dgm:pt modelId="{3F1D5064-1253-4C76-B0C4-96CCD1E32051}" type="pres">
      <dgm:prSet presAssocID="{93AF7FAC-28FD-46DE-84D6-05ED49E5C4D9}" presName="accent_2" presStyleCnt="0"/>
      <dgm:spPr/>
    </dgm:pt>
    <dgm:pt modelId="{09DC102D-80DB-4EB9-90EE-0658E01CF25A}" type="pres">
      <dgm:prSet presAssocID="{93AF7FAC-28FD-46DE-84D6-05ED49E5C4D9}" presName="accentRepeatNode" presStyleLbl="solidFgAcc1" presStyleIdx="1" presStyleCnt="6"/>
      <dgm:spPr/>
    </dgm:pt>
    <dgm:pt modelId="{833774F8-7983-45DE-9998-108895A6672D}" type="pres">
      <dgm:prSet presAssocID="{745E8BF4-9024-46B5-AEF2-C33A51070CD1}" presName="text_3" presStyleLbl="node1" presStyleIdx="2" presStyleCnt="6">
        <dgm:presLayoutVars>
          <dgm:bulletEnabled val="1"/>
        </dgm:presLayoutVars>
      </dgm:prSet>
      <dgm:spPr/>
      <dgm:t>
        <a:bodyPr/>
        <a:lstStyle/>
        <a:p>
          <a:endParaRPr lang="en-US"/>
        </a:p>
      </dgm:t>
    </dgm:pt>
    <dgm:pt modelId="{7FBB8371-9011-4888-A983-8881E3AEAA45}" type="pres">
      <dgm:prSet presAssocID="{745E8BF4-9024-46B5-AEF2-C33A51070CD1}" presName="accent_3" presStyleCnt="0"/>
      <dgm:spPr/>
    </dgm:pt>
    <dgm:pt modelId="{BFA410AE-C943-44D3-926D-1C5F9F765372}" type="pres">
      <dgm:prSet presAssocID="{745E8BF4-9024-46B5-AEF2-C33A51070CD1}" presName="accentRepeatNode" presStyleLbl="solidFgAcc1" presStyleIdx="2" presStyleCnt="6"/>
      <dgm:spPr/>
    </dgm:pt>
    <dgm:pt modelId="{1F5A07E4-AEFA-4C86-BF35-B09DC18FD2F4}" type="pres">
      <dgm:prSet presAssocID="{8FB575BC-C2D3-4579-A4D0-8EF8BFBE6140}" presName="text_4" presStyleLbl="node1" presStyleIdx="3" presStyleCnt="6">
        <dgm:presLayoutVars>
          <dgm:bulletEnabled val="1"/>
        </dgm:presLayoutVars>
      </dgm:prSet>
      <dgm:spPr/>
      <dgm:t>
        <a:bodyPr/>
        <a:lstStyle/>
        <a:p>
          <a:endParaRPr lang="en-US"/>
        </a:p>
      </dgm:t>
    </dgm:pt>
    <dgm:pt modelId="{165C9D81-24AD-402C-AC74-4AD98D64DC34}" type="pres">
      <dgm:prSet presAssocID="{8FB575BC-C2D3-4579-A4D0-8EF8BFBE6140}" presName="accent_4" presStyleCnt="0"/>
      <dgm:spPr/>
    </dgm:pt>
    <dgm:pt modelId="{E9D29244-2A3E-4209-9B71-8CDBAA6A3092}" type="pres">
      <dgm:prSet presAssocID="{8FB575BC-C2D3-4579-A4D0-8EF8BFBE6140}" presName="accentRepeatNode" presStyleLbl="solidFgAcc1" presStyleIdx="3" presStyleCnt="6"/>
      <dgm:spPr/>
    </dgm:pt>
    <dgm:pt modelId="{8373B2B5-0457-4D63-A16C-24D36E7AA678}" type="pres">
      <dgm:prSet presAssocID="{6EE05B57-FA13-494F-A219-66E31F797DC0}" presName="text_5" presStyleLbl="node1" presStyleIdx="4" presStyleCnt="6">
        <dgm:presLayoutVars>
          <dgm:bulletEnabled val="1"/>
        </dgm:presLayoutVars>
      </dgm:prSet>
      <dgm:spPr/>
      <dgm:t>
        <a:bodyPr/>
        <a:lstStyle/>
        <a:p>
          <a:endParaRPr lang="en-US"/>
        </a:p>
      </dgm:t>
    </dgm:pt>
    <dgm:pt modelId="{FCB9E538-A8B3-42B2-B960-427783E22DBC}" type="pres">
      <dgm:prSet presAssocID="{6EE05B57-FA13-494F-A219-66E31F797DC0}" presName="accent_5" presStyleCnt="0"/>
      <dgm:spPr/>
    </dgm:pt>
    <dgm:pt modelId="{7F3AE6F9-CEC6-4F6B-BA12-0A1D40A5560D}" type="pres">
      <dgm:prSet presAssocID="{6EE05B57-FA13-494F-A219-66E31F797DC0}" presName="accentRepeatNode" presStyleLbl="solidFgAcc1" presStyleIdx="4" presStyleCnt="6"/>
      <dgm:spPr/>
    </dgm:pt>
    <dgm:pt modelId="{F4AF3CE3-B50C-4BCB-96AA-0A203E285981}" type="pres">
      <dgm:prSet presAssocID="{294802DE-A649-4C81-87F2-9206F1E3CB24}" presName="text_6" presStyleLbl="node1" presStyleIdx="5" presStyleCnt="6">
        <dgm:presLayoutVars>
          <dgm:bulletEnabled val="1"/>
        </dgm:presLayoutVars>
      </dgm:prSet>
      <dgm:spPr/>
      <dgm:t>
        <a:bodyPr/>
        <a:lstStyle/>
        <a:p>
          <a:endParaRPr lang="en-US"/>
        </a:p>
      </dgm:t>
    </dgm:pt>
    <dgm:pt modelId="{12E29C56-9042-40C4-A809-4AD2D57B62B7}" type="pres">
      <dgm:prSet presAssocID="{294802DE-A649-4C81-87F2-9206F1E3CB24}" presName="accent_6" presStyleCnt="0"/>
      <dgm:spPr/>
    </dgm:pt>
    <dgm:pt modelId="{B3724074-3904-4C3C-AF18-C3D4CA761D06}" type="pres">
      <dgm:prSet presAssocID="{294802DE-A649-4C81-87F2-9206F1E3CB24}" presName="accentRepeatNode" presStyleLbl="solidFgAcc1" presStyleIdx="5" presStyleCnt="6"/>
      <dgm:spPr/>
    </dgm:pt>
  </dgm:ptLst>
  <dgm:cxnLst>
    <dgm:cxn modelId="{582DE75E-F01A-43C0-B788-7E4EDA7419BF}" type="presOf" srcId="{8FB575BC-C2D3-4579-A4D0-8EF8BFBE6140}" destId="{1F5A07E4-AEFA-4C86-BF35-B09DC18FD2F4}" srcOrd="0" destOrd="0" presId="urn:microsoft.com/office/officeart/2008/layout/VerticalCurvedList"/>
    <dgm:cxn modelId="{41D13B61-6A1E-494B-90E1-FC5B67EE4C78}" type="presOf" srcId="{6EE05B57-FA13-494F-A219-66E31F797DC0}" destId="{8373B2B5-0457-4D63-A16C-24D36E7AA678}" srcOrd="0" destOrd="0" presId="urn:microsoft.com/office/officeart/2008/layout/VerticalCurvedList"/>
    <dgm:cxn modelId="{0F6E689E-1B43-41BB-ACC4-36C718A3EE8C}" srcId="{649C235A-937E-465B-B41A-CA2C28B6738B}" destId="{6EE05B57-FA13-494F-A219-66E31F797DC0}" srcOrd="4" destOrd="0" parTransId="{313E8C7E-2FB9-4995-B36E-25EDED354C48}" sibTransId="{5BD8A2F8-4AD5-4FEB-8DCB-E7A9C2519BA3}"/>
    <dgm:cxn modelId="{3FE6571E-51B3-4D3F-8BFD-7535A47E4E12}" srcId="{649C235A-937E-465B-B41A-CA2C28B6738B}" destId="{93AF7FAC-28FD-46DE-84D6-05ED49E5C4D9}" srcOrd="1" destOrd="0" parTransId="{36E136D4-52AE-4B95-A12C-C4D25FA43827}" sibTransId="{96A31198-2A57-4595-B189-B163B717C7AE}"/>
    <dgm:cxn modelId="{C46A4F46-3738-4BDD-8F2A-DDC5B449E110}" type="presOf" srcId="{93AF7FAC-28FD-46DE-84D6-05ED49E5C4D9}" destId="{59A0663F-8E59-47E7-A99A-B1C20A693063}" srcOrd="0" destOrd="0" presId="urn:microsoft.com/office/officeart/2008/layout/VerticalCurvedList"/>
    <dgm:cxn modelId="{0A0389E1-EB43-494E-BA84-FE008F37A6BD}" srcId="{649C235A-937E-465B-B41A-CA2C28B6738B}" destId="{294802DE-A649-4C81-87F2-9206F1E3CB24}" srcOrd="5" destOrd="0" parTransId="{B7575BD2-DF62-4256-9595-83343D7A8767}" sibTransId="{08870737-FD96-4EDC-B728-D51DE7ABE6AA}"/>
    <dgm:cxn modelId="{D74AAB9C-7916-4E88-B616-478EA8DCCFC3}" type="presOf" srcId="{294802DE-A649-4C81-87F2-9206F1E3CB24}" destId="{F4AF3CE3-B50C-4BCB-96AA-0A203E285981}" srcOrd="0" destOrd="0" presId="urn:microsoft.com/office/officeart/2008/layout/VerticalCurvedList"/>
    <dgm:cxn modelId="{55AAE8F6-D740-44A0-A7D9-112B840C805F}" srcId="{649C235A-937E-465B-B41A-CA2C28B6738B}" destId="{8FB575BC-C2D3-4579-A4D0-8EF8BFBE6140}" srcOrd="3" destOrd="0" parTransId="{D9DC26B8-0B88-4A20-8527-63A144EEEAAC}" sibTransId="{9CBAE4E9-705E-4AC9-B98B-34ACC5BB9DE3}"/>
    <dgm:cxn modelId="{4DBD4B1B-B83D-4684-AED8-4B27D2BA7F7A}" type="presOf" srcId="{1F1245FA-9C48-4A72-AA2E-75759543462B}" destId="{E82D5203-9B5E-4361-8FA1-A5FABE9626A0}" srcOrd="0" destOrd="0" presId="urn:microsoft.com/office/officeart/2008/layout/VerticalCurvedList"/>
    <dgm:cxn modelId="{FCFBF587-6877-4619-8C4D-7081AD8C268B}" type="presOf" srcId="{649C235A-937E-465B-B41A-CA2C28B6738B}" destId="{D10BA739-1FEA-4C5F-BBC8-243C90C55DE0}" srcOrd="0" destOrd="0" presId="urn:microsoft.com/office/officeart/2008/layout/VerticalCurvedList"/>
    <dgm:cxn modelId="{A1D2E83F-24DC-4E1E-BF24-21C0E50EFEA5}" srcId="{649C235A-937E-465B-B41A-CA2C28B6738B}" destId="{745E8BF4-9024-46B5-AEF2-C33A51070CD1}" srcOrd="2" destOrd="0" parTransId="{E2D6C34C-F1F8-4EA9-A2FF-D95C3360DF84}" sibTransId="{4EC932BA-E2CE-4205-8106-68F6AA7B6C22}"/>
    <dgm:cxn modelId="{7BD1CC03-E165-4519-8E86-4D89A307A5E8}" type="presOf" srcId="{ACA24A8E-73A8-42D0-833F-5BC4CFC8FE11}" destId="{35FBB177-8941-43D0-A3C1-4AB457111193}" srcOrd="0" destOrd="0" presId="urn:microsoft.com/office/officeart/2008/layout/VerticalCurvedList"/>
    <dgm:cxn modelId="{597FBC8D-03DE-4CAD-BBE8-E59A48E636D8}" srcId="{649C235A-937E-465B-B41A-CA2C28B6738B}" destId="{ACA24A8E-73A8-42D0-833F-5BC4CFC8FE11}" srcOrd="0" destOrd="0" parTransId="{7E821893-8358-430A-9C82-F34AC7E88AB2}" sibTransId="{1F1245FA-9C48-4A72-AA2E-75759543462B}"/>
    <dgm:cxn modelId="{8870A97F-41DC-4137-B5B5-43BA08BD16CE}" type="presOf" srcId="{745E8BF4-9024-46B5-AEF2-C33A51070CD1}" destId="{833774F8-7983-45DE-9998-108895A6672D}" srcOrd="0" destOrd="0" presId="urn:microsoft.com/office/officeart/2008/layout/VerticalCurvedList"/>
    <dgm:cxn modelId="{A9FE9575-66B2-43C5-9CA1-68559CF16B28}" type="presParOf" srcId="{D10BA739-1FEA-4C5F-BBC8-243C90C55DE0}" destId="{DBFF81C4-6BC6-45F4-AC26-587E8378B033}" srcOrd="0" destOrd="0" presId="urn:microsoft.com/office/officeart/2008/layout/VerticalCurvedList"/>
    <dgm:cxn modelId="{1B6D87C8-8F53-4953-A23A-3FE94FC15C39}" type="presParOf" srcId="{DBFF81C4-6BC6-45F4-AC26-587E8378B033}" destId="{10CB19AD-2A0C-4B75-83AD-4EB96DA3C6FD}" srcOrd="0" destOrd="0" presId="urn:microsoft.com/office/officeart/2008/layout/VerticalCurvedList"/>
    <dgm:cxn modelId="{0AEFDBBD-39B8-4749-B99B-E19B52225171}" type="presParOf" srcId="{10CB19AD-2A0C-4B75-83AD-4EB96DA3C6FD}" destId="{4EF3350C-31A2-49A9-B590-6E8B8CEF9A62}" srcOrd="0" destOrd="0" presId="urn:microsoft.com/office/officeart/2008/layout/VerticalCurvedList"/>
    <dgm:cxn modelId="{B8B56322-1A91-4E65-AF8E-D8C1B2A22149}" type="presParOf" srcId="{10CB19AD-2A0C-4B75-83AD-4EB96DA3C6FD}" destId="{E82D5203-9B5E-4361-8FA1-A5FABE9626A0}" srcOrd="1" destOrd="0" presId="urn:microsoft.com/office/officeart/2008/layout/VerticalCurvedList"/>
    <dgm:cxn modelId="{C7C43FDD-5335-405C-BE67-C4CC22A1A18D}" type="presParOf" srcId="{10CB19AD-2A0C-4B75-83AD-4EB96DA3C6FD}" destId="{98C13FDF-FA8E-47D4-ADDB-BDB5B146039E}" srcOrd="2" destOrd="0" presId="urn:microsoft.com/office/officeart/2008/layout/VerticalCurvedList"/>
    <dgm:cxn modelId="{3A70DDEA-83D6-40BE-B43F-695BE10D17B3}" type="presParOf" srcId="{10CB19AD-2A0C-4B75-83AD-4EB96DA3C6FD}" destId="{E693063D-7895-47A0-AAD8-C849BBE5FD13}" srcOrd="3" destOrd="0" presId="urn:microsoft.com/office/officeart/2008/layout/VerticalCurvedList"/>
    <dgm:cxn modelId="{859B05DD-AE94-4FB4-9419-3AE1B2401343}" type="presParOf" srcId="{DBFF81C4-6BC6-45F4-AC26-587E8378B033}" destId="{35FBB177-8941-43D0-A3C1-4AB457111193}" srcOrd="1" destOrd="0" presId="urn:microsoft.com/office/officeart/2008/layout/VerticalCurvedList"/>
    <dgm:cxn modelId="{70D84A23-09C0-47CB-AEFA-F2E6677D3533}" type="presParOf" srcId="{DBFF81C4-6BC6-45F4-AC26-587E8378B033}" destId="{64A6682D-0809-4492-A621-59E02204A995}" srcOrd="2" destOrd="0" presId="urn:microsoft.com/office/officeart/2008/layout/VerticalCurvedList"/>
    <dgm:cxn modelId="{A15F82A8-5037-415E-9210-87AAC4F8F0BA}" type="presParOf" srcId="{64A6682D-0809-4492-A621-59E02204A995}" destId="{AE874A8B-2003-4FCB-96F2-2FF548638256}" srcOrd="0" destOrd="0" presId="urn:microsoft.com/office/officeart/2008/layout/VerticalCurvedList"/>
    <dgm:cxn modelId="{7CA74D4C-53A2-4308-BE31-8E2546C75119}" type="presParOf" srcId="{DBFF81C4-6BC6-45F4-AC26-587E8378B033}" destId="{59A0663F-8E59-47E7-A99A-B1C20A693063}" srcOrd="3" destOrd="0" presId="urn:microsoft.com/office/officeart/2008/layout/VerticalCurvedList"/>
    <dgm:cxn modelId="{0D341354-7C5A-4D2F-A876-AFEE4E476100}" type="presParOf" srcId="{DBFF81C4-6BC6-45F4-AC26-587E8378B033}" destId="{3F1D5064-1253-4C76-B0C4-96CCD1E32051}" srcOrd="4" destOrd="0" presId="urn:microsoft.com/office/officeart/2008/layout/VerticalCurvedList"/>
    <dgm:cxn modelId="{2760356F-A765-4D60-89D5-1F100E4C2E44}" type="presParOf" srcId="{3F1D5064-1253-4C76-B0C4-96CCD1E32051}" destId="{09DC102D-80DB-4EB9-90EE-0658E01CF25A}" srcOrd="0" destOrd="0" presId="urn:microsoft.com/office/officeart/2008/layout/VerticalCurvedList"/>
    <dgm:cxn modelId="{E4B2BEB2-3F42-46F2-A74B-8C7CCC220EB5}" type="presParOf" srcId="{DBFF81C4-6BC6-45F4-AC26-587E8378B033}" destId="{833774F8-7983-45DE-9998-108895A6672D}" srcOrd="5" destOrd="0" presId="urn:microsoft.com/office/officeart/2008/layout/VerticalCurvedList"/>
    <dgm:cxn modelId="{71FD13C8-B08D-477F-97FE-A4DE06A397FE}" type="presParOf" srcId="{DBFF81C4-6BC6-45F4-AC26-587E8378B033}" destId="{7FBB8371-9011-4888-A983-8881E3AEAA45}" srcOrd="6" destOrd="0" presId="urn:microsoft.com/office/officeart/2008/layout/VerticalCurvedList"/>
    <dgm:cxn modelId="{D1F0B067-4542-4852-BBFB-31D687DF7755}" type="presParOf" srcId="{7FBB8371-9011-4888-A983-8881E3AEAA45}" destId="{BFA410AE-C943-44D3-926D-1C5F9F765372}" srcOrd="0" destOrd="0" presId="urn:microsoft.com/office/officeart/2008/layout/VerticalCurvedList"/>
    <dgm:cxn modelId="{7F4F88A0-2712-482E-BF6A-74AAE1ABCEB7}" type="presParOf" srcId="{DBFF81C4-6BC6-45F4-AC26-587E8378B033}" destId="{1F5A07E4-AEFA-4C86-BF35-B09DC18FD2F4}" srcOrd="7" destOrd="0" presId="urn:microsoft.com/office/officeart/2008/layout/VerticalCurvedList"/>
    <dgm:cxn modelId="{62F272BF-D62F-4B5C-9B37-3C6852CA42B9}" type="presParOf" srcId="{DBFF81C4-6BC6-45F4-AC26-587E8378B033}" destId="{165C9D81-24AD-402C-AC74-4AD98D64DC34}" srcOrd="8" destOrd="0" presId="urn:microsoft.com/office/officeart/2008/layout/VerticalCurvedList"/>
    <dgm:cxn modelId="{6C72D8DB-30E0-49C7-9820-0FD2FCDE1D21}" type="presParOf" srcId="{165C9D81-24AD-402C-AC74-4AD98D64DC34}" destId="{E9D29244-2A3E-4209-9B71-8CDBAA6A3092}" srcOrd="0" destOrd="0" presId="urn:microsoft.com/office/officeart/2008/layout/VerticalCurvedList"/>
    <dgm:cxn modelId="{76B6053F-10EF-4EAB-83E8-10B0757B5ACA}" type="presParOf" srcId="{DBFF81C4-6BC6-45F4-AC26-587E8378B033}" destId="{8373B2B5-0457-4D63-A16C-24D36E7AA678}" srcOrd="9" destOrd="0" presId="urn:microsoft.com/office/officeart/2008/layout/VerticalCurvedList"/>
    <dgm:cxn modelId="{AB7C1F9E-1EDF-4606-9698-8EED5021883F}" type="presParOf" srcId="{DBFF81C4-6BC6-45F4-AC26-587E8378B033}" destId="{FCB9E538-A8B3-42B2-B960-427783E22DBC}" srcOrd="10" destOrd="0" presId="urn:microsoft.com/office/officeart/2008/layout/VerticalCurvedList"/>
    <dgm:cxn modelId="{5F059ACB-BF1A-47AB-BD2D-F89E410D769A}" type="presParOf" srcId="{FCB9E538-A8B3-42B2-B960-427783E22DBC}" destId="{7F3AE6F9-CEC6-4F6B-BA12-0A1D40A5560D}" srcOrd="0" destOrd="0" presId="urn:microsoft.com/office/officeart/2008/layout/VerticalCurvedList"/>
    <dgm:cxn modelId="{B53D7557-2D55-4D81-B9DA-F2AD2BDC6DEA}" type="presParOf" srcId="{DBFF81C4-6BC6-45F4-AC26-587E8378B033}" destId="{F4AF3CE3-B50C-4BCB-96AA-0A203E285981}" srcOrd="11" destOrd="0" presId="urn:microsoft.com/office/officeart/2008/layout/VerticalCurvedList"/>
    <dgm:cxn modelId="{DE7BE8BF-583D-426D-BD78-432F11D73A3A}" type="presParOf" srcId="{DBFF81C4-6BC6-45F4-AC26-587E8378B033}" destId="{12E29C56-9042-40C4-A809-4AD2D57B62B7}" srcOrd="12" destOrd="0" presId="urn:microsoft.com/office/officeart/2008/layout/VerticalCurvedList"/>
    <dgm:cxn modelId="{C990996F-FB41-4DA4-A152-3891C2F73617}" type="presParOf" srcId="{12E29C56-9042-40C4-A809-4AD2D57B62B7}" destId="{B3724074-3904-4C3C-AF18-C3D4CA761D0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DB03112C-668E-4B26-A31C-8E757C3699B0}">
      <dgm:prSet custT="1"/>
      <dgm:spPr/>
      <dgm:t>
        <a:bodyPr/>
        <a:lstStyle/>
        <a:p>
          <a:r>
            <a:rPr lang="en-US" sz="1800" b="1" i="0" dirty="0"/>
            <a:t>PF-ESIC-Gratuity Compliances</a:t>
          </a:r>
          <a:endParaRPr lang="en-US" sz="1800" b="1" dirty="0"/>
        </a:p>
      </dgm:t>
    </dgm:pt>
    <dgm:pt modelId="{9C361766-C71B-43CE-847F-7E3BAA620456}" type="sibTrans" cxnId="{72122BC0-3584-445D-B62E-85F198698DA7}">
      <dgm:prSet/>
      <dgm:spPr/>
      <dgm:t>
        <a:bodyPr/>
        <a:lstStyle/>
        <a:p>
          <a:endParaRPr lang="en-US" sz="1800"/>
        </a:p>
      </dgm:t>
    </dgm:pt>
    <dgm:pt modelId="{3A1D7C03-EB47-4AEF-8FF9-C02E6C252613}" type="parTrans" cxnId="{72122BC0-3584-445D-B62E-85F198698DA7}">
      <dgm:prSet/>
      <dgm:spPr/>
      <dgm:t>
        <a:bodyPr/>
        <a:lstStyle/>
        <a:p>
          <a:endParaRPr lang="en-US" sz="1800"/>
        </a:p>
      </dgm:t>
    </dgm:pt>
    <dgm:pt modelId="{76E9B2ED-0420-42F8-AEC9-741EF681B36F}">
      <dgm:prSet phldrT="[Text]" custT="1"/>
      <dgm:spPr/>
      <dgm:t>
        <a:bodyPr/>
        <a:lstStyle/>
        <a:p>
          <a:r>
            <a:rPr lang="en-US" sz="1800" b="1" i="0" dirty="0"/>
            <a:t>Interest Booking as per MSMED Act, 2006</a:t>
          </a:r>
          <a:endParaRPr lang="en-US" sz="1800" b="1" dirty="0"/>
        </a:p>
      </dgm:t>
    </dgm:pt>
    <dgm:pt modelId="{E432E6A2-2F02-43F4-AB7A-E04F29DEBC4D}" type="sibTrans" cxnId="{8B5F7D20-4E59-434B-9EAC-FF12C500E643}">
      <dgm:prSet/>
      <dgm:spPr/>
      <dgm:t>
        <a:bodyPr/>
        <a:lstStyle/>
        <a:p>
          <a:endParaRPr lang="en-US" sz="1800"/>
        </a:p>
      </dgm:t>
    </dgm:pt>
    <dgm:pt modelId="{633C44FC-D196-4FFA-B1A6-96A3694A9B1D}" type="parTrans" cxnId="{8B5F7D20-4E59-434B-9EAC-FF12C500E643}">
      <dgm:prSet/>
      <dgm:spPr/>
      <dgm:t>
        <a:bodyPr/>
        <a:lstStyle/>
        <a:p>
          <a:endParaRPr lang="en-US" sz="1800"/>
        </a:p>
      </dgm:t>
    </dgm:pt>
    <dgm:pt modelId="{595685CB-915A-41B4-A4D9-DF6D2C1166FE}">
      <dgm:prSet phldrT="[Text]" custT="1"/>
      <dgm:spPr/>
      <dgm:t>
        <a:bodyPr/>
        <a:lstStyle/>
        <a:p>
          <a:r>
            <a:rPr lang="en-US" sz="1800" b="1" i="0" dirty="0"/>
            <a:t>GST Reconciliations &amp; Compliances</a:t>
          </a:r>
          <a:endParaRPr lang="en-US" sz="1800" b="1" dirty="0"/>
        </a:p>
      </dgm:t>
    </dgm:pt>
    <dgm:pt modelId="{6950CA2A-04D1-4087-BCF9-927155A0C64A}" type="sibTrans" cxnId="{9B8B8201-904A-4835-ADC8-9CF32CDE4242}">
      <dgm:prSet/>
      <dgm:spPr/>
      <dgm:t>
        <a:bodyPr/>
        <a:lstStyle/>
        <a:p>
          <a:endParaRPr lang="en-US" sz="1800"/>
        </a:p>
      </dgm:t>
    </dgm:pt>
    <dgm:pt modelId="{8F01DE63-00B0-4B34-92C1-C6462B12E7E1}" type="parTrans" cxnId="{9B8B8201-904A-4835-ADC8-9CF32CDE4242}">
      <dgm:prSet/>
      <dgm:spPr/>
      <dgm:t>
        <a:bodyPr/>
        <a:lstStyle/>
        <a:p>
          <a:endParaRPr lang="en-US" sz="1800"/>
        </a:p>
      </dgm:t>
    </dgm:pt>
    <dgm:pt modelId="{7DE4621D-A544-43E7-93E1-66FF6C2B028E}">
      <dgm:prSet phldrT="[Text]" custT="1"/>
      <dgm:spPr/>
      <dgm:t>
        <a:bodyPr/>
        <a:lstStyle/>
        <a:p>
          <a:r>
            <a:rPr lang="en-US" sz="1800" b="1" dirty="0"/>
            <a:t>TDS Deductions</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4" custLinFactNeighborX="-87050" custLinFactNeighborY="-21626">
        <dgm:presLayoutVars>
          <dgm:chMax val="1"/>
          <dgm:bulletEnabled val="1"/>
        </dgm:presLayoutVars>
      </dgm:prSet>
      <dgm:spPr/>
      <dgm:t>
        <a:bodyPr/>
        <a:lstStyle/>
        <a:p>
          <a:endParaRPr lang="en-US"/>
        </a:p>
      </dgm:t>
    </dgm:pt>
    <dgm:pt modelId="{951F7C74-24E3-4CB4-BA57-031C1E1BE09E}" type="pres">
      <dgm:prSet presAssocID="{371B18F9-FDE3-4778-8A1A-F403F432591C}" presName="sp" presStyleCnt="0"/>
      <dgm:spPr/>
    </dgm:pt>
    <dgm:pt modelId="{6D87039A-8268-4704-BEDD-F46E98C2D4A3}" type="pres">
      <dgm:prSet presAssocID="{595685CB-915A-41B4-A4D9-DF6D2C1166FE}" presName="linNode" presStyleCnt="0"/>
      <dgm:spPr/>
    </dgm:pt>
    <dgm:pt modelId="{ACE34409-DDF1-40AF-887C-63D4DBA57FF9}" type="pres">
      <dgm:prSet presAssocID="{595685CB-915A-41B4-A4D9-DF6D2C1166FE}" presName="parentText" presStyleLbl="node1" presStyleIdx="1" presStyleCnt="4" custLinFactNeighborX="-62598" custLinFactNeighborY="676">
        <dgm:presLayoutVars>
          <dgm:chMax val="1"/>
          <dgm:bulletEnabled val="1"/>
        </dgm:presLayoutVars>
      </dgm:prSet>
      <dgm:spPr/>
      <dgm:t>
        <a:bodyPr/>
        <a:lstStyle/>
        <a:p>
          <a:endParaRPr lang="en-US"/>
        </a:p>
      </dgm:t>
    </dgm:pt>
    <dgm:pt modelId="{A88EA386-856D-4237-876E-0D279002FCC8}" type="pres">
      <dgm:prSet presAssocID="{6950CA2A-04D1-4087-BCF9-927155A0C64A}" presName="sp" presStyleCnt="0"/>
      <dgm:spPr/>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2" presStyleCnt="4" custLinFactNeighborX="-27386" custLinFactNeighborY="0">
        <dgm:presLayoutVars>
          <dgm:chMax val="1"/>
          <dgm:bulletEnabled val="1"/>
        </dgm:presLayoutVars>
      </dgm:prSet>
      <dgm:spPr/>
      <dgm:t>
        <a:bodyPr/>
        <a:lstStyle/>
        <a:p>
          <a:endParaRPr lang="en-US"/>
        </a:p>
      </dgm:t>
    </dgm:pt>
    <dgm:pt modelId="{7A8E15CC-6471-4502-9577-96DB2EF863D8}" type="pres">
      <dgm:prSet presAssocID="{E432E6A2-2F02-43F4-AB7A-E04F29DEBC4D}" presName="sp" presStyleCnt="0"/>
      <dgm:spPr/>
    </dgm:pt>
    <dgm:pt modelId="{FBC84752-C47D-46B7-886A-B065A8323781}" type="pres">
      <dgm:prSet presAssocID="{DB03112C-668E-4B26-A31C-8E757C3699B0}" presName="linNode" presStyleCnt="0"/>
      <dgm:spPr/>
    </dgm:pt>
    <dgm:pt modelId="{15103309-96AD-4F56-9CA8-E25A7FAE69CA}" type="pres">
      <dgm:prSet presAssocID="{DB03112C-668E-4B26-A31C-8E757C3699B0}" presName="parentText" presStyleLbl="node1" presStyleIdx="3" presStyleCnt="4" custLinFactNeighborX="5693" custLinFactNeighborY="5628">
        <dgm:presLayoutVars>
          <dgm:chMax val="1"/>
          <dgm:bulletEnabled val="1"/>
        </dgm:presLayoutVars>
      </dgm:prSet>
      <dgm:spPr/>
      <dgm:t>
        <a:bodyPr/>
        <a:lstStyle/>
        <a:p>
          <a:endParaRPr lang="en-US"/>
        </a:p>
      </dgm:t>
    </dgm:pt>
  </dgm:ptLst>
  <dgm:cxnLst>
    <dgm:cxn modelId="{04660458-8768-4F62-B9EC-E8C45DB10DBC}" type="presOf" srcId="{76E9B2ED-0420-42F8-AEC9-741EF681B36F}" destId="{93658873-18FF-4156-BF37-3AB4A5FF250E}" srcOrd="0" destOrd="0" presId="urn:microsoft.com/office/officeart/2005/8/layout/vList5"/>
    <dgm:cxn modelId="{5EF7D696-36A6-40CF-98F1-2DE46E67042A}" type="presOf" srcId="{DEAF9512-F187-405A-AC25-29DAC5033A4C}" destId="{51974DDB-B02E-4017-A7F7-38DA827EA620}" srcOrd="0" destOrd="0" presId="urn:microsoft.com/office/officeart/2005/8/layout/vList5"/>
    <dgm:cxn modelId="{510E1EBA-EDFD-439C-80FC-05F4B2CDC902}" type="presOf" srcId="{7DE4621D-A544-43E7-93E1-66FF6C2B028E}" destId="{FF8D51B8-48F0-489E-9FD7-4B57BD78533D}" srcOrd="0" destOrd="0" presId="urn:microsoft.com/office/officeart/2005/8/layout/vList5"/>
    <dgm:cxn modelId="{F224BB2C-1822-4324-9251-AE91DC98DBBE}" type="presOf" srcId="{DB03112C-668E-4B26-A31C-8E757C3699B0}" destId="{15103309-96AD-4F56-9CA8-E25A7FAE69CA}" srcOrd="0" destOrd="0" presId="urn:microsoft.com/office/officeart/2005/8/layout/vList5"/>
    <dgm:cxn modelId="{8B5F7D20-4E59-434B-9EAC-FF12C500E643}" srcId="{DEAF9512-F187-405A-AC25-29DAC5033A4C}" destId="{76E9B2ED-0420-42F8-AEC9-741EF681B36F}" srcOrd="2" destOrd="0" parTransId="{633C44FC-D196-4FFA-B1A6-96A3694A9B1D}" sibTransId="{E432E6A2-2F02-43F4-AB7A-E04F29DEBC4D}"/>
    <dgm:cxn modelId="{9B8B8201-904A-4835-ADC8-9CF32CDE4242}" srcId="{DEAF9512-F187-405A-AC25-29DAC5033A4C}" destId="{595685CB-915A-41B4-A4D9-DF6D2C1166FE}" srcOrd="1" destOrd="0" parTransId="{8F01DE63-00B0-4B34-92C1-C6462B12E7E1}" sibTransId="{6950CA2A-04D1-4087-BCF9-927155A0C64A}"/>
    <dgm:cxn modelId="{72122BC0-3584-445D-B62E-85F198698DA7}" srcId="{DEAF9512-F187-405A-AC25-29DAC5033A4C}" destId="{DB03112C-668E-4B26-A31C-8E757C3699B0}" srcOrd="3" destOrd="0" parTransId="{3A1D7C03-EB47-4AEF-8FF9-C02E6C252613}" sibTransId="{9C361766-C71B-43CE-847F-7E3BAA620456}"/>
    <dgm:cxn modelId="{8FD46FED-56BE-4E02-B1BA-304E006E6957}" srcId="{DEAF9512-F187-405A-AC25-29DAC5033A4C}" destId="{7DE4621D-A544-43E7-93E1-66FF6C2B028E}" srcOrd="0" destOrd="0" parTransId="{BCA4A0D7-9F9C-431C-B588-B69FAB44A63A}" sibTransId="{371B18F9-FDE3-4778-8A1A-F403F432591C}"/>
    <dgm:cxn modelId="{8F258B05-4059-453C-B682-29C399789B42}" type="presOf" srcId="{595685CB-915A-41B4-A4D9-DF6D2C1166FE}" destId="{ACE34409-DDF1-40AF-887C-63D4DBA57FF9}" srcOrd="0" destOrd="0" presId="urn:microsoft.com/office/officeart/2005/8/layout/vList5"/>
    <dgm:cxn modelId="{CE4315BB-BCE6-4A8C-9462-7F292021A212}" type="presParOf" srcId="{51974DDB-B02E-4017-A7F7-38DA827EA620}" destId="{4E86ED96-FCF4-4BC9-89F5-AFB252DED4F0}" srcOrd="0" destOrd="0" presId="urn:microsoft.com/office/officeart/2005/8/layout/vList5"/>
    <dgm:cxn modelId="{87CF506E-A385-4764-AA9B-EF4ABA20924A}" type="presParOf" srcId="{4E86ED96-FCF4-4BC9-89F5-AFB252DED4F0}" destId="{FF8D51B8-48F0-489E-9FD7-4B57BD78533D}" srcOrd="0" destOrd="0" presId="urn:microsoft.com/office/officeart/2005/8/layout/vList5"/>
    <dgm:cxn modelId="{D7D58E57-36ED-43AC-BE61-19C87B218071}" type="presParOf" srcId="{51974DDB-B02E-4017-A7F7-38DA827EA620}" destId="{951F7C74-24E3-4CB4-BA57-031C1E1BE09E}" srcOrd="1" destOrd="0" presId="urn:microsoft.com/office/officeart/2005/8/layout/vList5"/>
    <dgm:cxn modelId="{FFD41170-C8BE-4D6C-B17E-2DA1CD6C02BC}" type="presParOf" srcId="{51974DDB-B02E-4017-A7F7-38DA827EA620}" destId="{6D87039A-8268-4704-BEDD-F46E98C2D4A3}" srcOrd="2" destOrd="0" presId="urn:microsoft.com/office/officeart/2005/8/layout/vList5"/>
    <dgm:cxn modelId="{9A39DE9C-022E-49B4-AC54-ECF13DA56020}" type="presParOf" srcId="{6D87039A-8268-4704-BEDD-F46E98C2D4A3}" destId="{ACE34409-DDF1-40AF-887C-63D4DBA57FF9}" srcOrd="0" destOrd="0" presId="urn:microsoft.com/office/officeart/2005/8/layout/vList5"/>
    <dgm:cxn modelId="{9F55D4A3-E94E-449E-97E6-EDD67D9868EF}" type="presParOf" srcId="{51974DDB-B02E-4017-A7F7-38DA827EA620}" destId="{A88EA386-856D-4237-876E-0D279002FCC8}" srcOrd="3" destOrd="0" presId="urn:microsoft.com/office/officeart/2005/8/layout/vList5"/>
    <dgm:cxn modelId="{7A9DF174-DFA2-4E66-91D9-A62EA6B7408C}" type="presParOf" srcId="{51974DDB-B02E-4017-A7F7-38DA827EA620}" destId="{579C5BD9-37E8-4295-B4A4-6E91B2C256D1}" srcOrd="4" destOrd="0" presId="urn:microsoft.com/office/officeart/2005/8/layout/vList5"/>
    <dgm:cxn modelId="{578F7259-5F27-4DF9-BE1B-11B4A93C88ED}" type="presParOf" srcId="{579C5BD9-37E8-4295-B4A4-6E91B2C256D1}" destId="{93658873-18FF-4156-BF37-3AB4A5FF250E}" srcOrd="0" destOrd="0" presId="urn:microsoft.com/office/officeart/2005/8/layout/vList5"/>
    <dgm:cxn modelId="{89FDD511-1B88-41CE-BDA6-B5F38FEBFDA9}" type="presParOf" srcId="{51974DDB-B02E-4017-A7F7-38DA827EA620}" destId="{7A8E15CC-6471-4502-9577-96DB2EF863D8}" srcOrd="5" destOrd="0" presId="urn:microsoft.com/office/officeart/2005/8/layout/vList5"/>
    <dgm:cxn modelId="{114CAED0-F6B6-4410-AE61-DCB7A040D2B6}" type="presParOf" srcId="{51974DDB-B02E-4017-A7F7-38DA827EA620}" destId="{FBC84752-C47D-46B7-886A-B065A8323781}" srcOrd="6" destOrd="0" presId="urn:microsoft.com/office/officeart/2005/8/layout/vList5"/>
    <dgm:cxn modelId="{8660F604-E12E-42DB-B5A4-BCAD62103E73}" type="presParOf" srcId="{FBC84752-C47D-46B7-886A-B065A8323781}" destId="{15103309-96AD-4F56-9CA8-E25A7FAE69C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TDS Return Fling Due Dates</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87050" custLinFactNeighborY="-21626">
        <dgm:presLayoutVars>
          <dgm:chMax val="1"/>
          <dgm:bulletEnabled val="1"/>
        </dgm:presLayoutVars>
      </dgm:prSet>
      <dgm:spPr/>
      <dgm:t>
        <a:bodyPr/>
        <a:lstStyle/>
        <a:p>
          <a:endParaRPr lang="en-US"/>
        </a:p>
      </dgm:t>
    </dgm:pt>
  </dgm:ptLst>
  <dgm:cxnLst>
    <dgm:cxn modelId="{3D28CFEB-4196-4ECA-9A00-D00CB1C8D6A1}" type="presOf" srcId="{DEAF9512-F187-405A-AC25-29DAC5033A4C}" destId="{51974DDB-B02E-4017-A7F7-38DA827EA620}"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2D38B817-7B28-4894-930A-ADEE76CAD643}" type="presOf" srcId="{7DE4621D-A544-43E7-93E1-66FF6C2B028E}" destId="{FF8D51B8-48F0-489E-9FD7-4B57BD78533D}" srcOrd="0" destOrd="0" presId="urn:microsoft.com/office/officeart/2005/8/layout/vList5"/>
    <dgm:cxn modelId="{57859A4B-1C06-42F6-88BF-2348D77D457A}" type="presParOf" srcId="{51974DDB-B02E-4017-A7F7-38DA827EA620}" destId="{4E86ED96-FCF4-4BC9-89F5-AFB252DED4F0}" srcOrd="0" destOrd="0" presId="urn:microsoft.com/office/officeart/2005/8/layout/vList5"/>
    <dgm:cxn modelId="{EB6470E3-1503-44D9-B5C5-0CE41B7C06C5}"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TDS Deduction Due Dates</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D7D58162-FD42-46FF-8B9B-0F23FBD6FD1D}" type="presOf" srcId="{DEAF9512-F187-405A-AC25-29DAC5033A4C}" destId="{51974DDB-B02E-4017-A7F7-38DA827EA620}"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261A21BD-FA9C-44C2-B958-01CBE752E5F3}" type="presOf" srcId="{7DE4621D-A544-43E7-93E1-66FF6C2B028E}" destId="{FF8D51B8-48F0-489E-9FD7-4B57BD78533D}" srcOrd="0" destOrd="0" presId="urn:microsoft.com/office/officeart/2005/8/layout/vList5"/>
    <dgm:cxn modelId="{4D397E80-1EEF-423B-BF25-DDC41243ECB7}" type="presParOf" srcId="{51974DDB-B02E-4017-A7F7-38DA827EA620}" destId="{4E86ED96-FCF4-4BC9-89F5-AFB252DED4F0}" srcOrd="0" destOrd="0" presId="urn:microsoft.com/office/officeart/2005/8/layout/vList5"/>
    <dgm:cxn modelId="{ED8F2767-1A46-4DDD-959F-4BC865670B88}"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AS </a:t>
          </a:r>
          <a:r>
            <a:rPr lang="en-US" sz="1800" b="1" dirty="0" err="1"/>
            <a:t>Applicabilites</a:t>
          </a:r>
          <a:endParaRPr lang="en-US" sz="1800" b="1" dirty="0"/>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575D3B1F-A7D1-4AA9-85D4-AF0E47673619}" type="presOf" srcId="{DEAF9512-F187-405A-AC25-29DAC5033A4C}" destId="{51974DDB-B02E-4017-A7F7-38DA827EA620}" srcOrd="0" destOrd="0" presId="urn:microsoft.com/office/officeart/2005/8/layout/vList5"/>
    <dgm:cxn modelId="{2F2D7727-73E2-4173-A684-3EA8D03E42DD}" type="presOf" srcId="{7DE4621D-A544-43E7-93E1-66FF6C2B028E}" destId="{FF8D51B8-48F0-489E-9FD7-4B57BD78533D}"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786B650F-8318-481E-8877-26E6E2CFC036}" type="presParOf" srcId="{51974DDB-B02E-4017-A7F7-38DA827EA620}" destId="{4E86ED96-FCF4-4BC9-89F5-AFB252DED4F0}" srcOrd="0" destOrd="0" presId="urn:microsoft.com/office/officeart/2005/8/layout/vList5"/>
    <dgm:cxn modelId="{E0AA0BFF-C55D-482D-8BFD-1A6489498AC2}"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GST Law</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C8AAB1D9-742D-4683-B1DA-741326261547}" type="presOf" srcId="{7DE4621D-A544-43E7-93E1-66FF6C2B028E}" destId="{FF8D51B8-48F0-489E-9FD7-4B57BD78533D}"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2C618DF7-9D60-4FCB-B70A-26B69CD66325}" type="presOf" srcId="{DEAF9512-F187-405A-AC25-29DAC5033A4C}" destId="{51974DDB-B02E-4017-A7F7-38DA827EA620}" srcOrd="0" destOrd="0" presId="urn:microsoft.com/office/officeart/2005/8/layout/vList5"/>
    <dgm:cxn modelId="{7D35A103-A52F-4A3B-8C90-CCCD5C209F66}" type="presParOf" srcId="{51974DDB-B02E-4017-A7F7-38DA827EA620}" destId="{4E86ED96-FCF4-4BC9-89F5-AFB252DED4F0}" srcOrd="0" destOrd="0" presId="urn:microsoft.com/office/officeart/2005/8/layout/vList5"/>
    <dgm:cxn modelId="{F3F1470D-836C-40DC-BD3C-9154DD5160CA}"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MSMED Act, 2006</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8FD46FED-56BE-4E02-B1BA-304E006E6957}" srcId="{DEAF9512-F187-405A-AC25-29DAC5033A4C}" destId="{7DE4621D-A544-43E7-93E1-66FF6C2B028E}" srcOrd="0" destOrd="0" parTransId="{BCA4A0D7-9F9C-431C-B588-B69FAB44A63A}" sibTransId="{371B18F9-FDE3-4778-8A1A-F403F432591C}"/>
    <dgm:cxn modelId="{B9853465-2350-4F14-9D50-E692506F07BF}" type="presOf" srcId="{7DE4621D-A544-43E7-93E1-66FF6C2B028E}" destId="{FF8D51B8-48F0-489E-9FD7-4B57BD78533D}" srcOrd="0" destOrd="0" presId="urn:microsoft.com/office/officeart/2005/8/layout/vList5"/>
    <dgm:cxn modelId="{5D0CEB0D-077F-465A-8D16-AF80CB4D85AC}" type="presOf" srcId="{DEAF9512-F187-405A-AC25-29DAC5033A4C}" destId="{51974DDB-B02E-4017-A7F7-38DA827EA620}" srcOrd="0" destOrd="0" presId="urn:microsoft.com/office/officeart/2005/8/layout/vList5"/>
    <dgm:cxn modelId="{4EC522BC-97ED-4EF2-8C63-994E861C91B6}" type="presParOf" srcId="{51974DDB-B02E-4017-A7F7-38DA827EA620}" destId="{4E86ED96-FCF4-4BC9-89F5-AFB252DED4F0}" srcOrd="0" destOrd="0" presId="urn:microsoft.com/office/officeart/2005/8/layout/vList5"/>
    <dgm:cxn modelId="{4C5300CA-D690-4323-A34C-D30E29E50414}"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MSMED Act, 2006</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1683D93C-817A-47E5-A742-07719EAB3FCE}" type="presOf" srcId="{DEAF9512-F187-405A-AC25-29DAC5033A4C}" destId="{51974DDB-B02E-4017-A7F7-38DA827EA620}"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DB614AFE-3AFB-4DAF-8852-F9ECE9EA0EDF}" type="presOf" srcId="{7DE4621D-A544-43E7-93E1-66FF6C2B028E}" destId="{FF8D51B8-48F0-489E-9FD7-4B57BD78533D}" srcOrd="0" destOrd="0" presId="urn:microsoft.com/office/officeart/2005/8/layout/vList5"/>
    <dgm:cxn modelId="{6749C9A9-3F11-400B-8B03-9F276C9C466F}" type="presParOf" srcId="{51974DDB-B02E-4017-A7F7-38DA827EA620}" destId="{4E86ED96-FCF4-4BC9-89F5-AFB252DED4F0}" srcOrd="0" destOrd="0" presId="urn:microsoft.com/office/officeart/2005/8/layout/vList5"/>
    <dgm:cxn modelId="{05F52776-FCC7-4D97-B2A2-EC47A43994EC}"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0A15B57-01EA-477A-AAE8-F9160B24C4A7}" type="doc">
      <dgm:prSet loTypeId="urn:microsoft.com/office/officeart/2008/layout/VerticalCurvedList" loCatId="list" qsTypeId="urn:microsoft.com/office/officeart/2005/8/quickstyle/3d2" qsCatId="3D" csTypeId="urn:microsoft.com/office/officeart/2005/8/colors/colorful2" csCatId="colorful" phldr="1"/>
      <dgm:spPr/>
      <dgm:t>
        <a:bodyPr/>
        <a:lstStyle/>
        <a:p>
          <a:endParaRPr lang="en-US"/>
        </a:p>
      </dgm:t>
    </dgm:pt>
    <dgm:pt modelId="{15CA51AD-C8FC-4D91-AAA7-497A3E0A7F8C}">
      <dgm:prSet phldrT="[Text]" custT="1"/>
      <dgm:spPr/>
      <dgm:t>
        <a:bodyPr/>
        <a:lstStyle/>
        <a:p>
          <a:r>
            <a:rPr lang="en-US" sz="2000" b="0" i="0" dirty="0"/>
            <a:t>Buyer shall be liable to pay compound interest</a:t>
          </a:r>
          <a:endParaRPr lang="en-US" sz="2000" dirty="0"/>
        </a:p>
      </dgm:t>
    </dgm:pt>
    <dgm:pt modelId="{A033B58D-E2B6-45A6-A3A3-91E7E8B0429E}" type="parTrans" cxnId="{2490F685-3528-424D-BD3E-76B2A692A3D7}">
      <dgm:prSet/>
      <dgm:spPr/>
      <dgm:t>
        <a:bodyPr/>
        <a:lstStyle/>
        <a:p>
          <a:endParaRPr lang="en-US" sz="2000">
            <a:solidFill>
              <a:srgbClr val="002060"/>
            </a:solidFill>
          </a:endParaRPr>
        </a:p>
      </dgm:t>
    </dgm:pt>
    <dgm:pt modelId="{1505939D-D909-4CDC-BA0B-D1241960CDA1}" type="sibTrans" cxnId="{2490F685-3528-424D-BD3E-76B2A692A3D7}">
      <dgm:prSet custT="1"/>
      <dgm:spPr/>
      <dgm:t>
        <a:bodyPr/>
        <a:lstStyle/>
        <a:p>
          <a:endParaRPr lang="en-US" sz="2000">
            <a:solidFill>
              <a:srgbClr val="002060"/>
            </a:solidFill>
          </a:endParaRPr>
        </a:p>
      </dgm:t>
    </dgm:pt>
    <dgm:pt modelId="{52EB0F0F-5C98-49C1-9B73-ED474D0D395D}">
      <dgm:prSet phldrT="[Text]" custT="1"/>
      <dgm:spPr/>
      <dgm:t>
        <a:bodyPr/>
        <a:lstStyle/>
        <a:p>
          <a:r>
            <a:rPr lang="en-US" sz="2000" b="0" i="0" dirty="0"/>
            <a:t>With monthly rest</a:t>
          </a:r>
          <a:endParaRPr lang="en-US" sz="2000" dirty="0"/>
        </a:p>
      </dgm:t>
    </dgm:pt>
    <dgm:pt modelId="{213FF084-8CA0-4690-88D5-BAFF770E37C3}" type="parTrans" cxnId="{C70B5D9E-C43B-4930-B354-1CAEFEEF6CAD}">
      <dgm:prSet/>
      <dgm:spPr/>
      <dgm:t>
        <a:bodyPr/>
        <a:lstStyle/>
        <a:p>
          <a:endParaRPr lang="en-US" sz="2000">
            <a:solidFill>
              <a:srgbClr val="002060"/>
            </a:solidFill>
          </a:endParaRPr>
        </a:p>
      </dgm:t>
    </dgm:pt>
    <dgm:pt modelId="{2B2EBF92-019B-41B7-9009-8CA85ACEDBA1}" type="sibTrans" cxnId="{C70B5D9E-C43B-4930-B354-1CAEFEEF6CAD}">
      <dgm:prSet custT="1"/>
      <dgm:spPr/>
      <dgm:t>
        <a:bodyPr/>
        <a:lstStyle/>
        <a:p>
          <a:endParaRPr lang="en-US" sz="2000">
            <a:solidFill>
              <a:srgbClr val="002060"/>
            </a:solidFill>
          </a:endParaRPr>
        </a:p>
      </dgm:t>
    </dgm:pt>
    <dgm:pt modelId="{EC18E412-8208-438E-B7CD-8FC6FA95752E}">
      <dgm:prSet phldrT="[Text]" custT="1"/>
      <dgm:spPr/>
      <dgm:t>
        <a:bodyPr/>
        <a:lstStyle/>
        <a:p>
          <a:r>
            <a:rPr lang="en-US" sz="2000" dirty="0"/>
            <a:t>Companies to file Form MSME I – 31</a:t>
          </a:r>
          <a:r>
            <a:rPr lang="en-US" sz="2000" baseline="30000" dirty="0"/>
            <a:t>st</a:t>
          </a:r>
          <a:r>
            <a:rPr lang="en-US" sz="2000" dirty="0"/>
            <a:t> Oct &amp; 30</a:t>
          </a:r>
          <a:r>
            <a:rPr lang="en-US" sz="2000" baseline="30000" dirty="0"/>
            <a:t>th</a:t>
          </a:r>
          <a:r>
            <a:rPr lang="en-US" sz="2000" dirty="0"/>
            <a:t> Apr</a:t>
          </a:r>
        </a:p>
      </dgm:t>
    </dgm:pt>
    <dgm:pt modelId="{D841F632-06EF-4D0B-BD7B-86A4D7DA80B7}" type="parTrans" cxnId="{ECB3B19B-A0A8-44D9-8172-A43EED05BBB5}">
      <dgm:prSet/>
      <dgm:spPr/>
      <dgm:t>
        <a:bodyPr/>
        <a:lstStyle/>
        <a:p>
          <a:endParaRPr lang="en-US" sz="2000">
            <a:solidFill>
              <a:srgbClr val="002060"/>
            </a:solidFill>
          </a:endParaRPr>
        </a:p>
      </dgm:t>
    </dgm:pt>
    <dgm:pt modelId="{0A98712F-27E8-435C-8520-3C7256FCD5AB}" type="sibTrans" cxnId="{ECB3B19B-A0A8-44D9-8172-A43EED05BBB5}">
      <dgm:prSet custT="1"/>
      <dgm:spPr/>
      <dgm:t>
        <a:bodyPr/>
        <a:lstStyle/>
        <a:p>
          <a:endParaRPr lang="en-US" sz="2000">
            <a:solidFill>
              <a:srgbClr val="002060"/>
            </a:solidFill>
          </a:endParaRPr>
        </a:p>
      </dgm:t>
    </dgm:pt>
    <dgm:pt modelId="{9CCC63FE-8632-4736-AA47-DEE8546CE3F0}">
      <dgm:prSet phldrT="[Text]" custT="1"/>
      <dgm:spPr/>
      <dgm:t>
        <a:bodyPr/>
        <a:lstStyle/>
        <a:p>
          <a:r>
            <a:rPr lang="en-US" sz="2000" b="0" i="0" dirty="0"/>
            <a:t>Section 16 of the MSMED Act</a:t>
          </a:r>
          <a:endParaRPr lang="en-US" sz="2000" dirty="0"/>
        </a:p>
      </dgm:t>
    </dgm:pt>
    <dgm:pt modelId="{CFF8AED7-09A4-4E65-87D5-48CCDC91E049}" type="sibTrans" cxnId="{EA2ECCE7-9619-4810-B2E2-0A976502E4DA}">
      <dgm:prSet custT="1"/>
      <dgm:spPr/>
      <dgm:t>
        <a:bodyPr/>
        <a:lstStyle/>
        <a:p>
          <a:endParaRPr lang="en-US" sz="2000">
            <a:solidFill>
              <a:srgbClr val="002060"/>
            </a:solidFill>
          </a:endParaRPr>
        </a:p>
      </dgm:t>
    </dgm:pt>
    <dgm:pt modelId="{8EAEEDCE-6C7B-4BEA-8146-DBABF51243DF}" type="parTrans" cxnId="{EA2ECCE7-9619-4810-B2E2-0A976502E4DA}">
      <dgm:prSet/>
      <dgm:spPr/>
      <dgm:t>
        <a:bodyPr/>
        <a:lstStyle/>
        <a:p>
          <a:endParaRPr lang="en-US" sz="2000">
            <a:solidFill>
              <a:srgbClr val="002060"/>
            </a:solidFill>
          </a:endParaRPr>
        </a:p>
      </dgm:t>
    </dgm:pt>
    <dgm:pt modelId="{6B4481D1-261E-47C1-B1D7-8AD3C9BB3EEB}">
      <dgm:prSet phldrT="[Text]" custT="1"/>
      <dgm:spPr/>
      <dgm:t>
        <a:bodyPr/>
        <a:lstStyle/>
        <a:p>
          <a:r>
            <a:rPr lang="en-US" sz="2000" b="0" i="0" dirty="0"/>
            <a:t>At three times the bank rate notified by the RBI</a:t>
          </a:r>
        </a:p>
      </dgm:t>
    </dgm:pt>
    <dgm:pt modelId="{C93B7106-515D-4CF7-8577-FDB39F316DC8}" type="parTrans" cxnId="{D51F2948-4E5C-47D3-9236-D2CB29C3DF0A}">
      <dgm:prSet/>
      <dgm:spPr/>
      <dgm:t>
        <a:bodyPr/>
        <a:lstStyle/>
        <a:p>
          <a:endParaRPr lang="en-US"/>
        </a:p>
      </dgm:t>
    </dgm:pt>
    <dgm:pt modelId="{8D5B0E6F-BDCF-4E63-B61A-B111F52CC328}" type="sibTrans" cxnId="{D51F2948-4E5C-47D3-9236-D2CB29C3DF0A}">
      <dgm:prSet/>
      <dgm:spPr/>
      <dgm:t>
        <a:bodyPr/>
        <a:lstStyle/>
        <a:p>
          <a:endParaRPr lang="en-US"/>
        </a:p>
      </dgm:t>
    </dgm:pt>
    <dgm:pt modelId="{C5F382A5-8F33-4828-B91B-D7AA8A9F81C5}">
      <dgm:prSet phldrT="[Text]" custT="1"/>
      <dgm:spPr/>
      <dgm:t>
        <a:bodyPr/>
        <a:lstStyle/>
        <a:p>
          <a:r>
            <a:rPr lang="en-US" sz="2000" b="0" i="0" dirty="0"/>
            <a:t>Disallowed Expense under Income Tax Act</a:t>
          </a:r>
        </a:p>
      </dgm:t>
    </dgm:pt>
    <dgm:pt modelId="{C4B5D5A7-CBAB-40EF-AA53-42D1F17D4B82}" type="parTrans" cxnId="{88903C9C-86FA-48B6-A1E9-15A478BF5707}">
      <dgm:prSet/>
      <dgm:spPr/>
      <dgm:t>
        <a:bodyPr/>
        <a:lstStyle/>
        <a:p>
          <a:endParaRPr lang="en-US"/>
        </a:p>
      </dgm:t>
    </dgm:pt>
    <dgm:pt modelId="{486923F4-4135-4A12-9E5A-454B552E6CDA}" type="sibTrans" cxnId="{88903C9C-86FA-48B6-A1E9-15A478BF5707}">
      <dgm:prSet/>
      <dgm:spPr/>
      <dgm:t>
        <a:bodyPr/>
        <a:lstStyle/>
        <a:p>
          <a:endParaRPr lang="en-US"/>
        </a:p>
      </dgm:t>
    </dgm:pt>
    <dgm:pt modelId="{AA83EC39-05D4-46EA-8475-C1ADF8CF8B25}">
      <dgm:prSet phldrT="[Text]" custT="1"/>
      <dgm:spPr/>
      <dgm:t>
        <a:bodyPr/>
        <a:lstStyle/>
        <a:p>
          <a:r>
            <a:rPr lang="en-US" sz="2000" b="0" i="0"/>
            <a:t>To </a:t>
          </a:r>
          <a:r>
            <a:rPr lang="en-US" sz="2000" b="0" i="0" dirty="0"/>
            <a:t>the MSME supplier</a:t>
          </a:r>
          <a:endParaRPr lang="en-US" sz="2000" dirty="0"/>
        </a:p>
      </dgm:t>
    </dgm:pt>
    <dgm:pt modelId="{166F1AFB-AFAC-4811-9E3C-6E96D605A4C6}" type="parTrans" cxnId="{8202CB38-638E-400A-B0F7-457B487CB353}">
      <dgm:prSet/>
      <dgm:spPr/>
      <dgm:t>
        <a:bodyPr/>
        <a:lstStyle/>
        <a:p>
          <a:endParaRPr lang="en-US"/>
        </a:p>
      </dgm:t>
    </dgm:pt>
    <dgm:pt modelId="{FC01C879-C177-4953-9E4E-05E621A76714}" type="sibTrans" cxnId="{8202CB38-638E-400A-B0F7-457B487CB353}">
      <dgm:prSet/>
      <dgm:spPr/>
      <dgm:t>
        <a:bodyPr/>
        <a:lstStyle/>
        <a:p>
          <a:endParaRPr lang="en-US"/>
        </a:p>
      </dgm:t>
    </dgm:pt>
    <dgm:pt modelId="{45BAE08E-D263-45A5-8973-7373B1B2EC10}" type="pres">
      <dgm:prSet presAssocID="{10A15B57-01EA-477A-AAE8-F9160B24C4A7}" presName="Name0" presStyleCnt="0">
        <dgm:presLayoutVars>
          <dgm:chMax val="7"/>
          <dgm:chPref val="7"/>
          <dgm:dir/>
        </dgm:presLayoutVars>
      </dgm:prSet>
      <dgm:spPr/>
      <dgm:t>
        <a:bodyPr/>
        <a:lstStyle/>
        <a:p>
          <a:endParaRPr lang="en-US"/>
        </a:p>
      </dgm:t>
    </dgm:pt>
    <dgm:pt modelId="{93062E8E-AC9C-4A03-8BAA-0F52D7A97F00}" type="pres">
      <dgm:prSet presAssocID="{10A15B57-01EA-477A-AAE8-F9160B24C4A7}" presName="Name1" presStyleCnt="0"/>
      <dgm:spPr/>
    </dgm:pt>
    <dgm:pt modelId="{45AD3DE1-912E-4596-A94C-1F2C29CE6C42}" type="pres">
      <dgm:prSet presAssocID="{10A15B57-01EA-477A-AAE8-F9160B24C4A7}" presName="cycle" presStyleCnt="0"/>
      <dgm:spPr/>
    </dgm:pt>
    <dgm:pt modelId="{4CDC5C86-C4DE-43D3-ACB4-C10A2ADC5E21}" type="pres">
      <dgm:prSet presAssocID="{10A15B57-01EA-477A-AAE8-F9160B24C4A7}" presName="srcNode" presStyleLbl="node1" presStyleIdx="0" presStyleCnt="7"/>
      <dgm:spPr/>
    </dgm:pt>
    <dgm:pt modelId="{87500288-370F-4373-B7B5-7ED560D74DB1}" type="pres">
      <dgm:prSet presAssocID="{10A15B57-01EA-477A-AAE8-F9160B24C4A7}" presName="conn" presStyleLbl="parChTrans1D2" presStyleIdx="0" presStyleCnt="1"/>
      <dgm:spPr/>
      <dgm:t>
        <a:bodyPr/>
        <a:lstStyle/>
        <a:p>
          <a:endParaRPr lang="en-US"/>
        </a:p>
      </dgm:t>
    </dgm:pt>
    <dgm:pt modelId="{EDF3E247-1E91-4819-834A-881CE7E06DE1}" type="pres">
      <dgm:prSet presAssocID="{10A15B57-01EA-477A-AAE8-F9160B24C4A7}" presName="extraNode" presStyleLbl="node1" presStyleIdx="0" presStyleCnt="7"/>
      <dgm:spPr/>
    </dgm:pt>
    <dgm:pt modelId="{2E707521-7C8B-46C0-923B-36C0A40EDD80}" type="pres">
      <dgm:prSet presAssocID="{10A15B57-01EA-477A-AAE8-F9160B24C4A7}" presName="dstNode" presStyleLbl="node1" presStyleIdx="0" presStyleCnt="7"/>
      <dgm:spPr/>
    </dgm:pt>
    <dgm:pt modelId="{EB744814-0AC1-4C1E-B89B-E86F9150B2A5}" type="pres">
      <dgm:prSet presAssocID="{9CCC63FE-8632-4736-AA47-DEE8546CE3F0}" presName="text_1" presStyleLbl="node1" presStyleIdx="0" presStyleCnt="7">
        <dgm:presLayoutVars>
          <dgm:bulletEnabled val="1"/>
        </dgm:presLayoutVars>
      </dgm:prSet>
      <dgm:spPr/>
      <dgm:t>
        <a:bodyPr/>
        <a:lstStyle/>
        <a:p>
          <a:endParaRPr lang="en-US"/>
        </a:p>
      </dgm:t>
    </dgm:pt>
    <dgm:pt modelId="{BCFD064E-79E7-47A7-8BF8-0EE148F4055E}" type="pres">
      <dgm:prSet presAssocID="{9CCC63FE-8632-4736-AA47-DEE8546CE3F0}" presName="accent_1" presStyleCnt="0"/>
      <dgm:spPr/>
    </dgm:pt>
    <dgm:pt modelId="{ED457B5F-D752-4F45-B724-CD6D8FE6E666}" type="pres">
      <dgm:prSet presAssocID="{9CCC63FE-8632-4736-AA47-DEE8546CE3F0}" presName="accentRepeatNode" presStyleLbl="solidFgAcc1" presStyleIdx="0" presStyleCnt="7"/>
      <dgm:spPr/>
    </dgm:pt>
    <dgm:pt modelId="{BB11C1CE-E187-49C8-AAB0-492391A5F8DC}" type="pres">
      <dgm:prSet presAssocID="{15CA51AD-C8FC-4D91-AAA7-497A3E0A7F8C}" presName="text_2" presStyleLbl="node1" presStyleIdx="1" presStyleCnt="7">
        <dgm:presLayoutVars>
          <dgm:bulletEnabled val="1"/>
        </dgm:presLayoutVars>
      </dgm:prSet>
      <dgm:spPr/>
      <dgm:t>
        <a:bodyPr/>
        <a:lstStyle/>
        <a:p>
          <a:endParaRPr lang="en-US"/>
        </a:p>
      </dgm:t>
    </dgm:pt>
    <dgm:pt modelId="{DD937A30-A4A1-4B67-AAD6-4A3EE1C06857}" type="pres">
      <dgm:prSet presAssocID="{15CA51AD-C8FC-4D91-AAA7-497A3E0A7F8C}" presName="accent_2" presStyleCnt="0"/>
      <dgm:spPr/>
    </dgm:pt>
    <dgm:pt modelId="{AB706E59-752C-4321-8B5E-99E917B53203}" type="pres">
      <dgm:prSet presAssocID="{15CA51AD-C8FC-4D91-AAA7-497A3E0A7F8C}" presName="accentRepeatNode" presStyleLbl="solidFgAcc1" presStyleIdx="1" presStyleCnt="7"/>
      <dgm:spPr/>
    </dgm:pt>
    <dgm:pt modelId="{C2785E32-F16C-45A7-838F-BBCBA806896A}" type="pres">
      <dgm:prSet presAssocID="{52EB0F0F-5C98-49C1-9B73-ED474D0D395D}" presName="text_3" presStyleLbl="node1" presStyleIdx="2" presStyleCnt="7">
        <dgm:presLayoutVars>
          <dgm:bulletEnabled val="1"/>
        </dgm:presLayoutVars>
      </dgm:prSet>
      <dgm:spPr/>
      <dgm:t>
        <a:bodyPr/>
        <a:lstStyle/>
        <a:p>
          <a:endParaRPr lang="en-US"/>
        </a:p>
      </dgm:t>
    </dgm:pt>
    <dgm:pt modelId="{B9FA0C08-E47E-45D6-927E-EC8661072715}" type="pres">
      <dgm:prSet presAssocID="{52EB0F0F-5C98-49C1-9B73-ED474D0D395D}" presName="accent_3" presStyleCnt="0"/>
      <dgm:spPr/>
    </dgm:pt>
    <dgm:pt modelId="{E787312F-3C61-4FEE-BD7E-521948C935CB}" type="pres">
      <dgm:prSet presAssocID="{52EB0F0F-5C98-49C1-9B73-ED474D0D395D}" presName="accentRepeatNode" presStyleLbl="solidFgAcc1" presStyleIdx="2" presStyleCnt="7"/>
      <dgm:spPr/>
    </dgm:pt>
    <dgm:pt modelId="{BC6D1E2A-10C3-4DC3-A42A-9639A3A65916}" type="pres">
      <dgm:prSet presAssocID="{AA83EC39-05D4-46EA-8475-C1ADF8CF8B25}" presName="text_4" presStyleLbl="node1" presStyleIdx="3" presStyleCnt="7">
        <dgm:presLayoutVars>
          <dgm:bulletEnabled val="1"/>
        </dgm:presLayoutVars>
      </dgm:prSet>
      <dgm:spPr/>
      <dgm:t>
        <a:bodyPr/>
        <a:lstStyle/>
        <a:p>
          <a:endParaRPr lang="en-US"/>
        </a:p>
      </dgm:t>
    </dgm:pt>
    <dgm:pt modelId="{07273086-A59F-456C-8428-0EB6B6750063}" type="pres">
      <dgm:prSet presAssocID="{AA83EC39-05D4-46EA-8475-C1ADF8CF8B25}" presName="accent_4" presStyleCnt="0"/>
      <dgm:spPr/>
    </dgm:pt>
    <dgm:pt modelId="{BD2E20F9-C681-4836-9097-82E123BD1FA1}" type="pres">
      <dgm:prSet presAssocID="{AA83EC39-05D4-46EA-8475-C1ADF8CF8B25}" presName="accentRepeatNode" presStyleLbl="solidFgAcc1" presStyleIdx="3" presStyleCnt="7"/>
      <dgm:spPr/>
    </dgm:pt>
    <dgm:pt modelId="{5F08D299-897F-4C05-A3BD-34AB48540115}" type="pres">
      <dgm:prSet presAssocID="{6B4481D1-261E-47C1-B1D7-8AD3C9BB3EEB}" presName="text_5" presStyleLbl="node1" presStyleIdx="4" presStyleCnt="7">
        <dgm:presLayoutVars>
          <dgm:bulletEnabled val="1"/>
        </dgm:presLayoutVars>
      </dgm:prSet>
      <dgm:spPr/>
      <dgm:t>
        <a:bodyPr/>
        <a:lstStyle/>
        <a:p>
          <a:endParaRPr lang="en-US"/>
        </a:p>
      </dgm:t>
    </dgm:pt>
    <dgm:pt modelId="{C534BE51-8842-40EA-BE0B-0ED2A7782066}" type="pres">
      <dgm:prSet presAssocID="{6B4481D1-261E-47C1-B1D7-8AD3C9BB3EEB}" presName="accent_5" presStyleCnt="0"/>
      <dgm:spPr/>
    </dgm:pt>
    <dgm:pt modelId="{CBF16073-66B2-4C13-A7E0-8562F3916C94}" type="pres">
      <dgm:prSet presAssocID="{6B4481D1-261E-47C1-B1D7-8AD3C9BB3EEB}" presName="accentRepeatNode" presStyleLbl="solidFgAcc1" presStyleIdx="4" presStyleCnt="7"/>
      <dgm:spPr/>
    </dgm:pt>
    <dgm:pt modelId="{1B9AA40C-9397-47B7-B8C2-0DA6D6154E0C}" type="pres">
      <dgm:prSet presAssocID="{C5F382A5-8F33-4828-B91B-D7AA8A9F81C5}" presName="text_6" presStyleLbl="node1" presStyleIdx="5" presStyleCnt="7">
        <dgm:presLayoutVars>
          <dgm:bulletEnabled val="1"/>
        </dgm:presLayoutVars>
      </dgm:prSet>
      <dgm:spPr/>
      <dgm:t>
        <a:bodyPr/>
        <a:lstStyle/>
        <a:p>
          <a:endParaRPr lang="en-US"/>
        </a:p>
      </dgm:t>
    </dgm:pt>
    <dgm:pt modelId="{F22ABFF5-1242-4BB7-952B-5D46D5B3B7E5}" type="pres">
      <dgm:prSet presAssocID="{C5F382A5-8F33-4828-B91B-D7AA8A9F81C5}" presName="accent_6" presStyleCnt="0"/>
      <dgm:spPr/>
    </dgm:pt>
    <dgm:pt modelId="{4D75624B-AC0E-43E5-9A46-BC1482FC18AA}" type="pres">
      <dgm:prSet presAssocID="{C5F382A5-8F33-4828-B91B-D7AA8A9F81C5}" presName="accentRepeatNode" presStyleLbl="solidFgAcc1" presStyleIdx="5" presStyleCnt="7"/>
      <dgm:spPr/>
    </dgm:pt>
    <dgm:pt modelId="{D1DD4311-93B2-43D1-AFCF-9DCA2010191B}" type="pres">
      <dgm:prSet presAssocID="{EC18E412-8208-438E-B7CD-8FC6FA95752E}" presName="text_7" presStyleLbl="node1" presStyleIdx="6" presStyleCnt="7">
        <dgm:presLayoutVars>
          <dgm:bulletEnabled val="1"/>
        </dgm:presLayoutVars>
      </dgm:prSet>
      <dgm:spPr/>
      <dgm:t>
        <a:bodyPr/>
        <a:lstStyle/>
        <a:p>
          <a:endParaRPr lang="en-US"/>
        </a:p>
      </dgm:t>
    </dgm:pt>
    <dgm:pt modelId="{7ECB6D6A-BB1B-47E4-AB1F-42015B74B75D}" type="pres">
      <dgm:prSet presAssocID="{EC18E412-8208-438E-B7CD-8FC6FA95752E}" presName="accent_7" presStyleCnt="0"/>
      <dgm:spPr/>
    </dgm:pt>
    <dgm:pt modelId="{9B3F2E22-D6B7-48C8-943A-90C683D0F43B}" type="pres">
      <dgm:prSet presAssocID="{EC18E412-8208-438E-B7CD-8FC6FA95752E}" presName="accentRepeatNode" presStyleLbl="solidFgAcc1" presStyleIdx="6" presStyleCnt="7"/>
      <dgm:spPr/>
    </dgm:pt>
  </dgm:ptLst>
  <dgm:cxnLst>
    <dgm:cxn modelId="{2BED310E-AC30-493E-85EA-244DB6E32413}" type="presOf" srcId="{EC18E412-8208-438E-B7CD-8FC6FA95752E}" destId="{D1DD4311-93B2-43D1-AFCF-9DCA2010191B}" srcOrd="0" destOrd="0" presId="urn:microsoft.com/office/officeart/2008/layout/VerticalCurvedList"/>
    <dgm:cxn modelId="{8202CB38-638E-400A-B0F7-457B487CB353}" srcId="{10A15B57-01EA-477A-AAE8-F9160B24C4A7}" destId="{AA83EC39-05D4-46EA-8475-C1ADF8CF8B25}" srcOrd="3" destOrd="0" parTransId="{166F1AFB-AFAC-4811-9E3C-6E96D605A4C6}" sibTransId="{FC01C879-C177-4953-9E4E-05E621A76714}"/>
    <dgm:cxn modelId="{C865C35A-0370-4130-B909-D3EC360809C7}" type="presOf" srcId="{CFF8AED7-09A4-4E65-87D5-48CCDC91E049}" destId="{87500288-370F-4373-B7B5-7ED560D74DB1}" srcOrd="0" destOrd="0" presId="urn:microsoft.com/office/officeart/2008/layout/VerticalCurvedList"/>
    <dgm:cxn modelId="{D51F2948-4E5C-47D3-9236-D2CB29C3DF0A}" srcId="{10A15B57-01EA-477A-AAE8-F9160B24C4A7}" destId="{6B4481D1-261E-47C1-B1D7-8AD3C9BB3EEB}" srcOrd="4" destOrd="0" parTransId="{C93B7106-515D-4CF7-8577-FDB39F316DC8}" sibTransId="{8D5B0E6F-BDCF-4E63-B61A-B111F52CC328}"/>
    <dgm:cxn modelId="{03FFA9C2-6CFA-4A0B-84EE-550B1217B00B}" type="presOf" srcId="{52EB0F0F-5C98-49C1-9B73-ED474D0D395D}" destId="{C2785E32-F16C-45A7-838F-BBCBA806896A}" srcOrd="0" destOrd="0" presId="urn:microsoft.com/office/officeart/2008/layout/VerticalCurvedList"/>
    <dgm:cxn modelId="{2490F685-3528-424D-BD3E-76B2A692A3D7}" srcId="{10A15B57-01EA-477A-AAE8-F9160B24C4A7}" destId="{15CA51AD-C8FC-4D91-AAA7-497A3E0A7F8C}" srcOrd="1" destOrd="0" parTransId="{A033B58D-E2B6-45A6-A3A3-91E7E8B0429E}" sibTransId="{1505939D-D909-4CDC-BA0B-D1241960CDA1}"/>
    <dgm:cxn modelId="{01580852-DF70-49BE-8884-ADDF4DDDBB0D}" type="presOf" srcId="{6B4481D1-261E-47C1-B1D7-8AD3C9BB3EEB}" destId="{5F08D299-897F-4C05-A3BD-34AB48540115}" srcOrd="0" destOrd="0" presId="urn:microsoft.com/office/officeart/2008/layout/VerticalCurvedList"/>
    <dgm:cxn modelId="{C70B5D9E-C43B-4930-B354-1CAEFEEF6CAD}" srcId="{10A15B57-01EA-477A-AAE8-F9160B24C4A7}" destId="{52EB0F0F-5C98-49C1-9B73-ED474D0D395D}" srcOrd="2" destOrd="0" parTransId="{213FF084-8CA0-4690-88D5-BAFF770E37C3}" sibTransId="{2B2EBF92-019B-41B7-9009-8CA85ACEDBA1}"/>
    <dgm:cxn modelId="{9A3EFE18-869C-445A-8E82-2E8D2F3370AB}" type="presOf" srcId="{9CCC63FE-8632-4736-AA47-DEE8546CE3F0}" destId="{EB744814-0AC1-4C1E-B89B-E86F9150B2A5}" srcOrd="0" destOrd="0" presId="urn:microsoft.com/office/officeart/2008/layout/VerticalCurvedList"/>
    <dgm:cxn modelId="{9569CC89-B37C-4687-BC58-7D234A687A41}" type="presOf" srcId="{AA83EC39-05D4-46EA-8475-C1ADF8CF8B25}" destId="{BC6D1E2A-10C3-4DC3-A42A-9639A3A65916}" srcOrd="0" destOrd="0" presId="urn:microsoft.com/office/officeart/2008/layout/VerticalCurvedList"/>
    <dgm:cxn modelId="{1AAFB567-E03C-475B-ABB9-F18BF29643D3}" type="presOf" srcId="{15CA51AD-C8FC-4D91-AAA7-497A3E0A7F8C}" destId="{BB11C1CE-E187-49C8-AAB0-492391A5F8DC}" srcOrd="0" destOrd="0" presId="urn:microsoft.com/office/officeart/2008/layout/VerticalCurvedList"/>
    <dgm:cxn modelId="{88903C9C-86FA-48B6-A1E9-15A478BF5707}" srcId="{10A15B57-01EA-477A-AAE8-F9160B24C4A7}" destId="{C5F382A5-8F33-4828-B91B-D7AA8A9F81C5}" srcOrd="5" destOrd="0" parTransId="{C4B5D5A7-CBAB-40EF-AA53-42D1F17D4B82}" sibTransId="{486923F4-4135-4A12-9E5A-454B552E6CDA}"/>
    <dgm:cxn modelId="{ECB3B19B-A0A8-44D9-8172-A43EED05BBB5}" srcId="{10A15B57-01EA-477A-AAE8-F9160B24C4A7}" destId="{EC18E412-8208-438E-B7CD-8FC6FA95752E}" srcOrd="6" destOrd="0" parTransId="{D841F632-06EF-4D0B-BD7B-86A4D7DA80B7}" sibTransId="{0A98712F-27E8-435C-8520-3C7256FCD5AB}"/>
    <dgm:cxn modelId="{59977D00-6F0B-4F70-B82E-369CEDF9A727}" type="presOf" srcId="{C5F382A5-8F33-4828-B91B-D7AA8A9F81C5}" destId="{1B9AA40C-9397-47B7-B8C2-0DA6D6154E0C}" srcOrd="0" destOrd="0" presId="urn:microsoft.com/office/officeart/2008/layout/VerticalCurvedList"/>
    <dgm:cxn modelId="{EA2ECCE7-9619-4810-B2E2-0A976502E4DA}" srcId="{10A15B57-01EA-477A-AAE8-F9160B24C4A7}" destId="{9CCC63FE-8632-4736-AA47-DEE8546CE3F0}" srcOrd="0" destOrd="0" parTransId="{8EAEEDCE-6C7B-4BEA-8146-DBABF51243DF}" sibTransId="{CFF8AED7-09A4-4E65-87D5-48CCDC91E049}"/>
    <dgm:cxn modelId="{38BA8EA6-8006-4D9E-98BE-6D86D3A42AD2}" type="presOf" srcId="{10A15B57-01EA-477A-AAE8-F9160B24C4A7}" destId="{45BAE08E-D263-45A5-8973-7373B1B2EC10}" srcOrd="0" destOrd="0" presId="urn:microsoft.com/office/officeart/2008/layout/VerticalCurvedList"/>
    <dgm:cxn modelId="{224E5C74-10E6-4628-8451-38315E9F305B}" type="presParOf" srcId="{45BAE08E-D263-45A5-8973-7373B1B2EC10}" destId="{93062E8E-AC9C-4A03-8BAA-0F52D7A97F00}" srcOrd="0" destOrd="0" presId="urn:microsoft.com/office/officeart/2008/layout/VerticalCurvedList"/>
    <dgm:cxn modelId="{A72855C2-5350-43E1-B2D6-513D4B22B2A0}" type="presParOf" srcId="{93062E8E-AC9C-4A03-8BAA-0F52D7A97F00}" destId="{45AD3DE1-912E-4596-A94C-1F2C29CE6C42}" srcOrd="0" destOrd="0" presId="urn:microsoft.com/office/officeart/2008/layout/VerticalCurvedList"/>
    <dgm:cxn modelId="{18C2334B-2301-4448-B0A5-8F6838EE60D5}" type="presParOf" srcId="{45AD3DE1-912E-4596-A94C-1F2C29CE6C42}" destId="{4CDC5C86-C4DE-43D3-ACB4-C10A2ADC5E21}" srcOrd="0" destOrd="0" presId="urn:microsoft.com/office/officeart/2008/layout/VerticalCurvedList"/>
    <dgm:cxn modelId="{89CFA1FA-6E08-484C-BA16-1D5CFE1D4160}" type="presParOf" srcId="{45AD3DE1-912E-4596-A94C-1F2C29CE6C42}" destId="{87500288-370F-4373-B7B5-7ED560D74DB1}" srcOrd="1" destOrd="0" presId="urn:microsoft.com/office/officeart/2008/layout/VerticalCurvedList"/>
    <dgm:cxn modelId="{40209A91-A26C-4AD6-8DA4-F8391AF6484E}" type="presParOf" srcId="{45AD3DE1-912E-4596-A94C-1F2C29CE6C42}" destId="{EDF3E247-1E91-4819-834A-881CE7E06DE1}" srcOrd="2" destOrd="0" presId="urn:microsoft.com/office/officeart/2008/layout/VerticalCurvedList"/>
    <dgm:cxn modelId="{011659C7-4B18-4672-9CDC-B83291585886}" type="presParOf" srcId="{45AD3DE1-912E-4596-A94C-1F2C29CE6C42}" destId="{2E707521-7C8B-46C0-923B-36C0A40EDD80}" srcOrd="3" destOrd="0" presId="urn:microsoft.com/office/officeart/2008/layout/VerticalCurvedList"/>
    <dgm:cxn modelId="{4D976201-3D91-4101-B73E-6F3797C6C31E}" type="presParOf" srcId="{93062E8E-AC9C-4A03-8BAA-0F52D7A97F00}" destId="{EB744814-0AC1-4C1E-B89B-E86F9150B2A5}" srcOrd="1" destOrd="0" presId="urn:microsoft.com/office/officeart/2008/layout/VerticalCurvedList"/>
    <dgm:cxn modelId="{D4BAB304-740A-41AA-BC80-71D3264D10A9}" type="presParOf" srcId="{93062E8E-AC9C-4A03-8BAA-0F52D7A97F00}" destId="{BCFD064E-79E7-47A7-8BF8-0EE148F4055E}" srcOrd="2" destOrd="0" presId="urn:microsoft.com/office/officeart/2008/layout/VerticalCurvedList"/>
    <dgm:cxn modelId="{5302A6C1-E0DB-418C-BCEE-1F6D7420AFC6}" type="presParOf" srcId="{BCFD064E-79E7-47A7-8BF8-0EE148F4055E}" destId="{ED457B5F-D752-4F45-B724-CD6D8FE6E666}" srcOrd="0" destOrd="0" presId="urn:microsoft.com/office/officeart/2008/layout/VerticalCurvedList"/>
    <dgm:cxn modelId="{0ED17B38-037D-4737-9C04-3215FDAB77C4}" type="presParOf" srcId="{93062E8E-AC9C-4A03-8BAA-0F52D7A97F00}" destId="{BB11C1CE-E187-49C8-AAB0-492391A5F8DC}" srcOrd="3" destOrd="0" presId="urn:microsoft.com/office/officeart/2008/layout/VerticalCurvedList"/>
    <dgm:cxn modelId="{3C475318-081E-4191-9F92-9867B030C0A8}" type="presParOf" srcId="{93062E8E-AC9C-4A03-8BAA-0F52D7A97F00}" destId="{DD937A30-A4A1-4B67-AAD6-4A3EE1C06857}" srcOrd="4" destOrd="0" presId="urn:microsoft.com/office/officeart/2008/layout/VerticalCurvedList"/>
    <dgm:cxn modelId="{3E24E234-C95C-4A9E-B279-7C86084F390E}" type="presParOf" srcId="{DD937A30-A4A1-4B67-AAD6-4A3EE1C06857}" destId="{AB706E59-752C-4321-8B5E-99E917B53203}" srcOrd="0" destOrd="0" presId="urn:microsoft.com/office/officeart/2008/layout/VerticalCurvedList"/>
    <dgm:cxn modelId="{54B6E14F-4509-4BC7-A36A-C64F0A895431}" type="presParOf" srcId="{93062E8E-AC9C-4A03-8BAA-0F52D7A97F00}" destId="{C2785E32-F16C-45A7-838F-BBCBA806896A}" srcOrd="5" destOrd="0" presId="urn:microsoft.com/office/officeart/2008/layout/VerticalCurvedList"/>
    <dgm:cxn modelId="{36FC1DB7-C696-4D97-A383-00C974EC0308}" type="presParOf" srcId="{93062E8E-AC9C-4A03-8BAA-0F52D7A97F00}" destId="{B9FA0C08-E47E-45D6-927E-EC8661072715}" srcOrd="6" destOrd="0" presId="urn:microsoft.com/office/officeart/2008/layout/VerticalCurvedList"/>
    <dgm:cxn modelId="{D0C820BD-E419-436A-A745-A4BFDC65A450}" type="presParOf" srcId="{B9FA0C08-E47E-45D6-927E-EC8661072715}" destId="{E787312F-3C61-4FEE-BD7E-521948C935CB}" srcOrd="0" destOrd="0" presId="urn:microsoft.com/office/officeart/2008/layout/VerticalCurvedList"/>
    <dgm:cxn modelId="{3A6526A4-7D90-44C4-82D9-273F070ABBAA}" type="presParOf" srcId="{93062E8E-AC9C-4A03-8BAA-0F52D7A97F00}" destId="{BC6D1E2A-10C3-4DC3-A42A-9639A3A65916}" srcOrd="7" destOrd="0" presId="urn:microsoft.com/office/officeart/2008/layout/VerticalCurvedList"/>
    <dgm:cxn modelId="{49D7ABFE-6CD0-42AA-9304-FBC5269CB3C7}" type="presParOf" srcId="{93062E8E-AC9C-4A03-8BAA-0F52D7A97F00}" destId="{07273086-A59F-456C-8428-0EB6B6750063}" srcOrd="8" destOrd="0" presId="urn:microsoft.com/office/officeart/2008/layout/VerticalCurvedList"/>
    <dgm:cxn modelId="{3DD192DB-6FF3-403B-8198-DA7977D2A95B}" type="presParOf" srcId="{07273086-A59F-456C-8428-0EB6B6750063}" destId="{BD2E20F9-C681-4836-9097-82E123BD1FA1}" srcOrd="0" destOrd="0" presId="urn:microsoft.com/office/officeart/2008/layout/VerticalCurvedList"/>
    <dgm:cxn modelId="{F16169D2-CBF3-4338-8944-978AEF298AE1}" type="presParOf" srcId="{93062E8E-AC9C-4A03-8BAA-0F52D7A97F00}" destId="{5F08D299-897F-4C05-A3BD-34AB48540115}" srcOrd="9" destOrd="0" presId="urn:microsoft.com/office/officeart/2008/layout/VerticalCurvedList"/>
    <dgm:cxn modelId="{BCC8A169-9221-4E3F-818C-39BA3C1ED16F}" type="presParOf" srcId="{93062E8E-AC9C-4A03-8BAA-0F52D7A97F00}" destId="{C534BE51-8842-40EA-BE0B-0ED2A7782066}" srcOrd="10" destOrd="0" presId="urn:microsoft.com/office/officeart/2008/layout/VerticalCurvedList"/>
    <dgm:cxn modelId="{A9C97794-28A4-4FAA-BAD7-951D10E0DB12}" type="presParOf" srcId="{C534BE51-8842-40EA-BE0B-0ED2A7782066}" destId="{CBF16073-66B2-4C13-A7E0-8562F3916C94}" srcOrd="0" destOrd="0" presId="urn:microsoft.com/office/officeart/2008/layout/VerticalCurvedList"/>
    <dgm:cxn modelId="{CFA61F57-A956-4D61-B838-9E8258D3E6B8}" type="presParOf" srcId="{93062E8E-AC9C-4A03-8BAA-0F52D7A97F00}" destId="{1B9AA40C-9397-47B7-B8C2-0DA6D6154E0C}" srcOrd="11" destOrd="0" presId="urn:microsoft.com/office/officeart/2008/layout/VerticalCurvedList"/>
    <dgm:cxn modelId="{503DDEC7-AF1A-4CA1-99DA-C38BEE6C3DD3}" type="presParOf" srcId="{93062E8E-AC9C-4A03-8BAA-0F52D7A97F00}" destId="{F22ABFF5-1242-4BB7-952B-5D46D5B3B7E5}" srcOrd="12" destOrd="0" presId="urn:microsoft.com/office/officeart/2008/layout/VerticalCurvedList"/>
    <dgm:cxn modelId="{720C59C6-9888-4A67-8BDA-C0754E520945}" type="presParOf" srcId="{F22ABFF5-1242-4BB7-952B-5D46D5B3B7E5}" destId="{4D75624B-AC0E-43E5-9A46-BC1482FC18AA}" srcOrd="0" destOrd="0" presId="urn:microsoft.com/office/officeart/2008/layout/VerticalCurvedList"/>
    <dgm:cxn modelId="{6651818B-8553-4578-8F1A-83830B703D2B}" type="presParOf" srcId="{93062E8E-AC9C-4A03-8BAA-0F52D7A97F00}" destId="{D1DD4311-93B2-43D1-AFCF-9DCA2010191B}" srcOrd="13" destOrd="0" presId="urn:microsoft.com/office/officeart/2008/layout/VerticalCurvedList"/>
    <dgm:cxn modelId="{62C07FD6-F4F0-41D8-A95C-6C2F0641B079}" type="presParOf" srcId="{93062E8E-AC9C-4A03-8BAA-0F52D7A97F00}" destId="{7ECB6D6A-BB1B-47E4-AB1F-42015B74B75D}" srcOrd="14" destOrd="0" presId="urn:microsoft.com/office/officeart/2008/layout/VerticalCurvedList"/>
    <dgm:cxn modelId="{6537067B-7FE4-4876-8222-67DA82324374}" type="presParOf" srcId="{7ECB6D6A-BB1B-47E4-AB1F-42015B74B75D}" destId="{9B3F2E22-D6B7-48C8-943A-90C683D0F43B}"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PF-ESIC-Gratuity Compliances</a:t>
          </a:r>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1A625BAB-AAD0-4E92-9EE5-4E4D5CEF88F6}" type="presOf" srcId="{7DE4621D-A544-43E7-93E1-66FF6C2B028E}" destId="{FF8D51B8-48F0-489E-9FD7-4B57BD78533D}" srcOrd="0" destOrd="0" presId="urn:microsoft.com/office/officeart/2005/8/layout/vList5"/>
    <dgm:cxn modelId="{675D8451-C6DC-4EA1-B72A-0A6ABBF2B290}" type="presOf" srcId="{DEAF9512-F187-405A-AC25-29DAC5033A4C}" destId="{51974DDB-B02E-4017-A7F7-38DA827EA620}"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A7B8EA55-BD64-43D8-956B-0EA67408B28A}" type="presParOf" srcId="{51974DDB-B02E-4017-A7F7-38DA827EA620}" destId="{4E86ED96-FCF4-4BC9-89F5-AFB252DED4F0}" srcOrd="0" destOrd="0" presId="urn:microsoft.com/office/officeart/2005/8/layout/vList5"/>
    <dgm:cxn modelId="{F07B34D4-2A49-42B2-9FFD-566A93600E89}"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0A15B57-01EA-477A-AAE8-F9160B24C4A7}" type="doc">
      <dgm:prSet loTypeId="urn:microsoft.com/office/officeart/2008/layout/VerticalCurvedList" loCatId="list" qsTypeId="urn:microsoft.com/office/officeart/2005/8/quickstyle/3d2" qsCatId="3D" csTypeId="urn:microsoft.com/office/officeart/2005/8/colors/colorful2" csCatId="colorful" phldr="1"/>
      <dgm:spPr/>
      <dgm:t>
        <a:bodyPr/>
        <a:lstStyle/>
        <a:p>
          <a:endParaRPr lang="en-US"/>
        </a:p>
      </dgm:t>
    </dgm:pt>
    <dgm:pt modelId="{15CA51AD-C8FC-4D91-AAA7-497A3E0A7F8C}">
      <dgm:prSet phldrT="[Text]" custT="1"/>
      <dgm:spPr/>
      <dgm:t>
        <a:bodyPr/>
        <a:lstStyle/>
        <a:p>
          <a:r>
            <a:rPr lang="en-US" sz="2000" b="0" i="0" dirty="0"/>
            <a:t>Provision for Gratuity</a:t>
          </a:r>
          <a:endParaRPr lang="en-US" sz="2000" dirty="0"/>
        </a:p>
      </dgm:t>
    </dgm:pt>
    <dgm:pt modelId="{A033B58D-E2B6-45A6-A3A3-91E7E8B0429E}" type="parTrans" cxnId="{2490F685-3528-424D-BD3E-76B2A692A3D7}">
      <dgm:prSet/>
      <dgm:spPr/>
      <dgm:t>
        <a:bodyPr/>
        <a:lstStyle/>
        <a:p>
          <a:endParaRPr lang="en-US" sz="2000">
            <a:solidFill>
              <a:srgbClr val="002060"/>
            </a:solidFill>
          </a:endParaRPr>
        </a:p>
      </dgm:t>
    </dgm:pt>
    <dgm:pt modelId="{1505939D-D909-4CDC-BA0B-D1241960CDA1}" type="sibTrans" cxnId="{2490F685-3528-424D-BD3E-76B2A692A3D7}">
      <dgm:prSet custT="1"/>
      <dgm:spPr/>
      <dgm:t>
        <a:bodyPr/>
        <a:lstStyle/>
        <a:p>
          <a:endParaRPr lang="en-US" sz="2000">
            <a:solidFill>
              <a:srgbClr val="002060"/>
            </a:solidFill>
          </a:endParaRPr>
        </a:p>
      </dgm:t>
    </dgm:pt>
    <dgm:pt modelId="{9CCC63FE-8632-4736-AA47-DEE8546CE3F0}">
      <dgm:prSet phldrT="[Text]" custT="1"/>
      <dgm:spPr/>
      <dgm:t>
        <a:bodyPr/>
        <a:lstStyle/>
        <a:p>
          <a:r>
            <a:rPr lang="en-US" sz="2000" dirty="0"/>
            <a:t>PF-ESIC employee contribution disallowed u/s  36(1)(v) if delay in monthly payment</a:t>
          </a:r>
        </a:p>
      </dgm:t>
    </dgm:pt>
    <dgm:pt modelId="{CFF8AED7-09A4-4E65-87D5-48CCDC91E049}" type="sibTrans" cxnId="{EA2ECCE7-9619-4810-B2E2-0A976502E4DA}">
      <dgm:prSet custT="1"/>
      <dgm:spPr/>
      <dgm:t>
        <a:bodyPr/>
        <a:lstStyle/>
        <a:p>
          <a:endParaRPr lang="en-US" sz="2000">
            <a:solidFill>
              <a:srgbClr val="002060"/>
            </a:solidFill>
          </a:endParaRPr>
        </a:p>
      </dgm:t>
    </dgm:pt>
    <dgm:pt modelId="{8EAEEDCE-6C7B-4BEA-8146-DBABF51243DF}" type="parTrans" cxnId="{EA2ECCE7-9619-4810-B2E2-0A976502E4DA}">
      <dgm:prSet/>
      <dgm:spPr/>
      <dgm:t>
        <a:bodyPr/>
        <a:lstStyle/>
        <a:p>
          <a:endParaRPr lang="en-US" sz="2000">
            <a:solidFill>
              <a:srgbClr val="002060"/>
            </a:solidFill>
          </a:endParaRPr>
        </a:p>
      </dgm:t>
    </dgm:pt>
    <dgm:pt modelId="{45BAE08E-D263-45A5-8973-7373B1B2EC10}" type="pres">
      <dgm:prSet presAssocID="{10A15B57-01EA-477A-AAE8-F9160B24C4A7}" presName="Name0" presStyleCnt="0">
        <dgm:presLayoutVars>
          <dgm:chMax val="7"/>
          <dgm:chPref val="7"/>
          <dgm:dir/>
        </dgm:presLayoutVars>
      </dgm:prSet>
      <dgm:spPr/>
      <dgm:t>
        <a:bodyPr/>
        <a:lstStyle/>
        <a:p>
          <a:endParaRPr lang="en-US"/>
        </a:p>
      </dgm:t>
    </dgm:pt>
    <dgm:pt modelId="{93062E8E-AC9C-4A03-8BAA-0F52D7A97F00}" type="pres">
      <dgm:prSet presAssocID="{10A15B57-01EA-477A-AAE8-F9160B24C4A7}" presName="Name1" presStyleCnt="0"/>
      <dgm:spPr/>
    </dgm:pt>
    <dgm:pt modelId="{45AD3DE1-912E-4596-A94C-1F2C29CE6C42}" type="pres">
      <dgm:prSet presAssocID="{10A15B57-01EA-477A-AAE8-F9160B24C4A7}" presName="cycle" presStyleCnt="0"/>
      <dgm:spPr/>
    </dgm:pt>
    <dgm:pt modelId="{4CDC5C86-C4DE-43D3-ACB4-C10A2ADC5E21}" type="pres">
      <dgm:prSet presAssocID="{10A15B57-01EA-477A-AAE8-F9160B24C4A7}" presName="srcNode" presStyleLbl="node1" presStyleIdx="0" presStyleCnt="2"/>
      <dgm:spPr/>
    </dgm:pt>
    <dgm:pt modelId="{87500288-370F-4373-B7B5-7ED560D74DB1}" type="pres">
      <dgm:prSet presAssocID="{10A15B57-01EA-477A-AAE8-F9160B24C4A7}" presName="conn" presStyleLbl="parChTrans1D2" presStyleIdx="0" presStyleCnt="1"/>
      <dgm:spPr/>
      <dgm:t>
        <a:bodyPr/>
        <a:lstStyle/>
        <a:p>
          <a:endParaRPr lang="en-US"/>
        </a:p>
      </dgm:t>
    </dgm:pt>
    <dgm:pt modelId="{EDF3E247-1E91-4819-834A-881CE7E06DE1}" type="pres">
      <dgm:prSet presAssocID="{10A15B57-01EA-477A-AAE8-F9160B24C4A7}" presName="extraNode" presStyleLbl="node1" presStyleIdx="0" presStyleCnt="2"/>
      <dgm:spPr/>
    </dgm:pt>
    <dgm:pt modelId="{2E707521-7C8B-46C0-923B-36C0A40EDD80}" type="pres">
      <dgm:prSet presAssocID="{10A15B57-01EA-477A-AAE8-F9160B24C4A7}" presName="dstNode" presStyleLbl="node1" presStyleIdx="0" presStyleCnt="2"/>
      <dgm:spPr/>
    </dgm:pt>
    <dgm:pt modelId="{EB744814-0AC1-4C1E-B89B-E86F9150B2A5}" type="pres">
      <dgm:prSet presAssocID="{9CCC63FE-8632-4736-AA47-DEE8546CE3F0}" presName="text_1" presStyleLbl="node1" presStyleIdx="0" presStyleCnt="2">
        <dgm:presLayoutVars>
          <dgm:bulletEnabled val="1"/>
        </dgm:presLayoutVars>
      </dgm:prSet>
      <dgm:spPr/>
      <dgm:t>
        <a:bodyPr/>
        <a:lstStyle/>
        <a:p>
          <a:endParaRPr lang="en-US"/>
        </a:p>
      </dgm:t>
    </dgm:pt>
    <dgm:pt modelId="{BCFD064E-79E7-47A7-8BF8-0EE148F4055E}" type="pres">
      <dgm:prSet presAssocID="{9CCC63FE-8632-4736-AA47-DEE8546CE3F0}" presName="accent_1" presStyleCnt="0"/>
      <dgm:spPr/>
    </dgm:pt>
    <dgm:pt modelId="{ED457B5F-D752-4F45-B724-CD6D8FE6E666}" type="pres">
      <dgm:prSet presAssocID="{9CCC63FE-8632-4736-AA47-DEE8546CE3F0}" presName="accentRepeatNode" presStyleLbl="solidFgAcc1" presStyleIdx="0" presStyleCnt="2"/>
      <dgm:spPr/>
    </dgm:pt>
    <dgm:pt modelId="{BB11C1CE-E187-49C8-AAB0-492391A5F8DC}" type="pres">
      <dgm:prSet presAssocID="{15CA51AD-C8FC-4D91-AAA7-497A3E0A7F8C}" presName="text_2" presStyleLbl="node1" presStyleIdx="1" presStyleCnt="2">
        <dgm:presLayoutVars>
          <dgm:bulletEnabled val="1"/>
        </dgm:presLayoutVars>
      </dgm:prSet>
      <dgm:spPr/>
      <dgm:t>
        <a:bodyPr/>
        <a:lstStyle/>
        <a:p>
          <a:endParaRPr lang="en-US"/>
        </a:p>
      </dgm:t>
    </dgm:pt>
    <dgm:pt modelId="{DD937A30-A4A1-4B67-AAD6-4A3EE1C06857}" type="pres">
      <dgm:prSet presAssocID="{15CA51AD-C8FC-4D91-AAA7-497A3E0A7F8C}" presName="accent_2" presStyleCnt="0"/>
      <dgm:spPr/>
    </dgm:pt>
    <dgm:pt modelId="{AB706E59-752C-4321-8B5E-99E917B53203}" type="pres">
      <dgm:prSet presAssocID="{15CA51AD-C8FC-4D91-AAA7-497A3E0A7F8C}" presName="accentRepeatNode" presStyleLbl="solidFgAcc1" presStyleIdx="1" presStyleCnt="2"/>
      <dgm:spPr/>
    </dgm:pt>
  </dgm:ptLst>
  <dgm:cxnLst>
    <dgm:cxn modelId="{6DB9C849-BBED-4620-9557-5EE6ECC429EF}" type="presOf" srcId="{CFF8AED7-09A4-4E65-87D5-48CCDC91E049}" destId="{87500288-370F-4373-B7B5-7ED560D74DB1}" srcOrd="0" destOrd="0" presId="urn:microsoft.com/office/officeart/2008/layout/VerticalCurvedList"/>
    <dgm:cxn modelId="{2490F685-3528-424D-BD3E-76B2A692A3D7}" srcId="{10A15B57-01EA-477A-AAE8-F9160B24C4A7}" destId="{15CA51AD-C8FC-4D91-AAA7-497A3E0A7F8C}" srcOrd="1" destOrd="0" parTransId="{A033B58D-E2B6-45A6-A3A3-91E7E8B0429E}" sibTransId="{1505939D-D909-4CDC-BA0B-D1241960CDA1}"/>
    <dgm:cxn modelId="{0CC54ED8-BE0E-4F98-9F68-8E274DF11A00}" type="presOf" srcId="{9CCC63FE-8632-4736-AA47-DEE8546CE3F0}" destId="{EB744814-0AC1-4C1E-B89B-E86F9150B2A5}" srcOrd="0" destOrd="0" presId="urn:microsoft.com/office/officeart/2008/layout/VerticalCurvedList"/>
    <dgm:cxn modelId="{BC18C596-94C6-4384-9DB5-F47AADF85941}" type="presOf" srcId="{15CA51AD-C8FC-4D91-AAA7-497A3E0A7F8C}" destId="{BB11C1CE-E187-49C8-AAB0-492391A5F8DC}" srcOrd="0" destOrd="0" presId="urn:microsoft.com/office/officeart/2008/layout/VerticalCurvedList"/>
    <dgm:cxn modelId="{EA2ECCE7-9619-4810-B2E2-0A976502E4DA}" srcId="{10A15B57-01EA-477A-AAE8-F9160B24C4A7}" destId="{9CCC63FE-8632-4736-AA47-DEE8546CE3F0}" srcOrd="0" destOrd="0" parTransId="{8EAEEDCE-6C7B-4BEA-8146-DBABF51243DF}" sibTransId="{CFF8AED7-09A4-4E65-87D5-48CCDC91E049}"/>
    <dgm:cxn modelId="{B5748784-8E5A-44B3-B3DF-30BFDDB0AE69}" type="presOf" srcId="{10A15B57-01EA-477A-AAE8-F9160B24C4A7}" destId="{45BAE08E-D263-45A5-8973-7373B1B2EC10}" srcOrd="0" destOrd="0" presId="urn:microsoft.com/office/officeart/2008/layout/VerticalCurvedList"/>
    <dgm:cxn modelId="{4ACA6BF8-A3D9-4F31-8874-6FCA4E192ECB}" type="presParOf" srcId="{45BAE08E-D263-45A5-8973-7373B1B2EC10}" destId="{93062E8E-AC9C-4A03-8BAA-0F52D7A97F00}" srcOrd="0" destOrd="0" presId="urn:microsoft.com/office/officeart/2008/layout/VerticalCurvedList"/>
    <dgm:cxn modelId="{8B6EBD16-0592-4B06-9427-B62DE11C7A69}" type="presParOf" srcId="{93062E8E-AC9C-4A03-8BAA-0F52D7A97F00}" destId="{45AD3DE1-912E-4596-A94C-1F2C29CE6C42}" srcOrd="0" destOrd="0" presId="urn:microsoft.com/office/officeart/2008/layout/VerticalCurvedList"/>
    <dgm:cxn modelId="{EE5819C8-01C5-4820-98FA-AC31027AC0F8}" type="presParOf" srcId="{45AD3DE1-912E-4596-A94C-1F2C29CE6C42}" destId="{4CDC5C86-C4DE-43D3-ACB4-C10A2ADC5E21}" srcOrd="0" destOrd="0" presId="urn:microsoft.com/office/officeart/2008/layout/VerticalCurvedList"/>
    <dgm:cxn modelId="{62CDD5BE-0AE6-4F12-9B66-09790122D1C1}" type="presParOf" srcId="{45AD3DE1-912E-4596-A94C-1F2C29CE6C42}" destId="{87500288-370F-4373-B7B5-7ED560D74DB1}" srcOrd="1" destOrd="0" presId="urn:microsoft.com/office/officeart/2008/layout/VerticalCurvedList"/>
    <dgm:cxn modelId="{B75A6318-06EC-4B06-864A-60C16852974F}" type="presParOf" srcId="{45AD3DE1-912E-4596-A94C-1F2C29CE6C42}" destId="{EDF3E247-1E91-4819-834A-881CE7E06DE1}" srcOrd="2" destOrd="0" presId="urn:microsoft.com/office/officeart/2008/layout/VerticalCurvedList"/>
    <dgm:cxn modelId="{EBC52490-7DCE-4F1B-BB2B-B60EB6420876}" type="presParOf" srcId="{45AD3DE1-912E-4596-A94C-1F2C29CE6C42}" destId="{2E707521-7C8B-46C0-923B-36C0A40EDD80}" srcOrd="3" destOrd="0" presId="urn:microsoft.com/office/officeart/2008/layout/VerticalCurvedList"/>
    <dgm:cxn modelId="{0288F585-21D3-4A66-BC30-D3793FDF34B8}" type="presParOf" srcId="{93062E8E-AC9C-4A03-8BAA-0F52D7A97F00}" destId="{EB744814-0AC1-4C1E-B89B-E86F9150B2A5}" srcOrd="1" destOrd="0" presId="urn:microsoft.com/office/officeart/2008/layout/VerticalCurvedList"/>
    <dgm:cxn modelId="{EF5A28E2-EE47-4A4D-A55F-93C69986D17E}" type="presParOf" srcId="{93062E8E-AC9C-4A03-8BAA-0F52D7A97F00}" destId="{BCFD064E-79E7-47A7-8BF8-0EE148F4055E}" srcOrd="2" destOrd="0" presId="urn:microsoft.com/office/officeart/2008/layout/VerticalCurvedList"/>
    <dgm:cxn modelId="{26276136-0A6E-425F-B376-21ED306BB201}" type="presParOf" srcId="{BCFD064E-79E7-47A7-8BF8-0EE148F4055E}" destId="{ED457B5F-D752-4F45-B724-CD6D8FE6E666}" srcOrd="0" destOrd="0" presId="urn:microsoft.com/office/officeart/2008/layout/VerticalCurvedList"/>
    <dgm:cxn modelId="{37D71B17-6FEB-403E-94A0-A99E42E021CE}" type="presParOf" srcId="{93062E8E-AC9C-4A03-8BAA-0F52D7A97F00}" destId="{BB11C1CE-E187-49C8-AAB0-492391A5F8DC}" srcOrd="3" destOrd="0" presId="urn:microsoft.com/office/officeart/2008/layout/VerticalCurvedList"/>
    <dgm:cxn modelId="{BE08037B-B245-41DB-A8E3-CBCB1C07A23D}" type="presParOf" srcId="{93062E8E-AC9C-4A03-8BAA-0F52D7A97F00}" destId="{DD937A30-A4A1-4B67-AAD6-4A3EE1C06857}" srcOrd="4" destOrd="0" presId="urn:microsoft.com/office/officeart/2008/layout/VerticalCurvedList"/>
    <dgm:cxn modelId="{443C0DBF-F220-4D3B-B154-5B7E982C1AC9}" type="presParOf" srcId="{DD937A30-A4A1-4B67-AAD6-4A3EE1C06857}" destId="{AB706E59-752C-4321-8B5E-99E917B53203}"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3d2" qsCatId="3D" csTypeId="urn:microsoft.com/office/officeart/2005/8/colors/colorful2" csCatId="colorful" phldr="1"/>
      <dgm:spPr/>
      <dgm:t>
        <a:bodyPr/>
        <a:lstStyle/>
        <a:p>
          <a:endParaRPr lang="en-US"/>
        </a:p>
      </dgm:t>
    </dgm:pt>
    <dgm:pt modelId="{7DE4621D-A544-43E7-93E1-66FF6C2B028E}">
      <dgm:prSet phldrT="[Text]" custT="1"/>
      <dgm:spPr/>
      <dgm:t>
        <a:bodyPr/>
        <a:lstStyle/>
        <a:p>
          <a:r>
            <a:rPr lang="en-US" sz="1750" b="1" dirty="0"/>
            <a:t>Appointment Letter</a:t>
          </a:r>
        </a:p>
      </dgm:t>
    </dgm:pt>
    <dgm:pt modelId="{BCA4A0D7-9F9C-431C-B588-B69FAB44A63A}" type="parTrans" cxnId="{8FD46FED-56BE-4E02-B1BA-304E006E6957}">
      <dgm:prSet/>
      <dgm:spPr/>
      <dgm:t>
        <a:bodyPr/>
        <a:lstStyle/>
        <a:p>
          <a:endParaRPr lang="en-US" sz="1750"/>
        </a:p>
      </dgm:t>
    </dgm:pt>
    <dgm:pt modelId="{371B18F9-FDE3-4778-8A1A-F403F432591C}" type="sibTrans" cxnId="{8FD46FED-56BE-4E02-B1BA-304E006E6957}">
      <dgm:prSet/>
      <dgm:spPr/>
      <dgm:t>
        <a:bodyPr/>
        <a:lstStyle/>
        <a:p>
          <a:endParaRPr lang="en-US" sz="1750"/>
        </a:p>
      </dgm:t>
    </dgm:pt>
    <dgm:pt modelId="{B1B9E124-13BB-4E29-8134-608A0E46E6B2}">
      <dgm:prSet phldrT="[Text]" custT="1"/>
      <dgm:spPr/>
      <dgm:t>
        <a:bodyPr/>
        <a:lstStyle/>
        <a:p>
          <a:r>
            <a:rPr lang="en-US" sz="1750" dirty="0">
              <a:solidFill>
                <a:schemeClr val="accent1">
                  <a:lumMod val="50000"/>
                </a:schemeClr>
              </a:solidFill>
            </a:rPr>
            <a:t>Appointment as auditor under LLP Act or Income Tax Act</a:t>
          </a:r>
        </a:p>
      </dgm:t>
    </dgm:pt>
    <dgm:pt modelId="{23C541DE-E96E-4CD1-B3D2-2C4835CEE299}" type="parTrans" cxnId="{BEF78F40-4F1F-4089-ABEA-4FC2609E2DB3}">
      <dgm:prSet/>
      <dgm:spPr/>
      <dgm:t>
        <a:bodyPr/>
        <a:lstStyle/>
        <a:p>
          <a:endParaRPr lang="en-US" sz="1750"/>
        </a:p>
      </dgm:t>
    </dgm:pt>
    <dgm:pt modelId="{4D600855-2DA7-40BD-9FF4-FAF32538432E}" type="sibTrans" cxnId="{BEF78F40-4F1F-4089-ABEA-4FC2609E2DB3}">
      <dgm:prSet/>
      <dgm:spPr/>
      <dgm:t>
        <a:bodyPr/>
        <a:lstStyle/>
        <a:p>
          <a:endParaRPr lang="en-US" sz="1750"/>
        </a:p>
      </dgm:t>
    </dgm:pt>
    <dgm:pt modelId="{595685CB-915A-41B4-A4D9-DF6D2C1166FE}">
      <dgm:prSet phldrT="[Text]" custT="1"/>
      <dgm:spPr/>
      <dgm:t>
        <a:bodyPr/>
        <a:lstStyle/>
        <a:p>
          <a:r>
            <a:rPr lang="en-US" sz="1750" b="1" i="0" dirty="0"/>
            <a:t>164(2) Declarations</a:t>
          </a:r>
          <a:endParaRPr lang="en-US" sz="1750" b="1" dirty="0"/>
        </a:p>
      </dgm:t>
    </dgm:pt>
    <dgm:pt modelId="{8F01DE63-00B0-4B34-92C1-C6462B12E7E1}" type="parTrans" cxnId="{9B8B8201-904A-4835-ADC8-9CF32CDE4242}">
      <dgm:prSet/>
      <dgm:spPr/>
      <dgm:t>
        <a:bodyPr/>
        <a:lstStyle/>
        <a:p>
          <a:endParaRPr lang="en-US" sz="1750"/>
        </a:p>
      </dgm:t>
    </dgm:pt>
    <dgm:pt modelId="{6950CA2A-04D1-4087-BCF9-927155A0C64A}" type="sibTrans" cxnId="{9B8B8201-904A-4835-ADC8-9CF32CDE4242}">
      <dgm:prSet/>
      <dgm:spPr/>
      <dgm:t>
        <a:bodyPr/>
        <a:lstStyle/>
        <a:p>
          <a:endParaRPr lang="en-US" sz="1750"/>
        </a:p>
      </dgm:t>
    </dgm:pt>
    <dgm:pt modelId="{20AAD1F3-8642-4EEB-B612-C9C80AE1E782}">
      <dgm:prSet phldrT="[Text]" custT="1"/>
      <dgm:spPr/>
      <dgm:t>
        <a:bodyPr/>
        <a:lstStyle/>
        <a:p>
          <a:r>
            <a:rPr lang="en-US" sz="1750" dirty="0">
              <a:solidFill>
                <a:schemeClr val="accent1">
                  <a:lumMod val="50000"/>
                </a:schemeClr>
              </a:solidFill>
            </a:rPr>
            <a:t>On the basis of the written representations received from the directors as on 31st March</a:t>
          </a:r>
        </a:p>
      </dgm:t>
    </dgm:pt>
    <dgm:pt modelId="{13088E0D-0C71-422A-A313-8EACEA2D6457}" type="parTrans" cxnId="{087732F1-8743-4968-8B51-6BFAE9CE6D5C}">
      <dgm:prSet/>
      <dgm:spPr/>
      <dgm:t>
        <a:bodyPr/>
        <a:lstStyle/>
        <a:p>
          <a:endParaRPr lang="en-US" sz="1750"/>
        </a:p>
      </dgm:t>
    </dgm:pt>
    <dgm:pt modelId="{AC2C2F51-1908-4416-AECC-C4C018F0388E}" type="sibTrans" cxnId="{087732F1-8743-4968-8B51-6BFAE9CE6D5C}">
      <dgm:prSet/>
      <dgm:spPr/>
      <dgm:t>
        <a:bodyPr/>
        <a:lstStyle/>
        <a:p>
          <a:endParaRPr lang="en-US" sz="1750"/>
        </a:p>
      </dgm:t>
    </dgm:pt>
    <dgm:pt modelId="{76E9B2ED-0420-42F8-AEC9-741EF681B36F}">
      <dgm:prSet phldrT="[Text]" custT="1"/>
      <dgm:spPr/>
      <dgm:t>
        <a:bodyPr/>
        <a:lstStyle/>
        <a:p>
          <a:r>
            <a:rPr lang="en-US" sz="1750" b="1" i="0" dirty="0"/>
            <a:t>Certificates</a:t>
          </a:r>
          <a:endParaRPr lang="en-US" sz="1750" b="1" dirty="0"/>
        </a:p>
      </dgm:t>
    </dgm:pt>
    <dgm:pt modelId="{633C44FC-D196-4FFA-B1A6-96A3694A9B1D}" type="parTrans" cxnId="{8B5F7D20-4E59-434B-9EAC-FF12C500E643}">
      <dgm:prSet/>
      <dgm:spPr/>
      <dgm:t>
        <a:bodyPr/>
        <a:lstStyle/>
        <a:p>
          <a:endParaRPr lang="en-US" sz="1750"/>
        </a:p>
      </dgm:t>
    </dgm:pt>
    <dgm:pt modelId="{E432E6A2-2F02-43F4-AB7A-E04F29DEBC4D}" type="sibTrans" cxnId="{8B5F7D20-4E59-434B-9EAC-FF12C500E643}">
      <dgm:prSet/>
      <dgm:spPr/>
      <dgm:t>
        <a:bodyPr/>
        <a:lstStyle/>
        <a:p>
          <a:endParaRPr lang="en-US" sz="1750"/>
        </a:p>
      </dgm:t>
    </dgm:pt>
    <dgm:pt modelId="{4340EDFE-1FCE-44FB-B71D-DAA713F04403}">
      <dgm:prSet phldrT="[Text]" custT="1"/>
      <dgm:spPr/>
      <dgm:t>
        <a:bodyPr/>
        <a:lstStyle/>
        <a:p>
          <a:r>
            <a:rPr lang="en-US" sz="1750" dirty="0">
              <a:solidFill>
                <a:schemeClr val="accent1">
                  <a:lumMod val="50000"/>
                </a:schemeClr>
              </a:solidFill>
            </a:rPr>
            <a:t>Physical Verification of Cash</a:t>
          </a:r>
        </a:p>
      </dgm:t>
    </dgm:pt>
    <dgm:pt modelId="{C0F257A1-20FD-4636-B457-7220D116BB59}" type="parTrans" cxnId="{FAC79D94-BC3E-4291-A422-6EB97BFD2271}">
      <dgm:prSet/>
      <dgm:spPr/>
      <dgm:t>
        <a:bodyPr/>
        <a:lstStyle/>
        <a:p>
          <a:endParaRPr lang="en-US" sz="1750"/>
        </a:p>
      </dgm:t>
    </dgm:pt>
    <dgm:pt modelId="{A4C6EFF4-3532-4CD3-AB20-D3D25AC8D2AD}" type="sibTrans" cxnId="{FAC79D94-BC3E-4291-A422-6EB97BFD2271}">
      <dgm:prSet/>
      <dgm:spPr/>
      <dgm:t>
        <a:bodyPr/>
        <a:lstStyle/>
        <a:p>
          <a:endParaRPr lang="en-US" sz="1750"/>
        </a:p>
      </dgm:t>
    </dgm:pt>
    <dgm:pt modelId="{53937985-1E8B-4E62-8588-B384A694B775}">
      <dgm:prSet phldrT="[Text]" custT="1"/>
      <dgm:spPr/>
      <dgm:t>
        <a:bodyPr/>
        <a:lstStyle/>
        <a:p>
          <a:r>
            <a:rPr lang="en-US" sz="1750" b="1" dirty="0"/>
            <a:t>Engagement Letters</a:t>
          </a:r>
        </a:p>
      </dgm:t>
    </dgm:pt>
    <dgm:pt modelId="{312C565C-9CBB-4857-9B22-3B6832E9C3BE}" type="parTrans" cxnId="{3B0D6495-644E-4AEE-B04A-AC8D6D0E0873}">
      <dgm:prSet/>
      <dgm:spPr/>
      <dgm:t>
        <a:bodyPr/>
        <a:lstStyle/>
        <a:p>
          <a:endParaRPr lang="en-US"/>
        </a:p>
      </dgm:t>
    </dgm:pt>
    <dgm:pt modelId="{F3212F37-D65A-48D6-BCBD-C6E233322879}" type="sibTrans" cxnId="{3B0D6495-644E-4AEE-B04A-AC8D6D0E0873}">
      <dgm:prSet/>
      <dgm:spPr/>
      <dgm:t>
        <a:bodyPr/>
        <a:lstStyle/>
        <a:p>
          <a:endParaRPr lang="en-US"/>
        </a:p>
      </dgm:t>
    </dgm:pt>
    <dgm:pt modelId="{1F299370-37E0-4645-B05C-3B5315FE2D2E}">
      <dgm:prSet phldrT="[Text]" custT="1"/>
      <dgm:spPr/>
      <dgm:t>
        <a:bodyPr/>
        <a:lstStyle/>
        <a:p>
          <a:r>
            <a:rPr lang="en-US" sz="1750" dirty="0">
              <a:solidFill>
                <a:schemeClr val="accent1">
                  <a:lumMod val="50000"/>
                </a:schemeClr>
              </a:solidFill>
            </a:rPr>
            <a:t>In terms of SA 210</a:t>
          </a:r>
        </a:p>
      </dgm:t>
    </dgm:pt>
    <dgm:pt modelId="{1D70C09A-53EE-48CC-85EE-2D42BF35E265}" type="parTrans" cxnId="{0C35295C-435A-49A5-8DDB-5DDE3C5A46D5}">
      <dgm:prSet/>
      <dgm:spPr/>
      <dgm:t>
        <a:bodyPr/>
        <a:lstStyle/>
        <a:p>
          <a:endParaRPr lang="en-US"/>
        </a:p>
      </dgm:t>
    </dgm:pt>
    <dgm:pt modelId="{221A1DA8-2704-4C75-86D9-6DD92D4AD7CA}" type="sibTrans" cxnId="{0C35295C-435A-49A5-8DDB-5DDE3C5A46D5}">
      <dgm:prSet/>
      <dgm:spPr/>
      <dgm:t>
        <a:bodyPr/>
        <a:lstStyle/>
        <a:p>
          <a:endParaRPr lang="en-US"/>
        </a:p>
      </dgm:t>
    </dgm:pt>
    <dgm:pt modelId="{82E3F7A1-667B-4EEF-AED7-FDA31E2E8E43}">
      <dgm:prSet phldrT="[Text]" custT="1"/>
      <dgm:spPr/>
      <dgm:t>
        <a:bodyPr/>
        <a:lstStyle/>
        <a:p>
          <a:r>
            <a:rPr lang="en-US" sz="1750" dirty="0">
              <a:solidFill>
                <a:schemeClr val="accent1">
                  <a:lumMod val="50000"/>
                </a:schemeClr>
              </a:solidFill>
            </a:rPr>
            <a:t>Physical Verification of Inventories</a:t>
          </a:r>
        </a:p>
      </dgm:t>
    </dgm:pt>
    <dgm:pt modelId="{B712F9DB-590F-4DBB-B549-E6604A7CB1B8}" type="parTrans" cxnId="{18106769-3EBF-4312-8525-9C43F659FDA1}">
      <dgm:prSet/>
      <dgm:spPr/>
      <dgm:t>
        <a:bodyPr/>
        <a:lstStyle/>
        <a:p>
          <a:endParaRPr lang="en-US"/>
        </a:p>
      </dgm:t>
    </dgm:pt>
    <dgm:pt modelId="{67D283EB-AAF5-418F-A164-6EED39636E48}" type="sibTrans" cxnId="{18106769-3EBF-4312-8525-9C43F659FDA1}">
      <dgm:prSet/>
      <dgm:spPr/>
      <dgm:t>
        <a:bodyPr/>
        <a:lstStyle/>
        <a:p>
          <a:endParaRPr lang="en-US"/>
        </a:p>
      </dgm:t>
    </dgm:pt>
    <dgm:pt modelId="{5639CC6E-3C91-426F-ADE7-898B8E4AE7F5}">
      <dgm:prSet phldrT="[Text]" custT="1"/>
      <dgm:spPr/>
      <dgm:t>
        <a:bodyPr/>
        <a:lstStyle/>
        <a:p>
          <a:r>
            <a:rPr lang="en-US" sz="1750" dirty="0">
              <a:solidFill>
                <a:schemeClr val="accent1">
                  <a:lumMod val="50000"/>
                </a:schemeClr>
              </a:solidFill>
            </a:rPr>
            <a:t>Physical Verification of Fixed Assets</a:t>
          </a:r>
        </a:p>
      </dgm:t>
    </dgm:pt>
    <dgm:pt modelId="{EEFA64A1-ED35-456E-B7BD-DBED275D5F0A}" type="parTrans" cxnId="{0EF65AAF-D6DC-4205-8C8A-9916A1261A75}">
      <dgm:prSet/>
      <dgm:spPr/>
      <dgm:t>
        <a:bodyPr/>
        <a:lstStyle/>
        <a:p>
          <a:endParaRPr lang="en-US"/>
        </a:p>
      </dgm:t>
    </dgm:pt>
    <dgm:pt modelId="{DAD03252-2EAA-42EA-8615-205DCD7FA27D}" type="sibTrans" cxnId="{0EF65AAF-D6DC-4205-8C8A-9916A1261A75}">
      <dgm:prSet/>
      <dgm:spPr/>
      <dgm:t>
        <a:bodyPr/>
        <a:lstStyle/>
        <a:p>
          <a:endParaRPr lang="en-US"/>
        </a:p>
      </dgm:t>
    </dgm:pt>
    <dgm:pt modelId="{E531DF8D-B1BE-4024-9CD7-BC5C194A02A4}">
      <dgm:prSet phldrT="[Text]" custT="1"/>
      <dgm:spPr/>
      <dgm:t>
        <a:bodyPr/>
        <a:lstStyle/>
        <a:p>
          <a:r>
            <a:rPr lang="en-US" sz="1750" b="1" dirty="0">
              <a:solidFill>
                <a:schemeClr val="bg1"/>
              </a:solidFill>
            </a:rPr>
            <a:t>Resolutions</a:t>
          </a:r>
        </a:p>
      </dgm:t>
    </dgm:pt>
    <dgm:pt modelId="{F529F91F-3B57-4205-857E-251C75708C47}" type="parTrans" cxnId="{CA187C07-2EBE-46A2-8D98-616473C5A00A}">
      <dgm:prSet/>
      <dgm:spPr/>
      <dgm:t>
        <a:bodyPr/>
        <a:lstStyle/>
        <a:p>
          <a:endParaRPr lang="en-US"/>
        </a:p>
      </dgm:t>
    </dgm:pt>
    <dgm:pt modelId="{2AB5D6D9-70F6-4491-A146-B3D45CA81FC3}" type="sibTrans" cxnId="{CA187C07-2EBE-46A2-8D98-616473C5A00A}">
      <dgm:prSet/>
      <dgm:spPr/>
      <dgm:t>
        <a:bodyPr/>
        <a:lstStyle/>
        <a:p>
          <a:endParaRPr lang="en-US"/>
        </a:p>
      </dgm:t>
    </dgm:pt>
    <dgm:pt modelId="{06EB098C-DAC7-4A30-A0B7-F9A35DF97C28}">
      <dgm:prSet phldrT="[Text]" custT="1"/>
      <dgm:spPr/>
      <dgm:t>
        <a:bodyPr/>
        <a:lstStyle/>
        <a:p>
          <a:r>
            <a:rPr lang="en-US" sz="1750" b="1" dirty="0">
              <a:solidFill>
                <a:schemeClr val="bg1"/>
              </a:solidFill>
            </a:rPr>
            <a:t>Representations</a:t>
          </a:r>
        </a:p>
      </dgm:t>
    </dgm:pt>
    <dgm:pt modelId="{2FCFB375-9E49-4A2A-A110-891EC936920D}" type="parTrans" cxnId="{E784E2F3-686A-4458-AF25-128232CF22DB}">
      <dgm:prSet/>
      <dgm:spPr/>
      <dgm:t>
        <a:bodyPr/>
        <a:lstStyle/>
        <a:p>
          <a:endParaRPr lang="en-US"/>
        </a:p>
      </dgm:t>
    </dgm:pt>
    <dgm:pt modelId="{924C2B49-1CA5-4C5C-B5F7-15B7F1A2D6C1}" type="sibTrans" cxnId="{E784E2F3-686A-4458-AF25-128232CF22DB}">
      <dgm:prSet/>
      <dgm:spPr/>
      <dgm:t>
        <a:bodyPr/>
        <a:lstStyle/>
        <a:p>
          <a:endParaRPr lang="en-US"/>
        </a:p>
      </dgm:t>
    </dgm:pt>
    <dgm:pt modelId="{58FDB4DA-C819-46A9-83CB-82076ACA64A0}">
      <dgm:prSet phldrT="[Text]" custT="1"/>
      <dgm:spPr/>
      <dgm:t>
        <a:bodyPr/>
        <a:lstStyle/>
        <a:p>
          <a:r>
            <a:rPr lang="en-US" sz="1750" b="0" dirty="0">
              <a:solidFill>
                <a:schemeClr val="accent1">
                  <a:lumMod val="50000"/>
                </a:schemeClr>
              </a:solidFill>
            </a:rPr>
            <a:t>Any change in equity interest</a:t>
          </a:r>
        </a:p>
      </dgm:t>
    </dgm:pt>
    <dgm:pt modelId="{0D3ECF78-49FC-46CB-9256-BC82D0151C62}" type="parTrans" cxnId="{70DAE2DD-6946-4D08-95C6-7E4A127734B2}">
      <dgm:prSet/>
      <dgm:spPr/>
      <dgm:t>
        <a:bodyPr/>
        <a:lstStyle/>
        <a:p>
          <a:endParaRPr lang="en-US"/>
        </a:p>
      </dgm:t>
    </dgm:pt>
    <dgm:pt modelId="{FE151C81-1979-4697-B000-E03F34D01C2E}" type="sibTrans" cxnId="{70DAE2DD-6946-4D08-95C6-7E4A127734B2}">
      <dgm:prSet/>
      <dgm:spPr/>
      <dgm:t>
        <a:bodyPr/>
        <a:lstStyle/>
        <a:p>
          <a:endParaRPr lang="en-US"/>
        </a:p>
      </dgm:t>
    </dgm:pt>
    <dgm:pt modelId="{762AF9F0-B1E8-4BFC-8C10-A5B871BD2143}">
      <dgm:prSet phldrT="[Text]" custT="1"/>
      <dgm:spPr/>
      <dgm:t>
        <a:bodyPr/>
        <a:lstStyle/>
        <a:p>
          <a:r>
            <a:rPr lang="en-US" sz="1750" b="0" dirty="0">
              <a:solidFill>
                <a:schemeClr val="accent1">
                  <a:lumMod val="50000"/>
                </a:schemeClr>
              </a:solidFill>
            </a:rPr>
            <a:t>Written Declaration u/s 73 of Companies Act</a:t>
          </a:r>
        </a:p>
      </dgm:t>
    </dgm:pt>
    <dgm:pt modelId="{B8545538-986D-42A4-AE14-A8C4CF3AAC78}" type="parTrans" cxnId="{761FF028-4843-425B-8EA8-0BBB032F6BD3}">
      <dgm:prSet/>
      <dgm:spPr/>
      <dgm:t>
        <a:bodyPr/>
        <a:lstStyle/>
        <a:p>
          <a:endParaRPr lang="en-US"/>
        </a:p>
      </dgm:t>
    </dgm:pt>
    <dgm:pt modelId="{BB2EFD22-34F8-4DED-8E88-7279DDD093B8}" type="sibTrans" cxnId="{761FF028-4843-425B-8EA8-0BBB032F6BD3}">
      <dgm:prSet/>
      <dgm:spPr/>
      <dgm:t>
        <a:bodyPr/>
        <a:lstStyle/>
        <a:p>
          <a:endParaRPr lang="en-US"/>
        </a:p>
      </dgm:t>
    </dgm:pt>
    <dgm:pt modelId="{B0B5420B-EBC0-4554-908B-2B2129352AEA}">
      <dgm:prSet phldrT="[Text]" custT="1"/>
      <dgm:spPr/>
      <dgm:t>
        <a:bodyPr/>
        <a:lstStyle/>
        <a:p>
          <a:r>
            <a:rPr lang="en-US" sz="1750" b="0" dirty="0">
              <a:solidFill>
                <a:schemeClr val="accent1">
                  <a:lumMod val="50000"/>
                </a:schemeClr>
              </a:solidFill>
            </a:rPr>
            <a:t>For balances written off or written back</a:t>
          </a:r>
        </a:p>
      </dgm:t>
    </dgm:pt>
    <dgm:pt modelId="{344954F8-143C-4BE5-A3D5-191F3B1EBC64}" type="parTrans" cxnId="{3BE87BD3-8F87-428D-ADE1-27C047971D82}">
      <dgm:prSet/>
      <dgm:spPr/>
      <dgm:t>
        <a:bodyPr/>
        <a:lstStyle/>
        <a:p>
          <a:endParaRPr lang="en-US"/>
        </a:p>
      </dgm:t>
    </dgm:pt>
    <dgm:pt modelId="{5B5E5046-3BC2-4344-B7E8-6B400E4400FE}" type="sibTrans" cxnId="{3BE87BD3-8F87-428D-ADE1-27C047971D82}">
      <dgm:prSet/>
      <dgm:spPr/>
      <dgm:t>
        <a:bodyPr/>
        <a:lstStyle/>
        <a:p>
          <a:endParaRPr lang="en-US"/>
        </a:p>
      </dgm:t>
    </dgm:pt>
    <dgm:pt modelId="{39095D88-3C1B-4F59-AB4C-B7AA45D363A7}">
      <dgm:prSet phldrT="[Text]" custT="1"/>
      <dgm:spPr/>
      <dgm:t>
        <a:bodyPr/>
        <a:lstStyle/>
        <a:p>
          <a:r>
            <a:rPr lang="en-US" sz="1750" b="0" dirty="0">
              <a:solidFill>
                <a:schemeClr val="accent1">
                  <a:lumMod val="50000"/>
                </a:schemeClr>
              </a:solidFill>
            </a:rPr>
            <a:t>Related Party Transactions</a:t>
          </a:r>
        </a:p>
      </dgm:t>
    </dgm:pt>
    <dgm:pt modelId="{48B6DE66-19F2-44DD-A13E-5AFA919F460E}" type="parTrans" cxnId="{42ECD512-2E49-4BFC-9086-FE982CDE45E7}">
      <dgm:prSet/>
      <dgm:spPr/>
      <dgm:t>
        <a:bodyPr/>
        <a:lstStyle/>
        <a:p>
          <a:endParaRPr lang="en-US"/>
        </a:p>
      </dgm:t>
    </dgm:pt>
    <dgm:pt modelId="{F6E96A54-7DE9-4727-9A48-5275488448CE}" type="sibTrans" cxnId="{42ECD512-2E49-4BFC-9086-FE982CDE45E7}">
      <dgm:prSet/>
      <dgm:spPr/>
      <dgm:t>
        <a:bodyPr/>
        <a:lstStyle/>
        <a:p>
          <a:endParaRPr lang="en-US"/>
        </a:p>
      </dgm:t>
    </dgm:pt>
    <dgm:pt modelId="{EF77443B-01AF-4710-994E-7F187EDF6B3A}">
      <dgm:prSet phldrT="[Text]" custT="1"/>
      <dgm:spPr/>
      <dgm:t>
        <a:bodyPr/>
        <a:lstStyle/>
        <a:p>
          <a:r>
            <a:rPr lang="en-US" sz="1750" b="0" dirty="0">
              <a:solidFill>
                <a:schemeClr val="accent1">
                  <a:lumMod val="50000"/>
                </a:schemeClr>
              </a:solidFill>
            </a:rPr>
            <a:t>Interest Disclosures</a:t>
          </a:r>
        </a:p>
      </dgm:t>
    </dgm:pt>
    <dgm:pt modelId="{65B133F4-83F1-49A4-B2A3-AEA498B313C7}" type="parTrans" cxnId="{8A8EE7C8-D8AC-4658-A513-B53BC43FBE15}">
      <dgm:prSet/>
      <dgm:spPr/>
      <dgm:t>
        <a:bodyPr/>
        <a:lstStyle/>
        <a:p>
          <a:endParaRPr lang="en-US"/>
        </a:p>
      </dgm:t>
    </dgm:pt>
    <dgm:pt modelId="{69C34673-8153-4632-82F7-BA21C15BFBC6}" type="sibTrans" cxnId="{8A8EE7C8-D8AC-4658-A513-B53BC43FBE15}">
      <dgm:prSet/>
      <dgm:spPr/>
      <dgm:t>
        <a:bodyPr/>
        <a:lstStyle/>
        <a:p>
          <a:endParaRPr lang="en-US"/>
        </a:p>
      </dgm:t>
    </dgm:pt>
    <dgm:pt modelId="{8DE40B10-CE0A-4630-B6A6-7B175F2843AA}">
      <dgm:prSet phldrT="[Text]" custT="1"/>
      <dgm:spPr/>
      <dgm:t>
        <a:bodyPr/>
        <a:lstStyle/>
        <a:p>
          <a:r>
            <a:rPr lang="en-US" sz="1750" b="0" dirty="0">
              <a:solidFill>
                <a:schemeClr val="accent1">
                  <a:lumMod val="50000"/>
                </a:schemeClr>
              </a:solidFill>
            </a:rPr>
            <a:t>Other relevant resolutions</a:t>
          </a:r>
        </a:p>
      </dgm:t>
    </dgm:pt>
    <dgm:pt modelId="{35687663-25CC-4150-8255-D9F9A2C44BA3}" type="parTrans" cxnId="{B26329D0-75A5-4B8C-8026-06A6A57D9AE3}">
      <dgm:prSet/>
      <dgm:spPr/>
      <dgm:t>
        <a:bodyPr/>
        <a:lstStyle/>
        <a:p>
          <a:endParaRPr lang="en-US"/>
        </a:p>
      </dgm:t>
    </dgm:pt>
    <dgm:pt modelId="{6A448772-E2B5-4DB6-BCA8-FC326F122DCC}" type="sibTrans" cxnId="{B26329D0-75A5-4B8C-8026-06A6A57D9AE3}">
      <dgm:prSet/>
      <dgm:spPr/>
      <dgm:t>
        <a:bodyPr/>
        <a:lstStyle/>
        <a:p>
          <a:endParaRPr lang="en-US"/>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6">
        <dgm:presLayoutVars>
          <dgm:chMax val="1"/>
          <dgm:bulletEnabled val="1"/>
        </dgm:presLayoutVars>
      </dgm:prSet>
      <dgm:spPr/>
      <dgm:t>
        <a:bodyPr/>
        <a:lstStyle/>
        <a:p>
          <a:endParaRPr lang="en-US"/>
        </a:p>
      </dgm:t>
    </dgm:pt>
    <dgm:pt modelId="{B3BDB87D-F940-4565-8E5B-246CFA855B77}" type="pres">
      <dgm:prSet presAssocID="{7DE4621D-A544-43E7-93E1-66FF6C2B028E}" presName="descendantText" presStyleLbl="alignAccFollowNode1" presStyleIdx="0" presStyleCnt="6">
        <dgm:presLayoutVars>
          <dgm:bulletEnabled val="1"/>
        </dgm:presLayoutVars>
      </dgm:prSet>
      <dgm:spPr/>
      <dgm:t>
        <a:bodyPr/>
        <a:lstStyle/>
        <a:p>
          <a:endParaRPr lang="en-US"/>
        </a:p>
      </dgm:t>
    </dgm:pt>
    <dgm:pt modelId="{951F7C74-24E3-4CB4-BA57-031C1E1BE09E}" type="pres">
      <dgm:prSet presAssocID="{371B18F9-FDE3-4778-8A1A-F403F432591C}" presName="sp" presStyleCnt="0"/>
      <dgm:spPr/>
    </dgm:pt>
    <dgm:pt modelId="{6BC8C677-9D8C-4962-9833-FB7C8762D695}" type="pres">
      <dgm:prSet presAssocID="{53937985-1E8B-4E62-8588-B384A694B775}" presName="linNode" presStyleCnt="0"/>
      <dgm:spPr/>
    </dgm:pt>
    <dgm:pt modelId="{8065D1FA-1904-4719-B764-F5D5220BB05A}" type="pres">
      <dgm:prSet presAssocID="{53937985-1E8B-4E62-8588-B384A694B775}" presName="parentText" presStyleLbl="node1" presStyleIdx="1" presStyleCnt="6">
        <dgm:presLayoutVars>
          <dgm:chMax val="1"/>
          <dgm:bulletEnabled val="1"/>
        </dgm:presLayoutVars>
      </dgm:prSet>
      <dgm:spPr/>
      <dgm:t>
        <a:bodyPr/>
        <a:lstStyle/>
        <a:p>
          <a:endParaRPr lang="en-US"/>
        </a:p>
      </dgm:t>
    </dgm:pt>
    <dgm:pt modelId="{2F5EA84E-149D-4ECA-AB76-DB79F086DCFE}" type="pres">
      <dgm:prSet presAssocID="{53937985-1E8B-4E62-8588-B384A694B775}" presName="descendantText" presStyleLbl="alignAccFollowNode1" presStyleIdx="1" presStyleCnt="6">
        <dgm:presLayoutVars>
          <dgm:bulletEnabled val="1"/>
        </dgm:presLayoutVars>
      </dgm:prSet>
      <dgm:spPr/>
      <dgm:t>
        <a:bodyPr/>
        <a:lstStyle/>
        <a:p>
          <a:endParaRPr lang="en-US"/>
        </a:p>
      </dgm:t>
    </dgm:pt>
    <dgm:pt modelId="{04112FA9-6438-4A9F-8F57-30B1DDA39B1B}" type="pres">
      <dgm:prSet presAssocID="{F3212F37-D65A-48D6-BCBD-C6E233322879}" presName="sp" presStyleCnt="0"/>
      <dgm:spPr/>
    </dgm:pt>
    <dgm:pt modelId="{6D87039A-8268-4704-BEDD-F46E98C2D4A3}" type="pres">
      <dgm:prSet presAssocID="{595685CB-915A-41B4-A4D9-DF6D2C1166FE}" presName="linNode" presStyleCnt="0"/>
      <dgm:spPr/>
    </dgm:pt>
    <dgm:pt modelId="{ACE34409-DDF1-40AF-887C-63D4DBA57FF9}" type="pres">
      <dgm:prSet presAssocID="{595685CB-915A-41B4-A4D9-DF6D2C1166FE}" presName="parentText" presStyleLbl="node1" presStyleIdx="2" presStyleCnt="6">
        <dgm:presLayoutVars>
          <dgm:chMax val="1"/>
          <dgm:bulletEnabled val="1"/>
        </dgm:presLayoutVars>
      </dgm:prSet>
      <dgm:spPr/>
      <dgm:t>
        <a:bodyPr/>
        <a:lstStyle/>
        <a:p>
          <a:endParaRPr lang="en-US"/>
        </a:p>
      </dgm:t>
    </dgm:pt>
    <dgm:pt modelId="{A142D048-0CE4-4E60-84A1-22228FA7E379}" type="pres">
      <dgm:prSet presAssocID="{595685CB-915A-41B4-A4D9-DF6D2C1166FE}" presName="descendantText" presStyleLbl="alignAccFollowNode1" presStyleIdx="2" presStyleCnt="6">
        <dgm:presLayoutVars>
          <dgm:bulletEnabled val="1"/>
        </dgm:presLayoutVars>
      </dgm:prSet>
      <dgm:spPr/>
      <dgm:t>
        <a:bodyPr/>
        <a:lstStyle/>
        <a:p>
          <a:endParaRPr lang="en-US"/>
        </a:p>
      </dgm:t>
    </dgm:pt>
    <dgm:pt modelId="{A88EA386-856D-4237-876E-0D279002FCC8}" type="pres">
      <dgm:prSet presAssocID="{6950CA2A-04D1-4087-BCF9-927155A0C64A}" presName="sp" presStyleCnt="0"/>
      <dgm:spPr/>
    </dgm:pt>
    <dgm:pt modelId="{579C5BD9-37E8-4295-B4A4-6E91B2C256D1}" type="pres">
      <dgm:prSet presAssocID="{76E9B2ED-0420-42F8-AEC9-741EF681B36F}" presName="linNode" presStyleCnt="0"/>
      <dgm:spPr/>
    </dgm:pt>
    <dgm:pt modelId="{93658873-18FF-4156-BF37-3AB4A5FF250E}" type="pres">
      <dgm:prSet presAssocID="{76E9B2ED-0420-42F8-AEC9-741EF681B36F}" presName="parentText" presStyleLbl="node1" presStyleIdx="3" presStyleCnt="6">
        <dgm:presLayoutVars>
          <dgm:chMax val="1"/>
          <dgm:bulletEnabled val="1"/>
        </dgm:presLayoutVars>
      </dgm:prSet>
      <dgm:spPr/>
      <dgm:t>
        <a:bodyPr/>
        <a:lstStyle/>
        <a:p>
          <a:endParaRPr lang="en-US"/>
        </a:p>
      </dgm:t>
    </dgm:pt>
    <dgm:pt modelId="{52B373A1-7875-4FC7-A971-BF2DEF2EE561}" type="pres">
      <dgm:prSet presAssocID="{76E9B2ED-0420-42F8-AEC9-741EF681B36F}" presName="descendantText" presStyleLbl="alignAccFollowNode1" presStyleIdx="3" presStyleCnt="6" custScaleY="141095">
        <dgm:presLayoutVars>
          <dgm:bulletEnabled val="1"/>
        </dgm:presLayoutVars>
      </dgm:prSet>
      <dgm:spPr/>
      <dgm:t>
        <a:bodyPr/>
        <a:lstStyle/>
        <a:p>
          <a:endParaRPr lang="en-US"/>
        </a:p>
      </dgm:t>
    </dgm:pt>
    <dgm:pt modelId="{406D0566-DF37-48E0-81CA-6B6045C939D3}" type="pres">
      <dgm:prSet presAssocID="{E432E6A2-2F02-43F4-AB7A-E04F29DEBC4D}" presName="sp" presStyleCnt="0"/>
      <dgm:spPr/>
    </dgm:pt>
    <dgm:pt modelId="{B2FD1118-4352-40A8-8072-F7C6908FE12C}" type="pres">
      <dgm:prSet presAssocID="{E531DF8D-B1BE-4024-9CD7-BC5C194A02A4}" presName="linNode" presStyleCnt="0"/>
      <dgm:spPr/>
    </dgm:pt>
    <dgm:pt modelId="{8A94EAFD-48AB-4929-9DB8-521B62400323}" type="pres">
      <dgm:prSet presAssocID="{E531DF8D-B1BE-4024-9CD7-BC5C194A02A4}" presName="parentText" presStyleLbl="node1" presStyleIdx="4" presStyleCnt="6">
        <dgm:presLayoutVars>
          <dgm:chMax val="1"/>
          <dgm:bulletEnabled val="1"/>
        </dgm:presLayoutVars>
      </dgm:prSet>
      <dgm:spPr/>
      <dgm:t>
        <a:bodyPr/>
        <a:lstStyle/>
        <a:p>
          <a:endParaRPr lang="en-US"/>
        </a:p>
      </dgm:t>
    </dgm:pt>
    <dgm:pt modelId="{1056CCD2-07EB-4AAB-8D59-B6B84505F18A}" type="pres">
      <dgm:prSet presAssocID="{E531DF8D-B1BE-4024-9CD7-BC5C194A02A4}" presName="descendantText" presStyleLbl="alignAccFollowNode1" presStyleIdx="4" presStyleCnt="6" custScaleY="146250">
        <dgm:presLayoutVars>
          <dgm:bulletEnabled val="1"/>
        </dgm:presLayoutVars>
      </dgm:prSet>
      <dgm:spPr/>
      <dgm:t>
        <a:bodyPr/>
        <a:lstStyle/>
        <a:p>
          <a:endParaRPr lang="en-US"/>
        </a:p>
      </dgm:t>
    </dgm:pt>
    <dgm:pt modelId="{CEC30B64-D2A5-4DFB-B442-88005F2EACA3}" type="pres">
      <dgm:prSet presAssocID="{2AB5D6D9-70F6-4491-A146-B3D45CA81FC3}" presName="sp" presStyleCnt="0"/>
      <dgm:spPr/>
    </dgm:pt>
    <dgm:pt modelId="{B785C4FC-6981-4390-BDD2-55E5C4897CD7}" type="pres">
      <dgm:prSet presAssocID="{06EB098C-DAC7-4A30-A0B7-F9A35DF97C28}" presName="linNode" presStyleCnt="0"/>
      <dgm:spPr/>
    </dgm:pt>
    <dgm:pt modelId="{7C741696-B90B-4C69-A61E-0EA365DE35F3}" type="pres">
      <dgm:prSet presAssocID="{06EB098C-DAC7-4A30-A0B7-F9A35DF97C28}" presName="parentText" presStyleLbl="node1" presStyleIdx="5" presStyleCnt="6" custScaleY="125394">
        <dgm:presLayoutVars>
          <dgm:chMax val="1"/>
          <dgm:bulletEnabled val="1"/>
        </dgm:presLayoutVars>
      </dgm:prSet>
      <dgm:spPr/>
      <dgm:t>
        <a:bodyPr/>
        <a:lstStyle/>
        <a:p>
          <a:endParaRPr lang="en-US"/>
        </a:p>
      </dgm:t>
    </dgm:pt>
    <dgm:pt modelId="{E9FD059C-25C2-4CAB-BF42-68434BF6614C}" type="pres">
      <dgm:prSet presAssocID="{06EB098C-DAC7-4A30-A0B7-F9A35DF97C28}" presName="descendantText" presStyleLbl="alignAccFollowNode1" presStyleIdx="5" presStyleCnt="6" custScaleY="125394">
        <dgm:presLayoutVars>
          <dgm:bulletEnabled val="1"/>
        </dgm:presLayoutVars>
      </dgm:prSet>
      <dgm:spPr/>
      <dgm:t>
        <a:bodyPr/>
        <a:lstStyle/>
        <a:p>
          <a:endParaRPr lang="en-US"/>
        </a:p>
      </dgm:t>
    </dgm:pt>
  </dgm:ptLst>
  <dgm:cxnLst>
    <dgm:cxn modelId="{58528860-4105-4FF4-AE13-E6CB70137726}" type="presOf" srcId="{5639CC6E-3C91-426F-ADE7-898B8E4AE7F5}" destId="{52B373A1-7875-4FC7-A971-BF2DEF2EE561}" srcOrd="0" destOrd="2" presId="urn:microsoft.com/office/officeart/2005/8/layout/vList5"/>
    <dgm:cxn modelId="{F93FE255-AC6B-4071-8AB6-94A04F2EE055}" type="presOf" srcId="{762AF9F0-B1E8-4BFC-8C10-A5B871BD2143}" destId="{E9FD059C-25C2-4CAB-BF42-68434BF6614C}" srcOrd="0" destOrd="1" presId="urn:microsoft.com/office/officeart/2005/8/layout/vList5"/>
    <dgm:cxn modelId="{18106769-3EBF-4312-8525-9C43F659FDA1}" srcId="{76E9B2ED-0420-42F8-AEC9-741EF681B36F}" destId="{82E3F7A1-667B-4EEF-AED7-FDA31E2E8E43}" srcOrd="1" destOrd="0" parTransId="{B712F9DB-590F-4DBB-B549-E6604A7CB1B8}" sibTransId="{67D283EB-AAF5-418F-A164-6EED39636E48}"/>
    <dgm:cxn modelId="{42ECD512-2E49-4BFC-9086-FE982CDE45E7}" srcId="{E531DF8D-B1BE-4024-9CD7-BC5C194A02A4}" destId="{39095D88-3C1B-4F59-AB4C-B7AA45D363A7}" srcOrd="1" destOrd="0" parTransId="{48B6DE66-19F2-44DD-A13E-5AFA919F460E}" sibTransId="{F6E96A54-7DE9-4727-9A48-5275488448CE}"/>
    <dgm:cxn modelId="{BEF78F40-4F1F-4089-ABEA-4FC2609E2DB3}" srcId="{7DE4621D-A544-43E7-93E1-66FF6C2B028E}" destId="{B1B9E124-13BB-4E29-8134-608A0E46E6B2}" srcOrd="0" destOrd="0" parTransId="{23C541DE-E96E-4CD1-B3D2-2C4835CEE299}" sibTransId="{4D600855-2DA7-40BD-9FF4-FAF32538432E}"/>
    <dgm:cxn modelId="{275E3E7E-17E9-4E1C-A573-54926FD55477}" type="presOf" srcId="{06EB098C-DAC7-4A30-A0B7-F9A35DF97C28}" destId="{7C741696-B90B-4C69-A61E-0EA365DE35F3}" srcOrd="0" destOrd="0" presId="urn:microsoft.com/office/officeart/2005/8/layout/vList5"/>
    <dgm:cxn modelId="{29A6E39B-3253-448D-8E55-744031043071}" type="presOf" srcId="{58FDB4DA-C819-46A9-83CB-82076ACA64A0}" destId="{E9FD059C-25C2-4CAB-BF42-68434BF6614C}" srcOrd="0" destOrd="0" presId="urn:microsoft.com/office/officeart/2005/8/layout/vList5"/>
    <dgm:cxn modelId="{0C35295C-435A-49A5-8DDB-5DDE3C5A46D5}" srcId="{53937985-1E8B-4E62-8588-B384A694B775}" destId="{1F299370-37E0-4645-B05C-3B5315FE2D2E}" srcOrd="0" destOrd="0" parTransId="{1D70C09A-53EE-48CC-85EE-2D42BF35E265}" sibTransId="{221A1DA8-2704-4C75-86D9-6DD92D4AD7CA}"/>
    <dgm:cxn modelId="{58B07FD1-1D51-4EBB-BC55-18EA7E1F7748}" type="presOf" srcId="{82E3F7A1-667B-4EEF-AED7-FDA31E2E8E43}" destId="{52B373A1-7875-4FC7-A971-BF2DEF2EE561}" srcOrd="0" destOrd="1" presId="urn:microsoft.com/office/officeart/2005/8/layout/vList5"/>
    <dgm:cxn modelId="{9C4FFE2B-CCA4-4DA1-A00E-C12605021FEE}" type="presOf" srcId="{EF77443B-01AF-4710-994E-7F187EDF6B3A}" destId="{E9FD059C-25C2-4CAB-BF42-68434BF6614C}" srcOrd="0" destOrd="2" presId="urn:microsoft.com/office/officeart/2005/8/layout/vList5"/>
    <dgm:cxn modelId="{CA187C07-2EBE-46A2-8D98-616473C5A00A}" srcId="{DEAF9512-F187-405A-AC25-29DAC5033A4C}" destId="{E531DF8D-B1BE-4024-9CD7-BC5C194A02A4}" srcOrd="4" destOrd="0" parTransId="{F529F91F-3B57-4205-857E-251C75708C47}" sibTransId="{2AB5D6D9-70F6-4491-A146-B3D45CA81FC3}"/>
    <dgm:cxn modelId="{9B8B8201-904A-4835-ADC8-9CF32CDE4242}" srcId="{DEAF9512-F187-405A-AC25-29DAC5033A4C}" destId="{595685CB-915A-41B4-A4D9-DF6D2C1166FE}" srcOrd="2" destOrd="0" parTransId="{8F01DE63-00B0-4B34-92C1-C6462B12E7E1}" sibTransId="{6950CA2A-04D1-4087-BCF9-927155A0C64A}"/>
    <dgm:cxn modelId="{087732F1-8743-4968-8B51-6BFAE9CE6D5C}" srcId="{595685CB-915A-41B4-A4D9-DF6D2C1166FE}" destId="{20AAD1F3-8642-4EEB-B612-C9C80AE1E782}" srcOrd="0" destOrd="0" parTransId="{13088E0D-0C71-422A-A313-8EACEA2D6457}" sibTransId="{AC2C2F51-1908-4416-AECC-C4C018F0388E}"/>
    <dgm:cxn modelId="{EE8A2CF2-10DE-4649-AA2C-95A9370C49DA}" type="presOf" srcId="{B1B9E124-13BB-4E29-8134-608A0E46E6B2}" destId="{B3BDB87D-F940-4565-8E5B-246CFA855B77}"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B26329D0-75A5-4B8C-8026-06A6A57D9AE3}" srcId="{E531DF8D-B1BE-4024-9CD7-BC5C194A02A4}" destId="{8DE40B10-CE0A-4630-B6A6-7B175F2843AA}" srcOrd="2" destOrd="0" parTransId="{35687663-25CC-4150-8255-D9F9A2C44BA3}" sibTransId="{6A448772-E2B5-4DB6-BCA8-FC326F122DCC}"/>
    <dgm:cxn modelId="{9AE61FDC-DBB9-42A3-B885-D76B126A4559}" type="presOf" srcId="{595685CB-915A-41B4-A4D9-DF6D2C1166FE}" destId="{ACE34409-DDF1-40AF-887C-63D4DBA57FF9}" srcOrd="0" destOrd="0" presId="urn:microsoft.com/office/officeart/2005/8/layout/vList5"/>
    <dgm:cxn modelId="{3B0D6495-644E-4AEE-B04A-AC8D6D0E0873}" srcId="{DEAF9512-F187-405A-AC25-29DAC5033A4C}" destId="{53937985-1E8B-4E62-8588-B384A694B775}" srcOrd="1" destOrd="0" parTransId="{312C565C-9CBB-4857-9B22-3B6832E9C3BE}" sibTransId="{F3212F37-D65A-48D6-BCBD-C6E233322879}"/>
    <dgm:cxn modelId="{0857A3B0-D4A9-452B-8384-59BB6F6EDCA1}" type="presOf" srcId="{DEAF9512-F187-405A-AC25-29DAC5033A4C}" destId="{51974DDB-B02E-4017-A7F7-38DA827EA620}" srcOrd="0" destOrd="0" presId="urn:microsoft.com/office/officeart/2005/8/layout/vList5"/>
    <dgm:cxn modelId="{02E14A22-B0F4-4031-848B-454CE8124068}" type="presOf" srcId="{7DE4621D-A544-43E7-93E1-66FF6C2B028E}" destId="{FF8D51B8-48F0-489E-9FD7-4B57BD78533D}" srcOrd="0" destOrd="0" presId="urn:microsoft.com/office/officeart/2005/8/layout/vList5"/>
    <dgm:cxn modelId="{8A8EE7C8-D8AC-4658-A513-B53BC43FBE15}" srcId="{06EB098C-DAC7-4A30-A0B7-F9A35DF97C28}" destId="{EF77443B-01AF-4710-994E-7F187EDF6B3A}" srcOrd="2" destOrd="0" parTransId="{65B133F4-83F1-49A4-B2A3-AEA498B313C7}" sibTransId="{69C34673-8153-4632-82F7-BA21C15BFBC6}"/>
    <dgm:cxn modelId="{3BE87BD3-8F87-428D-ADE1-27C047971D82}" srcId="{E531DF8D-B1BE-4024-9CD7-BC5C194A02A4}" destId="{B0B5420B-EBC0-4554-908B-2B2129352AEA}" srcOrd="0" destOrd="0" parTransId="{344954F8-143C-4BE5-A3D5-191F3B1EBC64}" sibTransId="{5B5E5046-3BC2-4344-B7E8-6B400E4400FE}"/>
    <dgm:cxn modelId="{8CB4332E-FE26-4F25-A4EF-17C98C9F4AB8}" type="presOf" srcId="{1F299370-37E0-4645-B05C-3B5315FE2D2E}" destId="{2F5EA84E-149D-4ECA-AB76-DB79F086DCFE}" srcOrd="0" destOrd="0" presId="urn:microsoft.com/office/officeart/2005/8/layout/vList5"/>
    <dgm:cxn modelId="{07E09C85-1402-4FAB-848B-0B2DFFB02372}" type="presOf" srcId="{8DE40B10-CE0A-4630-B6A6-7B175F2843AA}" destId="{1056CCD2-07EB-4AAB-8D59-B6B84505F18A}" srcOrd="0" destOrd="2" presId="urn:microsoft.com/office/officeart/2005/8/layout/vList5"/>
    <dgm:cxn modelId="{E784E2F3-686A-4458-AF25-128232CF22DB}" srcId="{DEAF9512-F187-405A-AC25-29DAC5033A4C}" destId="{06EB098C-DAC7-4A30-A0B7-F9A35DF97C28}" srcOrd="5" destOrd="0" parTransId="{2FCFB375-9E49-4A2A-A110-891EC936920D}" sibTransId="{924C2B49-1CA5-4C5C-B5F7-15B7F1A2D6C1}"/>
    <dgm:cxn modelId="{761FF028-4843-425B-8EA8-0BBB032F6BD3}" srcId="{06EB098C-DAC7-4A30-A0B7-F9A35DF97C28}" destId="{762AF9F0-B1E8-4BFC-8C10-A5B871BD2143}" srcOrd="1" destOrd="0" parTransId="{B8545538-986D-42A4-AE14-A8C4CF3AAC78}" sibTransId="{BB2EFD22-34F8-4DED-8E88-7279DDD093B8}"/>
    <dgm:cxn modelId="{BF68C9AF-226B-431D-99D9-EF51B6059BDF}" type="presOf" srcId="{76E9B2ED-0420-42F8-AEC9-741EF681B36F}" destId="{93658873-18FF-4156-BF37-3AB4A5FF250E}" srcOrd="0" destOrd="0" presId="urn:microsoft.com/office/officeart/2005/8/layout/vList5"/>
    <dgm:cxn modelId="{67C5DC89-0B30-4F0B-832C-3339292EA941}" type="presOf" srcId="{B0B5420B-EBC0-4554-908B-2B2129352AEA}" destId="{1056CCD2-07EB-4AAB-8D59-B6B84505F18A}" srcOrd="0" destOrd="0" presId="urn:microsoft.com/office/officeart/2005/8/layout/vList5"/>
    <dgm:cxn modelId="{709E6988-642C-46D7-BB38-6F541D30E46C}" type="presOf" srcId="{39095D88-3C1B-4F59-AB4C-B7AA45D363A7}" destId="{1056CCD2-07EB-4AAB-8D59-B6B84505F18A}" srcOrd="0" destOrd="1" presId="urn:microsoft.com/office/officeart/2005/8/layout/vList5"/>
    <dgm:cxn modelId="{70DAE2DD-6946-4D08-95C6-7E4A127734B2}" srcId="{06EB098C-DAC7-4A30-A0B7-F9A35DF97C28}" destId="{58FDB4DA-C819-46A9-83CB-82076ACA64A0}" srcOrd="0" destOrd="0" parTransId="{0D3ECF78-49FC-46CB-9256-BC82D0151C62}" sibTransId="{FE151C81-1979-4697-B000-E03F34D01C2E}"/>
    <dgm:cxn modelId="{E6C953D9-4822-462A-8D1B-3AE616501A25}" type="presOf" srcId="{E531DF8D-B1BE-4024-9CD7-BC5C194A02A4}" destId="{8A94EAFD-48AB-4929-9DB8-521B62400323}" srcOrd="0" destOrd="0" presId="urn:microsoft.com/office/officeart/2005/8/layout/vList5"/>
    <dgm:cxn modelId="{8B5F7D20-4E59-434B-9EAC-FF12C500E643}" srcId="{DEAF9512-F187-405A-AC25-29DAC5033A4C}" destId="{76E9B2ED-0420-42F8-AEC9-741EF681B36F}" srcOrd="3" destOrd="0" parTransId="{633C44FC-D196-4FFA-B1A6-96A3694A9B1D}" sibTransId="{E432E6A2-2F02-43F4-AB7A-E04F29DEBC4D}"/>
    <dgm:cxn modelId="{FAC79D94-BC3E-4291-A422-6EB97BFD2271}" srcId="{76E9B2ED-0420-42F8-AEC9-741EF681B36F}" destId="{4340EDFE-1FCE-44FB-B71D-DAA713F04403}" srcOrd="0" destOrd="0" parTransId="{C0F257A1-20FD-4636-B457-7220D116BB59}" sibTransId="{A4C6EFF4-3532-4CD3-AB20-D3D25AC8D2AD}"/>
    <dgm:cxn modelId="{0EF65AAF-D6DC-4205-8C8A-9916A1261A75}" srcId="{76E9B2ED-0420-42F8-AEC9-741EF681B36F}" destId="{5639CC6E-3C91-426F-ADE7-898B8E4AE7F5}" srcOrd="2" destOrd="0" parTransId="{EEFA64A1-ED35-456E-B7BD-DBED275D5F0A}" sibTransId="{DAD03252-2EAA-42EA-8615-205DCD7FA27D}"/>
    <dgm:cxn modelId="{661D0516-2874-4129-8802-F407C2257E84}" type="presOf" srcId="{20AAD1F3-8642-4EEB-B612-C9C80AE1E782}" destId="{A142D048-0CE4-4E60-84A1-22228FA7E379}" srcOrd="0" destOrd="0" presId="urn:microsoft.com/office/officeart/2005/8/layout/vList5"/>
    <dgm:cxn modelId="{8BBC4B03-4435-4406-88E4-3DC5458C13CD}" type="presOf" srcId="{53937985-1E8B-4E62-8588-B384A694B775}" destId="{8065D1FA-1904-4719-B764-F5D5220BB05A}" srcOrd="0" destOrd="0" presId="urn:microsoft.com/office/officeart/2005/8/layout/vList5"/>
    <dgm:cxn modelId="{03DEFF7A-8231-4164-91B5-8F14D5A5B116}" type="presOf" srcId="{4340EDFE-1FCE-44FB-B71D-DAA713F04403}" destId="{52B373A1-7875-4FC7-A971-BF2DEF2EE561}" srcOrd="0" destOrd="0" presId="urn:microsoft.com/office/officeart/2005/8/layout/vList5"/>
    <dgm:cxn modelId="{B5AEFF97-FE57-4290-84DA-1BA79374C325}" type="presParOf" srcId="{51974DDB-B02E-4017-A7F7-38DA827EA620}" destId="{4E86ED96-FCF4-4BC9-89F5-AFB252DED4F0}" srcOrd="0" destOrd="0" presId="urn:microsoft.com/office/officeart/2005/8/layout/vList5"/>
    <dgm:cxn modelId="{764F1445-47B3-4F5F-83CF-20F63375517C}" type="presParOf" srcId="{4E86ED96-FCF4-4BC9-89F5-AFB252DED4F0}" destId="{FF8D51B8-48F0-489E-9FD7-4B57BD78533D}" srcOrd="0" destOrd="0" presId="urn:microsoft.com/office/officeart/2005/8/layout/vList5"/>
    <dgm:cxn modelId="{68EDECEF-F604-4A03-A785-9414706AF271}" type="presParOf" srcId="{4E86ED96-FCF4-4BC9-89F5-AFB252DED4F0}" destId="{B3BDB87D-F940-4565-8E5B-246CFA855B77}" srcOrd="1" destOrd="0" presId="urn:microsoft.com/office/officeart/2005/8/layout/vList5"/>
    <dgm:cxn modelId="{872F9EF8-0C9D-4A8A-8A2C-8990C662BBC9}" type="presParOf" srcId="{51974DDB-B02E-4017-A7F7-38DA827EA620}" destId="{951F7C74-24E3-4CB4-BA57-031C1E1BE09E}" srcOrd="1" destOrd="0" presId="urn:microsoft.com/office/officeart/2005/8/layout/vList5"/>
    <dgm:cxn modelId="{C24B3148-BD32-4607-B4CB-B026A7B2BF09}" type="presParOf" srcId="{51974DDB-B02E-4017-A7F7-38DA827EA620}" destId="{6BC8C677-9D8C-4962-9833-FB7C8762D695}" srcOrd="2" destOrd="0" presId="urn:microsoft.com/office/officeart/2005/8/layout/vList5"/>
    <dgm:cxn modelId="{27A961B4-6ADD-4636-8CDE-44C01BB32129}" type="presParOf" srcId="{6BC8C677-9D8C-4962-9833-FB7C8762D695}" destId="{8065D1FA-1904-4719-B764-F5D5220BB05A}" srcOrd="0" destOrd="0" presId="urn:microsoft.com/office/officeart/2005/8/layout/vList5"/>
    <dgm:cxn modelId="{78B79828-7E3B-4937-9828-8DD9960BDD97}" type="presParOf" srcId="{6BC8C677-9D8C-4962-9833-FB7C8762D695}" destId="{2F5EA84E-149D-4ECA-AB76-DB79F086DCFE}" srcOrd="1" destOrd="0" presId="urn:microsoft.com/office/officeart/2005/8/layout/vList5"/>
    <dgm:cxn modelId="{5A1AE2F3-A058-4266-BB0F-42087CF6323E}" type="presParOf" srcId="{51974DDB-B02E-4017-A7F7-38DA827EA620}" destId="{04112FA9-6438-4A9F-8F57-30B1DDA39B1B}" srcOrd="3" destOrd="0" presId="urn:microsoft.com/office/officeart/2005/8/layout/vList5"/>
    <dgm:cxn modelId="{57351F8F-2691-474C-9285-77A901B2447E}" type="presParOf" srcId="{51974DDB-B02E-4017-A7F7-38DA827EA620}" destId="{6D87039A-8268-4704-BEDD-F46E98C2D4A3}" srcOrd="4" destOrd="0" presId="urn:microsoft.com/office/officeart/2005/8/layout/vList5"/>
    <dgm:cxn modelId="{BD37A157-9876-4C70-8B6E-73E351F53EA5}" type="presParOf" srcId="{6D87039A-8268-4704-BEDD-F46E98C2D4A3}" destId="{ACE34409-DDF1-40AF-887C-63D4DBA57FF9}" srcOrd="0" destOrd="0" presId="urn:microsoft.com/office/officeart/2005/8/layout/vList5"/>
    <dgm:cxn modelId="{9C6C924D-90CE-401F-A2D9-78293D9F6875}" type="presParOf" srcId="{6D87039A-8268-4704-BEDD-F46E98C2D4A3}" destId="{A142D048-0CE4-4E60-84A1-22228FA7E379}" srcOrd="1" destOrd="0" presId="urn:microsoft.com/office/officeart/2005/8/layout/vList5"/>
    <dgm:cxn modelId="{A0462BCE-5F74-4D9B-8A37-E7B793A5834B}" type="presParOf" srcId="{51974DDB-B02E-4017-A7F7-38DA827EA620}" destId="{A88EA386-856D-4237-876E-0D279002FCC8}" srcOrd="5" destOrd="0" presId="urn:microsoft.com/office/officeart/2005/8/layout/vList5"/>
    <dgm:cxn modelId="{4D1F3413-F489-47AD-A3CA-94F3BB1A0A78}" type="presParOf" srcId="{51974DDB-B02E-4017-A7F7-38DA827EA620}" destId="{579C5BD9-37E8-4295-B4A4-6E91B2C256D1}" srcOrd="6" destOrd="0" presId="urn:microsoft.com/office/officeart/2005/8/layout/vList5"/>
    <dgm:cxn modelId="{67584EEE-01F5-4763-B655-CE8D888FF981}" type="presParOf" srcId="{579C5BD9-37E8-4295-B4A4-6E91B2C256D1}" destId="{93658873-18FF-4156-BF37-3AB4A5FF250E}" srcOrd="0" destOrd="0" presId="urn:microsoft.com/office/officeart/2005/8/layout/vList5"/>
    <dgm:cxn modelId="{06F1D2A6-79A3-4E49-AE79-2518F9FFF3AA}" type="presParOf" srcId="{579C5BD9-37E8-4295-B4A4-6E91B2C256D1}" destId="{52B373A1-7875-4FC7-A971-BF2DEF2EE561}" srcOrd="1" destOrd="0" presId="urn:microsoft.com/office/officeart/2005/8/layout/vList5"/>
    <dgm:cxn modelId="{86E47297-1D4B-4B25-A408-83FB53698F46}" type="presParOf" srcId="{51974DDB-B02E-4017-A7F7-38DA827EA620}" destId="{406D0566-DF37-48E0-81CA-6B6045C939D3}" srcOrd="7" destOrd="0" presId="urn:microsoft.com/office/officeart/2005/8/layout/vList5"/>
    <dgm:cxn modelId="{522B5E66-ED7F-4EEC-BE4C-3C148734A11E}" type="presParOf" srcId="{51974DDB-B02E-4017-A7F7-38DA827EA620}" destId="{B2FD1118-4352-40A8-8072-F7C6908FE12C}" srcOrd="8" destOrd="0" presId="urn:microsoft.com/office/officeart/2005/8/layout/vList5"/>
    <dgm:cxn modelId="{E242B4CD-C0D9-43F8-8F8A-E1CDC80A3C1C}" type="presParOf" srcId="{B2FD1118-4352-40A8-8072-F7C6908FE12C}" destId="{8A94EAFD-48AB-4929-9DB8-521B62400323}" srcOrd="0" destOrd="0" presId="urn:microsoft.com/office/officeart/2005/8/layout/vList5"/>
    <dgm:cxn modelId="{1F590B9E-4B8B-4B2A-937D-19FA9345BDE2}" type="presParOf" srcId="{B2FD1118-4352-40A8-8072-F7C6908FE12C}" destId="{1056CCD2-07EB-4AAB-8D59-B6B84505F18A}" srcOrd="1" destOrd="0" presId="urn:microsoft.com/office/officeart/2005/8/layout/vList5"/>
    <dgm:cxn modelId="{71A8CC9C-0C54-4BA2-BB1B-45BEABCF4930}" type="presParOf" srcId="{51974DDB-B02E-4017-A7F7-38DA827EA620}" destId="{CEC30B64-D2A5-4DFB-B442-88005F2EACA3}" srcOrd="9" destOrd="0" presId="urn:microsoft.com/office/officeart/2005/8/layout/vList5"/>
    <dgm:cxn modelId="{09B8F2CD-3196-4441-97B9-915D8E651BB3}" type="presParOf" srcId="{51974DDB-B02E-4017-A7F7-38DA827EA620}" destId="{B785C4FC-6981-4390-BDD2-55E5C4897CD7}" srcOrd="10" destOrd="0" presId="urn:microsoft.com/office/officeart/2005/8/layout/vList5"/>
    <dgm:cxn modelId="{43C5B4EE-0902-4D6C-AE0B-D43914CF4909}" type="presParOf" srcId="{B785C4FC-6981-4390-BDD2-55E5C4897CD7}" destId="{7C741696-B90B-4C69-A61E-0EA365DE35F3}" srcOrd="0" destOrd="0" presId="urn:microsoft.com/office/officeart/2005/8/layout/vList5"/>
    <dgm:cxn modelId="{965202DA-092E-4825-9585-3C04A1999081}" type="presParOf" srcId="{B785C4FC-6981-4390-BDD2-55E5C4897CD7}" destId="{E9FD059C-25C2-4CAB-BF42-68434BF6614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AS </a:t>
          </a:r>
          <a:r>
            <a:rPr lang="en-US" sz="1800" b="1" dirty="0" smtClean="0"/>
            <a:t>Applicability</a:t>
          </a:r>
          <a:endParaRPr lang="en-US" sz="1800" b="1" dirty="0"/>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8FD46FED-56BE-4E02-B1BA-304E006E6957}" srcId="{DEAF9512-F187-405A-AC25-29DAC5033A4C}" destId="{7DE4621D-A544-43E7-93E1-66FF6C2B028E}" srcOrd="0" destOrd="0" parTransId="{BCA4A0D7-9F9C-431C-B588-B69FAB44A63A}" sibTransId="{371B18F9-FDE3-4778-8A1A-F403F432591C}"/>
    <dgm:cxn modelId="{6D624397-9F99-4BF0-B408-D649476CECC0}" type="presOf" srcId="{7DE4621D-A544-43E7-93E1-66FF6C2B028E}" destId="{FF8D51B8-48F0-489E-9FD7-4B57BD78533D}" srcOrd="0" destOrd="0" presId="urn:microsoft.com/office/officeart/2005/8/layout/vList5"/>
    <dgm:cxn modelId="{08FB74F2-BCE0-46C7-9A86-C29BD4B3E407}" type="presOf" srcId="{DEAF9512-F187-405A-AC25-29DAC5033A4C}" destId="{51974DDB-B02E-4017-A7F7-38DA827EA620}" srcOrd="0" destOrd="0" presId="urn:microsoft.com/office/officeart/2005/8/layout/vList5"/>
    <dgm:cxn modelId="{C7456D7F-A04D-4815-8A8B-1B3C0A6901CD}" type="presParOf" srcId="{51974DDB-B02E-4017-A7F7-38DA827EA620}" destId="{4E86ED96-FCF4-4BC9-89F5-AFB252DED4F0}" srcOrd="0" destOrd="0" presId="urn:microsoft.com/office/officeart/2005/8/layout/vList5"/>
    <dgm:cxn modelId="{6D19CCD3-9D4D-48F6-A57A-AAC98649A6FA}"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AS </a:t>
          </a:r>
          <a:r>
            <a:rPr lang="en-US" sz="1800" b="1" dirty="0" err="1" smtClean="0"/>
            <a:t>Applicabilities</a:t>
          </a:r>
          <a:endParaRPr lang="en-US" sz="1800" b="1" dirty="0"/>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203612" custLinFactNeighborX="-57830" custLinFactNeighborY="2829">
        <dgm:presLayoutVars>
          <dgm:chMax val="1"/>
          <dgm:bulletEnabled val="1"/>
        </dgm:presLayoutVars>
      </dgm:prSet>
      <dgm:spPr/>
      <dgm:t>
        <a:bodyPr/>
        <a:lstStyle/>
        <a:p>
          <a:endParaRPr lang="en-US"/>
        </a:p>
      </dgm:t>
    </dgm:pt>
  </dgm:ptLst>
  <dgm:cxnLst>
    <dgm:cxn modelId="{E1ED1DAE-BB10-45DB-B281-C7280E461466}" type="presOf" srcId="{7DE4621D-A544-43E7-93E1-66FF6C2B028E}" destId="{FF8D51B8-48F0-489E-9FD7-4B57BD78533D}"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7B54FD82-35A4-4712-BE83-1DFDCF77E834}" type="presOf" srcId="{DEAF9512-F187-405A-AC25-29DAC5033A4C}" destId="{51974DDB-B02E-4017-A7F7-38DA827EA620}" srcOrd="0" destOrd="0" presId="urn:microsoft.com/office/officeart/2005/8/layout/vList5"/>
    <dgm:cxn modelId="{1D3E79D4-3DC3-4156-A870-97CA4D56E316}" type="presParOf" srcId="{51974DDB-B02E-4017-A7F7-38DA827EA620}" destId="{4E86ED96-FCF4-4BC9-89F5-AFB252DED4F0}" srcOrd="0" destOrd="0" presId="urn:microsoft.com/office/officeart/2005/8/layout/vList5"/>
    <dgm:cxn modelId="{E54B0CC3-8A32-4820-8CA2-E770D3FE0599}"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EAF9512-F187-405A-AC25-29DAC5033A4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7DE4621D-A544-43E7-93E1-66FF6C2B028E}">
      <dgm:prSet phldrT="[Text]" custT="1"/>
      <dgm:spPr/>
      <dgm:t>
        <a:bodyPr/>
        <a:lstStyle/>
        <a:p>
          <a:r>
            <a:rPr lang="en-US" sz="1800" b="1" dirty="0"/>
            <a:t>AS </a:t>
          </a:r>
          <a:r>
            <a:rPr lang="en-US" sz="1800" b="1" dirty="0" smtClean="0"/>
            <a:t>Applicability</a:t>
          </a:r>
          <a:endParaRPr lang="en-US" sz="1800" b="1" dirty="0"/>
        </a:p>
      </dgm:t>
    </dgm:pt>
    <dgm:pt modelId="{371B18F9-FDE3-4778-8A1A-F403F432591C}" type="sibTrans" cxnId="{8FD46FED-56BE-4E02-B1BA-304E006E6957}">
      <dgm:prSet/>
      <dgm:spPr/>
      <dgm:t>
        <a:bodyPr/>
        <a:lstStyle/>
        <a:p>
          <a:endParaRPr lang="en-US" sz="1800"/>
        </a:p>
      </dgm:t>
    </dgm:pt>
    <dgm:pt modelId="{BCA4A0D7-9F9C-431C-B588-B69FAB44A63A}" type="parTrans" cxnId="{8FD46FED-56BE-4E02-B1BA-304E006E6957}">
      <dgm:prSet/>
      <dgm:spPr/>
      <dgm:t>
        <a:bodyPr/>
        <a:lstStyle/>
        <a:p>
          <a:endParaRPr lang="en-US" sz="1800"/>
        </a:p>
      </dgm:t>
    </dgm:pt>
    <dgm:pt modelId="{51974DDB-B02E-4017-A7F7-38DA827EA620}" type="pres">
      <dgm:prSet presAssocID="{DEAF9512-F187-405A-AC25-29DAC5033A4C}" presName="Name0" presStyleCnt="0">
        <dgm:presLayoutVars>
          <dgm:dir/>
          <dgm:animLvl val="lvl"/>
          <dgm:resizeHandles val="exact"/>
        </dgm:presLayoutVars>
      </dgm:prSet>
      <dgm:spPr/>
      <dgm:t>
        <a:bodyPr/>
        <a:lstStyle/>
        <a:p>
          <a:endParaRPr lang="en-US"/>
        </a:p>
      </dgm:t>
    </dgm:pt>
    <dgm:pt modelId="{4E86ED96-FCF4-4BC9-89F5-AFB252DED4F0}" type="pres">
      <dgm:prSet presAssocID="{7DE4621D-A544-43E7-93E1-66FF6C2B028E}" presName="linNode" presStyleCnt="0"/>
      <dgm:spPr/>
    </dgm:pt>
    <dgm:pt modelId="{FF8D51B8-48F0-489E-9FD7-4B57BD78533D}" type="pres">
      <dgm:prSet presAssocID="{7DE4621D-A544-43E7-93E1-66FF6C2B028E}" presName="parentText" presStyleLbl="node1" presStyleIdx="0" presStyleCnt="1" custScaleX="162118" custLinFactNeighborX="-57830" custLinFactNeighborY="2829">
        <dgm:presLayoutVars>
          <dgm:chMax val="1"/>
          <dgm:bulletEnabled val="1"/>
        </dgm:presLayoutVars>
      </dgm:prSet>
      <dgm:spPr/>
      <dgm:t>
        <a:bodyPr/>
        <a:lstStyle/>
        <a:p>
          <a:endParaRPr lang="en-US"/>
        </a:p>
      </dgm:t>
    </dgm:pt>
  </dgm:ptLst>
  <dgm:cxnLst>
    <dgm:cxn modelId="{CC1B4585-F37D-4ADF-BDC6-B5016A57F650}" type="presOf" srcId="{7DE4621D-A544-43E7-93E1-66FF6C2B028E}" destId="{FF8D51B8-48F0-489E-9FD7-4B57BD78533D}" srcOrd="0" destOrd="0" presId="urn:microsoft.com/office/officeart/2005/8/layout/vList5"/>
    <dgm:cxn modelId="{8FD46FED-56BE-4E02-B1BA-304E006E6957}" srcId="{DEAF9512-F187-405A-AC25-29DAC5033A4C}" destId="{7DE4621D-A544-43E7-93E1-66FF6C2B028E}" srcOrd="0" destOrd="0" parTransId="{BCA4A0D7-9F9C-431C-B588-B69FAB44A63A}" sibTransId="{371B18F9-FDE3-4778-8A1A-F403F432591C}"/>
    <dgm:cxn modelId="{2D32F330-61CB-48DC-899D-2C646EBF082C}" type="presOf" srcId="{DEAF9512-F187-405A-AC25-29DAC5033A4C}" destId="{51974DDB-B02E-4017-A7F7-38DA827EA620}" srcOrd="0" destOrd="0" presId="urn:microsoft.com/office/officeart/2005/8/layout/vList5"/>
    <dgm:cxn modelId="{E2D439F3-99F6-4007-B586-59EE6D793E3E}" type="presParOf" srcId="{51974DDB-B02E-4017-A7F7-38DA827EA620}" destId="{4E86ED96-FCF4-4BC9-89F5-AFB252DED4F0}" srcOrd="0" destOrd="0" presId="urn:microsoft.com/office/officeart/2005/8/layout/vList5"/>
    <dgm:cxn modelId="{10D29FDD-9FDD-445A-B0BE-E347066BE96B}" type="presParOf" srcId="{4E86ED96-FCF4-4BC9-89F5-AFB252DED4F0}" destId="{FF8D51B8-48F0-489E-9FD7-4B57BD78533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931E854-F36B-4BA0-8763-577B8B14AB0B}" type="doc">
      <dgm:prSet loTypeId="urn:microsoft.com/office/officeart/2005/8/layout/hList1" loCatId="list" qsTypeId="urn:microsoft.com/office/officeart/2005/8/quickstyle/3d3" qsCatId="3D" csTypeId="urn:microsoft.com/office/officeart/2005/8/colors/accent2_3" csCatId="accent2" phldr="1"/>
      <dgm:spPr/>
      <dgm:t>
        <a:bodyPr/>
        <a:lstStyle/>
        <a:p>
          <a:endParaRPr lang="en-IN"/>
        </a:p>
      </dgm:t>
    </dgm:pt>
    <dgm:pt modelId="{FB62A6E6-4284-410D-8F42-F1A4BD88FB39}">
      <dgm:prSet phldrT="[Text]" custT="1"/>
      <dgm:spPr/>
      <dgm:t>
        <a:bodyPr/>
        <a:lstStyle/>
        <a:p>
          <a:pPr>
            <a:buNone/>
          </a:pPr>
          <a:r>
            <a:rPr lang="en-US" sz="1800">
              <a:latin typeface="+mj-lt"/>
              <a:ea typeface="Crimson Pro SemiBold" pitchFamily="34" charset="-122"/>
              <a:cs typeface="Crimson Pro SemiBold" pitchFamily="34" charset="-120"/>
            </a:rPr>
            <a:t>AS 1 — Key Gaps</a:t>
          </a:r>
          <a:endParaRPr lang="en-IN" sz="1800" dirty="0"/>
        </a:p>
      </dgm:t>
    </dgm:pt>
    <dgm:pt modelId="{F1C6E749-4F2D-4BA2-9ACC-F72DA1DD9854}" type="parTrans" cxnId="{78F344B4-1EB5-4503-A7FE-D801E0BE2753}">
      <dgm:prSet/>
      <dgm:spPr/>
      <dgm:t>
        <a:bodyPr/>
        <a:lstStyle/>
        <a:p>
          <a:endParaRPr lang="en-IN" sz="1800"/>
        </a:p>
      </dgm:t>
    </dgm:pt>
    <dgm:pt modelId="{0ABA4D1B-00CC-4D8F-B0BE-8A417AB6ED2B}" type="sibTrans" cxnId="{78F344B4-1EB5-4503-A7FE-D801E0BE2753}">
      <dgm:prSet/>
      <dgm:spPr/>
      <dgm:t>
        <a:bodyPr/>
        <a:lstStyle/>
        <a:p>
          <a:endParaRPr lang="en-IN" sz="1800"/>
        </a:p>
      </dgm:t>
    </dgm:pt>
    <dgm:pt modelId="{4E33DACC-A383-42B6-9292-7B5A5DD4BF32}">
      <dgm:prSet phldrT="[Text]" phldr="0" custT="1"/>
      <dgm:spPr/>
      <dgm:t>
        <a:bodyPr/>
        <a:lstStyle/>
        <a:p>
          <a:r>
            <a:rPr lang="en-IN" sz="1800" dirty="0"/>
            <a:t> </a:t>
          </a:r>
          <a:r>
            <a:rPr lang="en-US" sz="1800" dirty="0">
              <a:latin typeface="+mj-lt"/>
              <a:ea typeface="Heebo" pitchFamily="34" charset="-122"/>
              <a:cs typeface="Heebo" pitchFamily="34" charset="-120"/>
            </a:rPr>
            <a:t>Cash basis used for gratuity instead of accrual</a:t>
          </a:r>
          <a:endParaRPr lang="en-IN" sz="1800" dirty="0"/>
        </a:p>
      </dgm:t>
    </dgm:pt>
    <dgm:pt modelId="{933AFE10-B509-44C8-B339-0DF07046A85A}" type="parTrans" cxnId="{1659E596-5658-4064-BA0A-CBE9E0A4D98B}">
      <dgm:prSet/>
      <dgm:spPr/>
      <dgm:t>
        <a:bodyPr/>
        <a:lstStyle/>
        <a:p>
          <a:endParaRPr lang="en-IN" sz="1800"/>
        </a:p>
      </dgm:t>
    </dgm:pt>
    <dgm:pt modelId="{EA9BB160-514B-48A5-9E53-DB7F465C3EF8}" type="sibTrans" cxnId="{1659E596-5658-4064-BA0A-CBE9E0A4D98B}">
      <dgm:prSet/>
      <dgm:spPr/>
      <dgm:t>
        <a:bodyPr/>
        <a:lstStyle/>
        <a:p>
          <a:endParaRPr lang="en-IN" sz="1800"/>
        </a:p>
      </dgm:t>
    </dgm:pt>
    <dgm:pt modelId="{37443E47-ADC9-4D75-A06A-ADC5C94C55BC}">
      <dgm:prSet phldrT="[Text]" custT="1"/>
      <dgm:spPr/>
      <dgm:t>
        <a:bodyPr/>
        <a:lstStyle/>
        <a:p>
          <a:pPr>
            <a:buNone/>
          </a:pPr>
          <a:r>
            <a:rPr lang="en-US" sz="1800">
              <a:latin typeface="+mj-lt"/>
              <a:ea typeface="Crimson Pro SemiBold" pitchFamily="34" charset="-122"/>
              <a:cs typeface="Crimson Pro SemiBold" pitchFamily="34" charset="-120"/>
            </a:rPr>
            <a:t>AS 2 — Key Gaps</a:t>
          </a:r>
          <a:endParaRPr lang="en-IN" sz="1800" dirty="0"/>
        </a:p>
      </dgm:t>
    </dgm:pt>
    <dgm:pt modelId="{FB4F849E-5943-4DCB-BE8A-8F35FCCDA08E}" type="parTrans" cxnId="{589C6256-A65E-4879-97BA-4505CCFF377D}">
      <dgm:prSet/>
      <dgm:spPr/>
      <dgm:t>
        <a:bodyPr/>
        <a:lstStyle/>
        <a:p>
          <a:endParaRPr lang="en-IN" sz="1800"/>
        </a:p>
      </dgm:t>
    </dgm:pt>
    <dgm:pt modelId="{D487EE92-B4C2-4ABC-945C-C056F18D4940}" type="sibTrans" cxnId="{589C6256-A65E-4879-97BA-4505CCFF377D}">
      <dgm:prSet/>
      <dgm:spPr/>
      <dgm:t>
        <a:bodyPr/>
        <a:lstStyle/>
        <a:p>
          <a:endParaRPr lang="en-IN" sz="1800"/>
        </a:p>
      </dgm:t>
    </dgm:pt>
    <dgm:pt modelId="{451D9F1A-BA3E-4219-8F34-D33C6DE0A45E}">
      <dgm:prSet phldrT="[Text]" phldr="0" custT="1"/>
      <dgm:spPr/>
      <dgm:t>
        <a:bodyPr/>
        <a:lstStyle/>
        <a:p>
          <a:r>
            <a:rPr lang="en-IN" sz="1800" dirty="0"/>
            <a:t> </a:t>
          </a:r>
          <a:r>
            <a:rPr lang="en-US" sz="1800" dirty="0">
              <a:latin typeface="+mj-lt"/>
              <a:ea typeface="Heebo" pitchFamily="34" charset="-122"/>
              <a:cs typeface="Heebo" pitchFamily="34" charset="-120"/>
            </a:rPr>
            <a:t>"Market value" used instead of net realizable value</a:t>
          </a:r>
          <a:endParaRPr lang="en-IN" sz="1800" dirty="0"/>
        </a:p>
      </dgm:t>
    </dgm:pt>
    <dgm:pt modelId="{CCF8C166-DED1-4336-B25A-754DB91C38EA}" type="parTrans" cxnId="{650B58FB-7EC5-4D13-A65C-377D0026B8F2}">
      <dgm:prSet/>
      <dgm:spPr/>
      <dgm:t>
        <a:bodyPr/>
        <a:lstStyle/>
        <a:p>
          <a:endParaRPr lang="en-IN" sz="1800"/>
        </a:p>
      </dgm:t>
    </dgm:pt>
    <dgm:pt modelId="{856493B9-FBA3-49C3-9D14-055FCDDD1B8E}" type="sibTrans" cxnId="{650B58FB-7EC5-4D13-A65C-377D0026B8F2}">
      <dgm:prSet/>
      <dgm:spPr/>
      <dgm:t>
        <a:bodyPr/>
        <a:lstStyle/>
        <a:p>
          <a:endParaRPr lang="en-IN" sz="1800"/>
        </a:p>
      </dgm:t>
    </dgm:pt>
    <dgm:pt modelId="{C36590CA-1E96-481F-9345-774CB8E8B923}">
      <dgm:prSet custT="1"/>
      <dgm:spPr/>
      <dgm:t>
        <a:bodyPr/>
        <a:lstStyle/>
        <a:p>
          <a:r>
            <a:rPr lang="en-US" sz="1800" dirty="0">
              <a:latin typeface="+mj-lt"/>
              <a:ea typeface="Heebo" pitchFamily="34" charset="-122"/>
              <a:cs typeface="Heebo" pitchFamily="34" charset="-120"/>
            </a:rPr>
            <a:t>No policy disclosed for leave encashment, goodwill, factoring, claims, rental income, investments, government grants, borrowing costs</a:t>
          </a:r>
          <a:endParaRPr lang="en-US" sz="1800" dirty="0">
            <a:latin typeface="+mj-lt"/>
          </a:endParaRPr>
        </a:p>
      </dgm:t>
    </dgm:pt>
    <dgm:pt modelId="{4E9373AE-F30E-4883-9784-86D0DFC04832}" type="parTrans" cxnId="{85B01B4D-16E9-4F76-8F0B-380B5072FA5C}">
      <dgm:prSet/>
      <dgm:spPr/>
      <dgm:t>
        <a:bodyPr/>
        <a:lstStyle/>
        <a:p>
          <a:endParaRPr lang="en-IN" sz="1800"/>
        </a:p>
      </dgm:t>
    </dgm:pt>
    <dgm:pt modelId="{81CDDE7A-A40E-4934-969D-9C6EB6A7856C}" type="sibTrans" cxnId="{85B01B4D-16E9-4F76-8F0B-380B5072FA5C}">
      <dgm:prSet/>
      <dgm:spPr/>
      <dgm:t>
        <a:bodyPr/>
        <a:lstStyle/>
        <a:p>
          <a:endParaRPr lang="en-IN" sz="1800"/>
        </a:p>
      </dgm:t>
    </dgm:pt>
    <dgm:pt modelId="{58849593-2B1C-423C-9F27-B5C0340E2F23}">
      <dgm:prSet custT="1"/>
      <dgm:spPr/>
      <dgm:t>
        <a:bodyPr/>
        <a:lstStyle/>
        <a:p>
          <a:r>
            <a:rPr lang="en-US" sz="1800">
              <a:latin typeface="+mj-lt"/>
              <a:ea typeface="Heebo" pitchFamily="34" charset="-122"/>
              <a:cs typeface="Heebo" pitchFamily="34" charset="-120"/>
            </a:rPr>
            <a:t>Revenue recognition policy incomplete — missing control and uncertainty conditions</a:t>
          </a:r>
          <a:endParaRPr lang="en-US" sz="1800" dirty="0">
            <a:latin typeface="+mj-lt"/>
          </a:endParaRPr>
        </a:p>
      </dgm:t>
    </dgm:pt>
    <dgm:pt modelId="{5A4428DB-9E7D-4249-B4BE-516C24129973}" type="parTrans" cxnId="{03CEDB26-6C1B-46F2-825F-D668928F82EA}">
      <dgm:prSet/>
      <dgm:spPr/>
      <dgm:t>
        <a:bodyPr/>
        <a:lstStyle/>
        <a:p>
          <a:endParaRPr lang="en-IN" sz="1800"/>
        </a:p>
      </dgm:t>
    </dgm:pt>
    <dgm:pt modelId="{4D8F4F56-87F2-4A3A-8E01-27C1E7153274}" type="sibTrans" cxnId="{03CEDB26-6C1B-46F2-825F-D668928F82EA}">
      <dgm:prSet/>
      <dgm:spPr/>
      <dgm:t>
        <a:bodyPr/>
        <a:lstStyle/>
        <a:p>
          <a:endParaRPr lang="en-IN" sz="1800"/>
        </a:p>
      </dgm:t>
    </dgm:pt>
    <dgm:pt modelId="{241087D4-D11E-42EC-BFA3-39BFFC1507B3}">
      <dgm:prSet custT="1"/>
      <dgm:spPr/>
      <dgm:t>
        <a:bodyPr/>
        <a:lstStyle/>
        <a:p>
          <a:r>
            <a:rPr lang="en-US" sz="1800" dirty="0">
              <a:latin typeface="+mj-lt"/>
              <a:ea typeface="Heebo" pitchFamily="34" charset="-122"/>
              <a:cs typeface="Heebo" pitchFamily="34" charset="-120"/>
            </a:rPr>
            <a:t>Amortization policy inconsistent with actual method used</a:t>
          </a:r>
          <a:endParaRPr lang="en-US" sz="1800" dirty="0">
            <a:latin typeface="+mj-lt"/>
          </a:endParaRPr>
        </a:p>
      </dgm:t>
    </dgm:pt>
    <dgm:pt modelId="{1D77E66F-400E-4BEB-BCAC-B113D4853472}" type="parTrans" cxnId="{13883847-B69F-48C8-85C2-107F5556C40D}">
      <dgm:prSet/>
      <dgm:spPr/>
      <dgm:t>
        <a:bodyPr/>
        <a:lstStyle/>
        <a:p>
          <a:endParaRPr lang="en-IN" sz="1800"/>
        </a:p>
      </dgm:t>
    </dgm:pt>
    <dgm:pt modelId="{45B1AC44-5BB8-4F84-BE8F-7B5A946CC650}" type="sibTrans" cxnId="{13883847-B69F-48C8-85C2-107F5556C40D}">
      <dgm:prSet/>
      <dgm:spPr/>
      <dgm:t>
        <a:bodyPr/>
        <a:lstStyle/>
        <a:p>
          <a:endParaRPr lang="en-IN" sz="1800"/>
        </a:p>
      </dgm:t>
    </dgm:pt>
    <dgm:pt modelId="{69CD018D-089D-4679-A1DC-803062183C93}">
      <dgm:prSet custT="1"/>
      <dgm:spPr/>
      <dgm:t>
        <a:bodyPr/>
        <a:lstStyle/>
        <a:p>
          <a:r>
            <a:rPr lang="en-US" sz="1800" dirty="0">
              <a:latin typeface="+mj-lt"/>
              <a:ea typeface="Heebo" pitchFamily="34" charset="-122"/>
              <a:cs typeface="Heebo" pitchFamily="34" charset="-120"/>
            </a:rPr>
            <a:t>Interest wrongly included in inventory cost</a:t>
          </a:r>
          <a:endParaRPr lang="en-US" sz="1800" dirty="0">
            <a:latin typeface="+mj-lt"/>
          </a:endParaRPr>
        </a:p>
      </dgm:t>
    </dgm:pt>
    <dgm:pt modelId="{25D1E6B1-8533-4BD8-9C88-126658081868}" type="parTrans" cxnId="{DF11B813-04A6-4F18-9403-56F0E87C56F7}">
      <dgm:prSet/>
      <dgm:spPr/>
      <dgm:t>
        <a:bodyPr/>
        <a:lstStyle/>
        <a:p>
          <a:endParaRPr lang="en-IN" sz="1800"/>
        </a:p>
      </dgm:t>
    </dgm:pt>
    <dgm:pt modelId="{3699C96D-7572-4990-AE0C-13D98C9905B8}" type="sibTrans" cxnId="{DF11B813-04A6-4F18-9403-56F0E87C56F7}">
      <dgm:prSet/>
      <dgm:spPr/>
      <dgm:t>
        <a:bodyPr/>
        <a:lstStyle/>
        <a:p>
          <a:endParaRPr lang="en-IN" sz="1800"/>
        </a:p>
      </dgm:t>
    </dgm:pt>
    <dgm:pt modelId="{1EC51E4E-7FCD-4B27-A9BA-7F435D309AB6}">
      <dgm:prSet custT="1"/>
      <dgm:spPr/>
      <dgm:t>
        <a:bodyPr/>
        <a:lstStyle/>
        <a:p>
          <a:r>
            <a:rPr lang="en-US" sz="1800">
              <a:latin typeface="+mj-lt"/>
              <a:ea typeface="Heebo" pitchFamily="34" charset="-122"/>
              <a:cs typeface="Heebo" pitchFamily="34" charset="-120"/>
            </a:rPr>
            <a:t>Auditor relied solely on cost auditor without independent verification</a:t>
          </a:r>
          <a:endParaRPr lang="en-US" sz="1800" dirty="0">
            <a:latin typeface="+mj-lt"/>
          </a:endParaRPr>
        </a:p>
      </dgm:t>
    </dgm:pt>
    <dgm:pt modelId="{0DAE3D65-FD16-43BB-A807-954B75523EB1}" type="parTrans" cxnId="{82DDFCD0-3E27-4D93-8E1C-296955460FED}">
      <dgm:prSet/>
      <dgm:spPr/>
      <dgm:t>
        <a:bodyPr/>
        <a:lstStyle/>
        <a:p>
          <a:endParaRPr lang="en-IN" sz="1800"/>
        </a:p>
      </dgm:t>
    </dgm:pt>
    <dgm:pt modelId="{4D8B5214-EFE6-4AE2-ACC7-317576D63478}" type="sibTrans" cxnId="{82DDFCD0-3E27-4D93-8E1C-296955460FED}">
      <dgm:prSet/>
      <dgm:spPr/>
      <dgm:t>
        <a:bodyPr/>
        <a:lstStyle/>
        <a:p>
          <a:endParaRPr lang="en-IN" sz="1800"/>
        </a:p>
      </dgm:t>
    </dgm:pt>
    <dgm:pt modelId="{099721BC-5333-4501-B50E-736407163440}">
      <dgm:prSet custT="1"/>
      <dgm:spPr/>
      <dgm:t>
        <a:bodyPr/>
        <a:lstStyle/>
        <a:p>
          <a:r>
            <a:rPr lang="en-US" sz="1800">
              <a:latin typeface="+mj-lt"/>
              <a:ea typeface="Heebo" pitchFamily="34" charset="-122"/>
              <a:cs typeface="Heebo" pitchFamily="34" charset="-120"/>
            </a:rPr>
            <a:t>Cost formula for finished goods not disclosed</a:t>
          </a:r>
          <a:endParaRPr lang="en-US" sz="1800" dirty="0">
            <a:latin typeface="+mj-lt"/>
          </a:endParaRPr>
        </a:p>
      </dgm:t>
    </dgm:pt>
    <dgm:pt modelId="{47325469-0EFA-42F4-94AC-576227DE40A3}" type="parTrans" cxnId="{D38BBDE8-27DE-45C6-A683-FAFA949B176F}">
      <dgm:prSet/>
      <dgm:spPr/>
      <dgm:t>
        <a:bodyPr/>
        <a:lstStyle/>
        <a:p>
          <a:endParaRPr lang="en-IN" sz="1800"/>
        </a:p>
      </dgm:t>
    </dgm:pt>
    <dgm:pt modelId="{D031EE3B-7E75-489C-AE90-51B54292CFAF}" type="sibTrans" cxnId="{D38BBDE8-27DE-45C6-A683-FAFA949B176F}">
      <dgm:prSet/>
      <dgm:spPr/>
      <dgm:t>
        <a:bodyPr/>
        <a:lstStyle/>
        <a:p>
          <a:endParaRPr lang="en-IN" sz="1800"/>
        </a:p>
      </dgm:t>
    </dgm:pt>
    <dgm:pt modelId="{6191FEB9-4279-45AE-8303-80610A69A56A}">
      <dgm:prSet custT="1"/>
      <dgm:spPr/>
      <dgm:t>
        <a:bodyPr/>
        <a:lstStyle/>
        <a:p>
          <a:r>
            <a:rPr lang="en-US" sz="1800" dirty="0">
              <a:latin typeface="+mj-lt"/>
              <a:ea typeface="Heebo" pitchFamily="34" charset="-122"/>
              <a:cs typeface="Heebo" pitchFamily="34" charset="-120"/>
            </a:rPr>
            <a:t>FIFO/Weighted Average stated but only FIFO followed</a:t>
          </a:r>
          <a:endParaRPr lang="en-US" sz="1800" dirty="0">
            <a:latin typeface="+mj-lt"/>
          </a:endParaRPr>
        </a:p>
      </dgm:t>
    </dgm:pt>
    <dgm:pt modelId="{BE1FFE0F-3EAB-4441-A287-A8EE5BD950BB}" type="parTrans" cxnId="{2E2AB48D-EFC4-418A-943A-40622273E728}">
      <dgm:prSet/>
      <dgm:spPr/>
      <dgm:t>
        <a:bodyPr/>
        <a:lstStyle/>
        <a:p>
          <a:endParaRPr lang="en-IN" sz="1800"/>
        </a:p>
      </dgm:t>
    </dgm:pt>
    <dgm:pt modelId="{A499B97B-B17B-4B8A-BB10-D52D3DC75031}" type="sibTrans" cxnId="{2E2AB48D-EFC4-418A-943A-40622273E728}">
      <dgm:prSet/>
      <dgm:spPr/>
      <dgm:t>
        <a:bodyPr/>
        <a:lstStyle/>
        <a:p>
          <a:endParaRPr lang="en-IN" sz="1800"/>
        </a:p>
      </dgm:t>
    </dgm:pt>
    <dgm:pt modelId="{679D4EA6-503A-4D4C-8A54-BA6506A6E0F2}" type="pres">
      <dgm:prSet presAssocID="{4931E854-F36B-4BA0-8763-577B8B14AB0B}" presName="Name0" presStyleCnt="0">
        <dgm:presLayoutVars>
          <dgm:dir/>
          <dgm:animLvl val="lvl"/>
          <dgm:resizeHandles val="exact"/>
        </dgm:presLayoutVars>
      </dgm:prSet>
      <dgm:spPr/>
      <dgm:t>
        <a:bodyPr/>
        <a:lstStyle/>
        <a:p>
          <a:endParaRPr lang="en-US"/>
        </a:p>
      </dgm:t>
    </dgm:pt>
    <dgm:pt modelId="{4E726E9C-5059-43AD-9068-EC97488AC1A6}" type="pres">
      <dgm:prSet presAssocID="{FB62A6E6-4284-410D-8F42-F1A4BD88FB39}" presName="composite" presStyleCnt="0"/>
      <dgm:spPr/>
    </dgm:pt>
    <dgm:pt modelId="{E987D39B-0CED-495E-B229-A1EB9DAAAA31}" type="pres">
      <dgm:prSet presAssocID="{FB62A6E6-4284-410D-8F42-F1A4BD88FB39}" presName="parTx" presStyleLbl="alignNode1" presStyleIdx="0" presStyleCnt="2">
        <dgm:presLayoutVars>
          <dgm:chMax val="0"/>
          <dgm:chPref val="0"/>
          <dgm:bulletEnabled val="1"/>
        </dgm:presLayoutVars>
      </dgm:prSet>
      <dgm:spPr/>
      <dgm:t>
        <a:bodyPr/>
        <a:lstStyle/>
        <a:p>
          <a:endParaRPr lang="en-US"/>
        </a:p>
      </dgm:t>
    </dgm:pt>
    <dgm:pt modelId="{28815E57-38D2-4250-B561-B0A62CD445A6}" type="pres">
      <dgm:prSet presAssocID="{FB62A6E6-4284-410D-8F42-F1A4BD88FB39}" presName="desTx" presStyleLbl="alignAccFollowNode1" presStyleIdx="0" presStyleCnt="2">
        <dgm:presLayoutVars>
          <dgm:bulletEnabled val="1"/>
        </dgm:presLayoutVars>
      </dgm:prSet>
      <dgm:spPr/>
      <dgm:t>
        <a:bodyPr/>
        <a:lstStyle/>
        <a:p>
          <a:endParaRPr lang="en-US"/>
        </a:p>
      </dgm:t>
    </dgm:pt>
    <dgm:pt modelId="{B7314E62-88B3-4BF5-9907-C93673658479}" type="pres">
      <dgm:prSet presAssocID="{0ABA4D1B-00CC-4D8F-B0BE-8A417AB6ED2B}" presName="space" presStyleCnt="0"/>
      <dgm:spPr/>
    </dgm:pt>
    <dgm:pt modelId="{83A3DC60-36A9-412D-A1FD-E01C69FF91FC}" type="pres">
      <dgm:prSet presAssocID="{37443E47-ADC9-4D75-A06A-ADC5C94C55BC}" presName="composite" presStyleCnt="0"/>
      <dgm:spPr/>
    </dgm:pt>
    <dgm:pt modelId="{D4AB21D8-1B50-4CE0-8B05-26BDC674C955}" type="pres">
      <dgm:prSet presAssocID="{37443E47-ADC9-4D75-A06A-ADC5C94C55BC}" presName="parTx" presStyleLbl="alignNode1" presStyleIdx="1" presStyleCnt="2">
        <dgm:presLayoutVars>
          <dgm:chMax val="0"/>
          <dgm:chPref val="0"/>
          <dgm:bulletEnabled val="1"/>
        </dgm:presLayoutVars>
      </dgm:prSet>
      <dgm:spPr/>
      <dgm:t>
        <a:bodyPr/>
        <a:lstStyle/>
        <a:p>
          <a:endParaRPr lang="en-US"/>
        </a:p>
      </dgm:t>
    </dgm:pt>
    <dgm:pt modelId="{FCD7B962-008A-42FB-A657-44F9C0FF47B3}" type="pres">
      <dgm:prSet presAssocID="{37443E47-ADC9-4D75-A06A-ADC5C94C55BC}" presName="desTx" presStyleLbl="alignAccFollowNode1" presStyleIdx="1" presStyleCnt="2">
        <dgm:presLayoutVars>
          <dgm:bulletEnabled val="1"/>
        </dgm:presLayoutVars>
      </dgm:prSet>
      <dgm:spPr/>
      <dgm:t>
        <a:bodyPr/>
        <a:lstStyle/>
        <a:p>
          <a:endParaRPr lang="en-US"/>
        </a:p>
      </dgm:t>
    </dgm:pt>
  </dgm:ptLst>
  <dgm:cxnLst>
    <dgm:cxn modelId="{1659E596-5658-4064-BA0A-CBE9E0A4D98B}" srcId="{FB62A6E6-4284-410D-8F42-F1A4BD88FB39}" destId="{4E33DACC-A383-42B6-9292-7B5A5DD4BF32}" srcOrd="0" destOrd="0" parTransId="{933AFE10-B509-44C8-B339-0DF07046A85A}" sibTransId="{EA9BB160-514B-48A5-9E53-DB7F465C3EF8}"/>
    <dgm:cxn modelId="{13883847-B69F-48C8-85C2-107F5556C40D}" srcId="{FB62A6E6-4284-410D-8F42-F1A4BD88FB39}" destId="{241087D4-D11E-42EC-BFA3-39BFFC1507B3}" srcOrd="3" destOrd="0" parTransId="{1D77E66F-400E-4BEB-BCAC-B113D4853472}" sibTransId="{45B1AC44-5BB8-4F84-BE8F-7B5A946CC650}"/>
    <dgm:cxn modelId="{85B01B4D-16E9-4F76-8F0B-380B5072FA5C}" srcId="{FB62A6E6-4284-410D-8F42-F1A4BD88FB39}" destId="{C36590CA-1E96-481F-9345-774CB8E8B923}" srcOrd="1" destOrd="0" parTransId="{4E9373AE-F30E-4883-9784-86D0DFC04832}" sibTransId="{81CDDE7A-A40E-4934-969D-9C6EB6A7856C}"/>
    <dgm:cxn modelId="{7FCC96A6-2317-4DB8-ACB9-2621DD57A4B9}" type="presOf" srcId="{099721BC-5333-4501-B50E-736407163440}" destId="{FCD7B962-008A-42FB-A657-44F9C0FF47B3}" srcOrd="0" destOrd="3" presId="urn:microsoft.com/office/officeart/2005/8/layout/hList1"/>
    <dgm:cxn modelId="{2E2AB48D-EFC4-418A-943A-40622273E728}" srcId="{37443E47-ADC9-4D75-A06A-ADC5C94C55BC}" destId="{6191FEB9-4279-45AE-8303-80610A69A56A}" srcOrd="4" destOrd="0" parTransId="{BE1FFE0F-3EAB-4441-A287-A8EE5BD950BB}" sibTransId="{A499B97B-B17B-4B8A-BB10-D52D3DC75031}"/>
    <dgm:cxn modelId="{D38BBDE8-27DE-45C6-A683-FAFA949B176F}" srcId="{37443E47-ADC9-4D75-A06A-ADC5C94C55BC}" destId="{099721BC-5333-4501-B50E-736407163440}" srcOrd="3" destOrd="0" parTransId="{47325469-0EFA-42F4-94AC-576227DE40A3}" sibTransId="{D031EE3B-7E75-489C-AE90-51B54292CFAF}"/>
    <dgm:cxn modelId="{03CEDB26-6C1B-46F2-825F-D668928F82EA}" srcId="{FB62A6E6-4284-410D-8F42-F1A4BD88FB39}" destId="{58849593-2B1C-423C-9F27-B5C0340E2F23}" srcOrd="2" destOrd="0" parTransId="{5A4428DB-9E7D-4249-B4BE-516C24129973}" sibTransId="{4D8F4F56-87F2-4A3A-8E01-27C1E7153274}"/>
    <dgm:cxn modelId="{78F344B4-1EB5-4503-A7FE-D801E0BE2753}" srcId="{4931E854-F36B-4BA0-8763-577B8B14AB0B}" destId="{FB62A6E6-4284-410D-8F42-F1A4BD88FB39}" srcOrd="0" destOrd="0" parTransId="{F1C6E749-4F2D-4BA2-9ACC-F72DA1DD9854}" sibTransId="{0ABA4D1B-00CC-4D8F-B0BE-8A417AB6ED2B}"/>
    <dgm:cxn modelId="{CE04CBA0-E4D6-4C56-B59B-488250806DD3}" type="presOf" srcId="{4E33DACC-A383-42B6-9292-7B5A5DD4BF32}" destId="{28815E57-38D2-4250-B561-B0A62CD445A6}" srcOrd="0" destOrd="0" presId="urn:microsoft.com/office/officeart/2005/8/layout/hList1"/>
    <dgm:cxn modelId="{9BD235B1-2722-4365-AACE-69FCDECA6902}" type="presOf" srcId="{241087D4-D11E-42EC-BFA3-39BFFC1507B3}" destId="{28815E57-38D2-4250-B561-B0A62CD445A6}" srcOrd="0" destOrd="3" presId="urn:microsoft.com/office/officeart/2005/8/layout/hList1"/>
    <dgm:cxn modelId="{C44F859F-3FE2-4A6C-8518-D79392691235}" type="presOf" srcId="{58849593-2B1C-423C-9F27-B5C0340E2F23}" destId="{28815E57-38D2-4250-B561-B0A62CD445A6}" srcOrd="0" destOrd="2" presId="urn:microsoft.com/office/officeart/2005/8/layout/hList1"/>
    <dgm:cxn modelId="{8C2AD0B6-5CDF-4175-8021-47B2C8B9AA46}" type="presOf" srcId="{1EC51E4E-7FCD-4B27-A9BA-7F435D309AB6}" destId="{FCD7B962-008A-42FB-A657-44F9C0FF47B3}" srcOrd="0" destOrd="2" presId="urn:microsoft.com/office/officeart/2005/8/layout/hList1"/>
    <dgm:cxn modelId="{E95FFDA2-175C-4735-AEFE-9D3C19E3C481}" type="presOf" srcId="{69CD018D-089D-4679-A1DC-803062183C93}" destId="{FCD7B962-008A-42FB-A657-44F9C0FF47B3}" srcOrd="0" destOrd="1" presId="urn:microsoft.com/office/officeart/2005/8/layout/hList1"/>
    <dgm:cxn modelId="{82DDFCD0-3E27-4D93-8E1C-296955460FED}" srcId="{37443E47-ADC9-4D75-A06A-ADC5C94C55BC}" destId="{1EC51E4E-7FCD-4B27-A9BA-7F435D309AB6}" srcOrd="2" destOrd="0" parTransId="{0DAE3D65-FD16-43BB-A807-954B75523EB1}" sibTransId="{4D8B5214-EFE6-4AE2-ACC7-317576D63478}"/>
    <dgm:cxn modelId="{589C6256-A65E-4879-97BA-4505CCFF377D}" srcId="{4931E854-F36B-4BA0-8763-577B8B14AB0B}" destId="{37443E47-ADC9-4D75-A06A-ADC5C94C55BC}" srcOrd="1" destOrd="0" parTransId="{FB4F849E-5943-4DCB-BE8A-8F35FCCDA08E}" sibTransId="{D487EE92-B4C2-4ABC-945C-C056F18D4940}"/>
    <dgm:cxn modelId="{DB7D3895-D201-4995-A7A4-5E0BA9E3EFBF}" type="presOf" srcId="{C36590CA-1E96-481F-9345-774CB8E8B923}" destId="{28815E57-38D2-4250-B561-B0A62CD445A6}" srcOrd="0" destOrd="1" presId="urn:microsoft.com/office/officeart/2005/8/layout/hList1"/>
    <dgm:cxn modelId="{5251513A-BA85-401B-8879-BA17BCD7B198}" type="presOf" srcId="{37443E47-ADC9-4D75-A06A-ADC5C94C55BC}" destId="{D4AB21D8-1B50-4CE0-8B05-26BDC674C955}" srcOrd="0" destOrd="0" presId="urn:microsoft.com/office/officeart/2005/8/layout/hList1"/>
    <dgm:cxn modelId="{C94363F2-C7A9-4A39-A688-7B48BC020C64}" type="presOf" srcId="{451D9F1A-BA3E-4219-8F34-D33C6DE0A45E}" destId="{FCD7B962-008A-42FB-A657-44F9C0FF47B3}" srcOrd="0" destOrd="0" presId="urn:microsoft.com/office/officeart/2005/8/layout/hList1"/>
    <dgm:cxn modelId="{5C443155-2D3E-4E46-9719-CEA9DEE17A3A}" type="presOf" srcId="{4931E854-F36B-4BA0-8763-577B8B14AB0B}" destId="{679D4EA6-503A-4D4C-8A54-BA6506A6E0F2}" srcOrd="0" destOrd="0" presId="urn:microsoft.com/office/officeart/2005/8/layout/hList1"/>
    <dgm:cxn modelId="{7B79F350-1857-4352-A95E-7274239583F2}" type="presOf" srcId="{FB62A6E6-4284-410D-8F42-F1A4BD88FB39}" destId="{E987D39B-0CED-495E-B229-A1EB9DAAAA31}" srcOrd="0" destOrd="0" presId="urn:microsoft.com/office/officeart/2005/8/layout/hList1"/>
    <dgm:cxn modelId="{DF11B813-04A6-4F18-9403-56F0E87C56F7}" srcId="{37443E47-ADC9-4D75-A06A-ADC5C94C55BC}" destId="{69CD018D-089D-4679-A1DC-803062183C93}" srcOrd="1" destOrd="0" parTransId="{25D1E6B1-8533-4BD8-9C88-126658081868}" sibTransId="{3699C96D-7572-4990-AE0C-13D98C9905B8}"/>
    <dgm:cxn modelId="{75FD3140-6356-4DE2-9D39-EEC88AF5A1E4}" type="presOf" srcId="{6191FEB9-4279-45AE-8303-80610A69A56A}" destId="{FCD7B962-008A-42FB-A657-44F9C0FF47B3}" srcOrd="0" destOrd="4" presId="urn:microsoft.com/office/officeart/2005/8/layout/hList1"/>
    <dgm:cxn modelId="{650B58FB-7EC5-4D13-A65C-377D0026B8F2}" srcId="{37443E47-ADC9-4D75-A06A-ADC5C94C55BC}" destId="{451D9F1A-BA3E-4219-8F34-D33C6DE0A45E}" srcOrd="0" destOrd="0" parTransId="{CCF8C166-DED1-4336-B25A-754DB91C38EA}" sibTransId="{856493B9-FBA3-49C3-9D14-055FCDDD1B8E}"/>
    <dgm:cxn modelId="{ED261D9A-EF2C-43A1-92E9-BD4208BFE29C}" type="presParOf" srcId="{679D4EA6-503A-4D4C-8A54-BA6506A6E0F2}" destId="{4E726E9C-5059-43AD-9068-EC97488AC1A6}" srcOrd="0" destOrd="0" presId="urn:microsoft.com/office/officeart/2005/8/layout/hList1"/>
    <dgm:cxn modelId="{EAE48AF4-7C1D-4360-B9C0-6240027ED1B1}" type="presParOf" srcId="{4E726E9C-5059-43AD-9068-EC97488AC1A6}" destId="{E987D39B-0CED-495E-B229-A1EB9DAAAA31}" srcOrd="0" destOrd="0" presId="urn:microsoft.com/office/officeart/2005/8/layout/hList1"/>
    <dgm:cxn modelId="{16170E8A-73FB-434E-B0AF-C53885A4A4DD}" type="presParOf" srcId="{4E726E9C-5059-43AD-9068-EC97488AC1A6}" destId="{28815E57-38D2-4250-B561-B0A62CD445A6}" srcOrd="1" destOrd="0" presId="urn:microsoft.com/office/officeart/2005/8/layout/hList1"/>
    <dgm:cxn modelId="{CA4F8F4D-5C5E-4568-A150-232A285B4E2A}" type="presParOf" srcId="{679D4EA6-503A-4D4C-8A54-BA6506A6E0F2}" destId="{B7314E62-88B3-4BF5-9907-C93673658479}" srcOrd="1" destOrd="0" presId="urn:microsoft.com/office/officeart/2005/8/layout/hList1"/>
    <dgm:cxn modelId="{DA4791D4-5E04-4348-84C9-C7808973865C}" type="presParOf" srcId="{679D4EA6-503A-4D4C-8A54-BA6506A6E0F2}" destId="{83A3DC60-36A9-412D-A1FD-E01C69FF91FC}" srcOrd="2" destOrd="0" presId="urn:microsoft.com/office/officeart/2005/8/layout/hList1"/>
    <dgm:cxn modelId="{B4BC33C3-E8E2-40BE-BBB6-632ABA038D1A}" type="presParOf" srcId="{83A3DC60-36A9-412D-A1FD-E01C69FF91FC}" destId="{D4AB21D8-1B50-4CE0-8B05-26BDC674C955}" srcOrd="0" destOrd="0" presId="urn:microsoft.com/office/officeart/2005/8/layout/hList1"/>
    <dgm:cxn modelId="{234494AC-E272-499B-9909-AFE0D434EA74}" type="presParOf" srcId="{83A3DC60-36A9-412D-A1FD-E01C69FF91FC}" destId="{FCD7B962-008A-42FB-A657-44F9C0FF47B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E9DB82-32AF-49EF-9D51-05F5FE612D4E}" type="doc">
      <dgm:prSet loTypeId="urn:microsoft.com/office/officeart/2005/8/layout/list1" loCatId="list" qsTypeId="urn:microsoft.com/office/officeart/2005/8/quickstyle/3d2" qsCatId="3D" csTypeId="urn:microsoft.com/office/officeart/2005/8/colors/colorful2" csCatId="colorful" phldr="1"/>
      <dgm:spPr/>
      <dgm:t>
        <a:bodyPr/>
        <a:lstStyle/>
        <a:p>
          <a:endParaRPr lang="en-IN"/>
        </a:p>
      </dgm:t>
    </dgm:pt>
    <dgm:pt modelId="{15CAF5B7-0DDD-4E8C-A4B1-B22D00287FFE}">
      <dgm:prSet phldrT="[Text]" custT="1"/>
      <dgm:spPr/>
      <dgm:t>
        <a:bodyPr/>
        <a:lstStyle/>
        <a:p>
          <a:r>
            <a:rPr lang="en-US" sz="1800" dirty="0">
              <a:latin typeface="+mj-lt"/>
              <a:ea typeface="Crimson Pro SemiBold" pitchFamily="34" charset="-122"/>
              <a:cs typeface="Crimson Pro SemiBold" pitchFamily="34" charset="-120"/>
            </a:rPr>
            <a:t>Operating Activities</a:t>
          </a:r>
        </a:p>
        <a:p>
          <a:r>
            <a:rPr lang="en-US" sz="1800" dirty="0">
              <a:ea typeface="Heebo" pitchFamily="34" charset="-122"/>
              <a:cs typeface="Heebo" pitchFamily="34" charset="-120"/>
            </a:rPr>
            <a:t>Short-term borrowings wrongly included; PPE sale profit not deducted; prior period items added back; unrealized forex, bad debts, and interest not adjusted</a:t>
          </a:r>
          <a:endParaRPr lang="en-IN" sz="1800" dirty="0"/>
        </a:p>
      </dgm:t>
    </dgm:pt>
    <dgm:pt modelId="{BE945AF0-032C-4471-976F-AE85057FF18E}" type="parTrans" cxnId="{B88605C8-BC30-4266-886E-FB449650F660}">
      <dgm:prSet/>
      <dgm:spPr/>
      <dgm:t>
        <a:bodyPr/>
        <a:lstStyle/>
        <a:p>
          <a:endParaRPr lang="en-IN" sz="1800"/>
        </a:p>
      </dgm:t>
    </dgm:pt>
    <dgm:pt modelId="{38474FD3-6B9E-4A58-8099-B87535E94300}" type="sibTrans" cxnId="{B88605C8-BC30-4266-886E-FB449650F660}">
      <dgm:prSet/>
      <dgm:spPr/>
      <dgm:t>
        <a:bodyPr/>
        <a:lstStyle/>
        <a:p>
          <a:endParaRPr lang="en-IN" sz="1800"/>
        </a:p>
      </dgm:t>
    </dgm:pt>
    <dgm:pt modelId="{B4418305-94D5-4AFD-B545-75BFF899CEF3}">
      <dgm:prSet phldrT="[Text]" custT="1"/>
      <dgm:spPr/>
      <dgm:t>
        <a:bodyPr/>
        <a:lstStyle/>
        <a:p>
          <a:endParaRPr lang="en-US" sz="1800" dirty="0">
            <a:latin typeface="+mj-lt"/>
            <a:ea typeface="Crimson Pro SemiBold" pitchFamily="34" charset="-122"/>
            <a:cs typeface="Crimson Pro SemiBold" pitchFamily="34" charset="-120"/>
          </a:endParaRPr>
        </a:p>
        <a:p>
          <a:r>
            <a:rPr lang="en-US" sz="1800" dirty="0">
              <a:latin typeface="+mj-lt"/>
              <a:ea typeface="Crimson Pro SemiBold" pitchFamily="34" charset="-122"/>
              <a:cs typeface="Crimson Pro SemiBold" pitchFamily="34" charset="-120"/>
            </a:rPr>
            <a:t>Investing Activities</a:t>
          </a:r>
        </a:p>
        <a:p>
          <a:r>
            <a:rPr lang="en-US" sz="1800" dirty="0">
              <a:latin typeface="+mj-lt"/>
              <a:ea typeface="Heebo" pitchFamily="34" charset="-122"/>
              <a:cs typeface="Heebo" pitchFamily="34" charset="-120"/>
            </a:rPr>
            <a:t>PPE purchase/sale not reported; capital advances omitted; interest income misclassified as financing; tax on interest not disclosed</a:t>
          </a:r>
          <a:endParaRPr lang="en-US" sz="1800" dirty="0">
            <a:latin typeface="+mj-lt"/>
            <a:ea typeface="Crimson Pro SemiBold" pitchFamily="34" charset="-122"/>
            <a:cs typeface="Crimson Pro SemiBold" pitchFamily="34" charset="-120"/>
          </a:endParaRPr>
        </a:p>
        <a:p>
          <a:endParaRPr lang="en-IN" sz="1800" dirty="0"/>
        </a:p>
      </dgm:t>
    </dgm:pt>
    <dgm:pt modelId="{8737B3ED-7E3C-432C-A7ED-F3E5409A1064}" type="parTrans" cxnId="{DC7E9D27-04FC-4CB6-B6AE-85FA88F6B727}">
      <dgm:prSet/>
      <dgm:spPr/>
      <dgm:t>
        <a:bodyPr/>
        <a:lstStyle/>
        <a:p>
          <a:endParaRPr lang="en-IN" sz="1800"/>
        </a:p>
      </dgm:t>
    </dgm:pt>
    <dgm:pt modelId="{60A73315-8694-4DB9-931C-A19D46B55066}" type="sibTrans" cxnId="{DC7E9D27-04FC-4CB6-B6AE-85FA88F6B727}">
      <dgm:prSet/>
      <dgm:spPr/>
      <dgm:t>
        <a:bodyPr/>
        <a:lstStyle/>
        <a:p>
          <a:endParaRPr lang="en-IN" sz="1800"/>
        </a:p>
      </dgm:t>
    </dgm:pt>
    <dgm:pt modelId="{7D0D0843-6D4B-4DFC-A505-FEADAE1B4646}">
      <dgm:prSet phldrT="[Text]" custT="1"/>
      <dgm:spPr/>
      <dgm:t>
        <a:bodyPr/>
        <a:lstStyle/>
        <a:p>
          <a:r>
            <a:rPr lang="en-US" sz="1800" dirty="0">
              <a:latin typeface="+mj-lt"/>
              <a:ea typeface="Crimson Pro SemiBold" pitchFamily="34" charset="-122"/>
              <a:cs typeface="Crimson Pro SemiBold" pitchFamily="34" charset="-120"/>
            </a:rPr>
            <a:t>Financing Activities </a:t>
          </a:r>
        </a:p>
        <a:p>
          <a:r>
            <a:rPr lang="en-US" sz="1800" dirty="0">
              <a:latin typeface="+mj-lt"/>
              <a:ea typeface="Heebo" pitchFamily="34" charset="-122"/>
              <a:cs typeface="Heebo" pitchFamily="34" charset="-120"/>
            </a:rPr>
            <a:t>Short-term borrowings not reported; gross receipts/payments not shown separately; forex gain/loss not disclosed by nature</a:t>
          </a:r>
          <a:r>
            <a:rPr lang="en-US" sz="1800" dirty="0">
              <a:latin typeface="+mj-lt"/>
              <a:ea typeface="Crimson Pro SemiBold" pitchFamily="34" charset="-122"/>
              <a:cs typeface="Crimson Pro SemiBold" pitchFamily="34" charset="-120"/>
            </a:rPr>
            <a:t> </a:t>
          </a:r>
          <a:endParaRPr lang="en-IN" sz="1800" dirty="0"/>
        </a:p>
      </dgm:t>
    </dgm:pt>
    <dgm:pt modelId="{1F1C9860-00BB-4531-99AA-C0AC0B377827}" type="parTrans" cxnId="{033AEB63-2D74-4727-B464-61C5A5DFD730}">
      <dgm:prSet/>
      <dgm:spPr/>
      <dgm:t>
        <a:bodyPr/>
        <a:lstStyle/>
        <a:p>
          <a:endParaRPr lang="en-IN" sz="1800"/>
        </a:p>
      </dgm:t>
    </dgm:pt>
    <dgm:pt modelId="{E3B36171-1CC9-461D-9D06-8F043C70BD2E}" type="sibTrans" cxnId="{033AEB63-2D74-4727-B464-61C5A5DFD730}">
      <dgm:prSet/>
      <dgm:spPr/>
      <dgm:t>
        <a:bodyPr/>
        <a:lstStyle/>
        <a:p>
          <a:endParaRPr lang="en-IN" sz="1800"/>
        </a:p>
      </dgm:t>
    </dgm:pt>
    <dgm:pt modelId="{FB9096E3-CEFF-4BB6-BA7D-05BCF7EE0BD5}" type="pres">
      <dgm:prSet presAssocID="{32E9DB82-32AF-49EF-9D51-05F5FE612D4E}" presName="linear" presStyleCnt="0">
        <dgm:presLayoutVars>
          <dgm:dir/>
          <dgm:animLvl val="lvl"/>
          <dgm:resizeHandles val="exact"/>
        </dgm:presLayoutVars>
      </dgm:prSet>
      <dgm:spPr/>
      <dgm:t>
        <a:bodyPr/>
        <a:lstStyle/>
        <a:p>
          <a:endParaRPr lang="en-US"/>
        </a:p>
      </dgm:t>
    </dgm:pt>
    <dgm:pt modelId="{905B7148-1B47-4621-84A2-978C16D9F3EC}" type="pres">
      <dgm:prSet presAssocID="{15CAF5B7-0DDD-4E8C-A4B1-B22D00287FFE}" presName="parentLin" presStyleCnt="0"/>
      <dgm:spPr/>
    </dgm:pt>
    <dgm:pt modelId="{FE6329D5-8A77-445D-9FBC-0822732513E7}" type="pres">
      <dgm:prSet presAssocID="{15CAF5B7-0DDD-4E8C-A4B1-B22D00287FFE}" presName="parentLeftMargin" presStyleLbl="node1" presStyleIdx="0" presStyleCnt="3"/>
      <dgm:spPr/>
      <dgm:t>
        <a:bodyPr/>
        <a:lstStyle/>
        <a:p>
          <a:endParaRPr lang="en-US"/>
        </a:p>
      </dgm:t>
    </dgm:pt>
    <dgm:pt modelId="{9C2C0630-78C6-42BC-B84C-C5599CC58CAE}" type="pres">
      <dgm:prSet presAssocID="{15CAF5B7-0DDD-4E8C-A4B1-B22D00287FFE}" presName="parentText" presStyleLbl="node1" presStyleIdx="0" presStyleCnt="3" custLinFactNeighborX="-3947">
        <dgm:presLayoutVars>
          <dgm:chMax val="0"/>
          <dgm:bulletEnabled val="1"/>
        </dgm:presLayoutVars>
      </dgm:prSet>
      <dgm:spPr/>
      <dgm:t>
        <a:bodyPr/>
        <a:lstStyle/>
        <a:p>
          <a:endParaRPr lang="en-US"/>
        </a:p>
      </dgm:t>
    </dgm:pt>
    <dgm:pt modelId="{8965B8A4-C875-4C0C-840D-E11F8CC40216}" type="pres">
      <dgm:prSet presAssocID="{15CAF5B7-0DDD-4E8C-A4B1-B22D00287FFE}" presName="negativeSpace" presStyleCnt="0"/>
      <dgm:spPr/>
    </dgm:pt>
    <dgm:pt modelId="{7F3926C7-97B5-45B2-BF7C-0E8FDE717D60}" type="pres">
      <dgm:prSet presAssocID="{15CAF5B7-0DDD-4E8C-A4B1-B22D00287FFE}" presName="childText" presStyleLbl="conFgAcc1" presStyleIdx="0" presStyleCnt="3" custScaleX="82645" custScaleY="82645">
        <dgm:presLayoutVars>
          <dgm:bulletEnabled val="1"/>
        </dgm:presLayoutVars>
      </dgm:prSet>
      <dgm:spPr/>
    </dgm:pt>
    <dgm:pt modelId="{EE0383B1-E21E-4C9A-9CA7-122301645DD5}" type="pres">
      <dgm:prSet presAssocID="{38474FD3-6B9E-4A58-8099-B87535E94300}" presName="spaceBetweenRectangles" presStyleCnt="0"/>
      <dgm:spPr/>
    </dgm:pt>
    <dgm:pt modelId="{6151A709-99C0-4527-8EE1-C1E7C9DD047E}" type="pres">
      <dgm:prSet presAssocID="{B4418305-94D5-4AFD-B545-75BFF899CEF3}" presName="parentLin" presStyleCnt="0"/>
      <dgm:spPr/>
    </dgm:pt>
    <dgm:pt modelId="{7EBE0B8B-1670-4B51-8615-6CE9D09AFD63}" type="pres">
      <dgm:prSet presAssocID="{B4418305-94D5-4AFD-B545-75BFF899CEF3}" presName="parentLeftMargin" presStyleLbl="node1" presStyleIdx="0" presStyleCnt="3"/>
      <dgm:spPr/>
      <dgm:t>
        <a:bodyPr/>
        <a:lstStyle/>
        <a:p>
          <a:endParaRPr lang="en-US"/>
        </a:p>
      </dgm:t>
    </dgm:pt>
    <dgm:pt modelId="{BDAACE5C-ADA4-440A-9D77-3BCE86DD534F}" type="pres">
      <dgm:prSet presAssocID="{B4418305-94D5-4AFD-B545-75BFF899CEF3}" presName="parentText" presStyleLbl="node1" presStyleIdx="1" presStyleCnt="3">
        <dgm:presLayoutVars>
          <dgm:chMax val="0"/>
          <dgm:bulletEnabled val="1"/>
        </dgm:presLayoutVars>
      </dgm:prSet>
      <dgm:spPr/>
      <dgm:t>
        <a:bodyPr/>
        <a:lstStyle/>
        <a:p>
          <a:endParaRPr lang="en-US"/>
        </a:p>
      </dgm:t>
    </dgm:pt>
    <dgm:pt modelId="{F57F8591-C7FC-4CE1-8A51-13C85DB3ACFC}" type="pres">
      <dgm:prSet presAssocID="{B4418305-94D5-4AFD-B545-75BFF899CEF3}" presName="negativeSpace" presStyleCnt="0"/>
      <dgm:spPr/>
    </dgm:pt>
    <dgm:pt modelId="{5168E6A7-5DF2-4BEE-9E4B-BFCF5DD09FAD}" type="pres">
      <dgm:prSet presAssocID="{B4418305-94D5-4AFD-B545-75BFF899CEF3}" presName="childText" presStyleLbl="conFgAcc1" presStyleIdx="1" presStyleCnt="3" custScaleX="82645" custScaleY="82645">
        <dgm:presLayoutVars>
          <dgm:bulletEnabled val="1"/>
        </dgm:presLayoutVars>
      </dgm:prSet>
      <dgm:spPr/>
    </dgm:pt>
    <dgm:pt modelId="{C598A31C-12AE-4ADE-AC00-0A8384BBDA69}" type="pres">
      <dgm:prSet presAssocID="{60A73315-8694-4DB9-931C-A19D46B55066}" presName="spaceBetweenRectangles" presStyleCnt="0"/>
      <dgm:spPr/>
    </dgm:pt>
    <dgm:pt modelId="{2FEC4BDD-98F3-4CB9-A6AE-EC2E8B62A1DA}" type="pres">
      <dgm:prSet presAssocID="{7D0D0843-6D4B-4DFC-A505-FEADAE1B4646}" presName="parentLin" presStyleCnt="0"/>
      <dgm:spPr/>
    </dgm:pt>
    <dgm:pt modelId="{56010F21-14D3-451D-8715-8DCC3EBA90C0}" type="pres">
      <dgm:prSet presAssocID="{7D0D0843-6D4B-4DFC-A505-FEADAE1B4646}" presName="parentLeftMargin" presStyleLbl="node1" presStyleIdx="1" presStyleCnt="3"/>
      <dgm:spPr/>
      <dgm:t>
        <a:bodyPr/>
        <a:lstStyle/>
        <a:p>
          <a:endParaRPr lang="en-US"/>
        </a:p>
      </dgm:t>
    </dgm:pt>
    <dgm:pt modelId="{498542AC-AAE6-4902-83E8-C01F2FDEEAB3}" type="pres">
      <dgm:prSet presAssocID="{7D0D0843-6D4B-4DFC-A505-FEADAE1B4646}" presName="parentText" presStyleLbl="node1" presStyleIdx="2" presStyleCnt="3">
        <dgm:presLayoutVars>
          <dgm:chMax val="0"/>
          <dgm:bulletEnabled val="1"/>
        </dgm:presLayoutVars>
      </dgm:prSet>
      <dgm:spPr/>
      <dgm:t>
        <a:bodyPr/>
        <a:lstStyle/>
        <a:p>
          <a:endParaRPr lang="en-US"/>
        </a:p>
      </dgm:t>
    </dgm:pt>
    <dgm:pt modelId="{BCBB9A03-D89A-4EE4-AE08-110712B87D63}" type="pres">
      <dgm:prSet presAssocID="{7D0D0843-6D4B-4DFC-A505-FEADAE1B4646}" presName="negativeSpace" presStyleCnt="0"/>
      <dgm:spPr/>
    </dgm:pt>
    <dgm:pt modelId="{34A6159A-F15B-47ED-AA62-5449E8643B1A}" type="pres">
      <dgm:prSet presAssocID="{7D0D0843-6D4B-4DFC-A505-FEADAE1B4646}" presName="childText" presStyleLbl="conFgAcc1" presStyleIdx="2" presStyleCnt="3" custScaleX="82645" custScaleY="82645">
        <dgm:presLayoutVars>
          <dgm:bulletEnabled val="1"/>
        </dgm:presLayoutVars>
      </dgm:prSet>
      <dgm:spPr/>
    </dgm:pt>
  </dgm:ptLst>
  <dgm:cxnLst>
    <dgm:cxn modelId="{0AB4CDA0-4DC5-468A-8691-20456E7C80F3}" type="presOf" srcId="{15CAF5B7-0DDD-4E8C-A4B1-B22D00287FFE}" destId="{FE6329D5-8A77-445D-9FBC-0822732513E7}" srcOrd="0" destOrd="0" presId="urn:microsoft.com/office/officeart/2005/8/layout/list1"/>
    <dgm:cxn modelId="{F421E256-D391-418B-81FC-392403AAE1EA}" type="presOf" srcId="{7D0D0843-6D4B-4DFC-A505-FEADAE1B4646}" destId="{56010F21-14D3-451D-8715-8DCC3EBA90C0}" srcOrd="0" destOrd="0" presId="urn:microsoft.com/office/officeart/2005/8/layout/list1"/>
    <dgm:cxn modelId="{033AEB63-2D74-4727-B464-61C5A5DFD730}" srcId="{32E9DB82-32AF-49EF-9D51-05F5FE612D4E}" destId="{7D0D0843-6D4B-4DFC-A505-FEADAE1B4646}" srcOrd="2" destOrd="0" parTransId="{1F1C9860-00BB-4531-99AA-C0AC0B377827}" sibTransId="{E3B36171-1CC9-461D-9D06-8F043C70BD2E}"/>
    <dgm:cxn modelId="{337AEF98-8ADB-4DCD-BDEF-E7BB428C7DB9}" type="presOf" srcId="{B4418305-94D5-4AFD-B545-75BFF899CEF3}" destId="{BDAACE5C-ADA4-440A-9D77-3BCE86DD534F}" srcOrd="1" destOrd="0" presId="urn:microsoft.com/office/officeart/2005/8/layout/list1"/>
    <dgm:cxn modelId="{DC7E9D27-04FC-4CB6-B6AE-85FA88F6B727}" srcId="{32E9DB82-32AF-49EF-9D51-05F5FE612D4E}" destId="{B4418305-94D5-4AFD-B545-75BFF899CEF3}" srcOrd="1" destOrd="0" parTransId="{8737B3ED-7E3C-432C-A7ED-F3E5409A1064}" sibTransId="{60A73315-8694-4DB9-931C-A19D46B55066}"/>
    <dgm:cxn modelId="{82D7C428-AA6B-4CC6-A833-0BC8DEB4CD4F}" type="presOf" srcId="{32E9DB82-32AF-49EF-9D51-05F5FE612D4E}" destId="{FB9096E3-CEFF-4BB6-BA7D-05BCF7EE0BD5}" srcOrd="0" destOrd="0" presId="urn:microsoft.com/office/officeart/2005/8/layout/list1"/>
    <dgm:cxn modelId="{F85F47B6-A629-4A72-86DA-EFD332E23F05}" type="presOf" srcId="{15CAF5B7-0DDD-4E8C-A4B1-B22D00287FFE}" destId="{9C2C0630-78C6-42BC-B84C-C5599CC58CAE}" srcOrd="1" destOrd="0" presId="urn:microsoft.com/office/officeart/2005/8/layout/list1"/>
    <dgm:cxn modelId="{B88605C8-BC30-4266-886E-FB449650F660}" srcId="{32E9DB82-32AF-49EF-9D51-05F5FE612D4E}" destId="{15CAF5B7-0DDD-4E8C-A4B1-B22D00287FFE}" srcOrd="0" destOrd="0" parTransId="{BE945AF0-032C-4471-976F-AE85057FF18E}" sibTransId="{38474FD3-6B9E-4A58-8099-B87535E94300}"/>
    <dgm:cxn modelId="{DC97B733-4016-4078-9A64-6C8AE8C40D65}" type="presOf" srcId="{B4418305-94D5-4AFD-B545-75BFF899CEF3}" destId="{7EBE0B8B-1670-4B51-8615-6CE9D09AFD63}" srcOrd="0" destOrd="0" presId="urn:microsoft.com/office/officeart/2005/8/layout/list1"/>
    <dgm:cxn modelId="{3A4C0C06-7E74-42A7-9265-C5431671399E}" type="presOf" srcId="{7D0D0843-6D4B-4DFC-A505-FEADAE1B4646}" destId="{498542AC-AAE6-4902-83E8-C01F2FDEEAB3}" srcOrd="1" destOrd="0" presId="urn:microsoft.com/office/officeart/2005/8/layout/list1"/>
    <dgm:cxn modelId="{A46BB277-DA8A-482D-857C-6A4C324B2E23}" type="presParOf" srcId="{FB9096E3-CEFF-4BB6-BA7D-05BCF7EE0BD5}" destId="{905B7148-1B47-4621-84A2-978C16D9F3EC}" srcOrd="0" destOrd="0" presId="urn:microsoft.com/office/officeart/2005/8/layout/list1"/>
    <dgm:cxn modelId="{7611B685-0FA4-48D0-B80B-2556A3658CB4}" type="presParOf" srcId="{905B7148-1B47-4621-84A2-978C16D9F3EC}" destId="{FE6329D5-8A77-445D-9FBC-0822732513E7}" srcOrd="0" destOrd="0" presId="urn:microsoft.com/office/officeart/2005/8/layout/list1"/>
    <dgm:cxn modelId="{0E2A8799-DAD8-47E1-B819-97BD83B042B6}" type="presParOf" srcId="{905B7148-1B47-4621-84A2-978C16D9F3EC}" destId="{9C2C0630-78C6-42BC-B84C-C5599CC58CAE}" srcOrd="1" destOrd="0" presId="urn:microsoft.com/office/officeart/2005/8/layout/list1"/>
    <dgm:cxn modelId="{E7AEF0E9-3392-42EA-8DBF-3316F782CAC6}" type="presParOf" srcId="{FB9096E3-CEFF-4BB6-BA7D-05BCF7EE0BD5}" destId="{8965B8A4-C875-4C0C-840D-E11F8CC40216}" srcOrd="1" destOrd="0" presId="urn:microsoft.com/office/officeart/2005/8/layout/list1"/>
    <dgm:cxn modelId="{46200B2F-EB22-4B00-9E1B-E11BC7DFB597}" type="presParOf" srcId="{FB9096E3-CEFF-4BB6-BA7D-05BCF7EE0BD5}" destId="{7F3926C7-97B5-45B2-BF7C-0E8FDE717D60}" srcOrd="2" destOrd="0" presId="urn:microsoft.com/office/officeart/2005/8/layout/list1"/>
    <dgm:cxn modelId="{167156EB-93F0-4CD8-8E1D-F1F938DB553A}" type="presParOf" srcId="{FB9096E3-CEFF-4BB6-BA7D-05BCF7EE0BD5}" destId="{EE0383B1-E21E-4C9A-9CA7-122301645DD5}" srcOrd="3" destOrd="0" presId="urn:microsoft.com/office/officeart/2005/8/layout/list1"/>
    <dgm:cxn modelId="{EFF9189B-5327-4EAC-B187-E567D08A991B}" type="presParOf" srcId="{FB9096E3-CEFF-4BB6-BA7D-05BCF7EE0BD5}" destId="{6151A709-99C0-4527-8EE1-C1E7C9DD047E}" srcOrd="4" destOrd="0" presId="urn:microsoft.com/office/officeart/2005/8/layout/list1"/>
    <dgm:cxn modelId="{3A68A16D-D4EF-40F8-8656-E3257E6D7380}" type="presParOf" srcId="{6151A709-99C0-4527-8EE1-C1E7C9DD047E}" destId="{7EBE0B8B-1670-4B51-8615-6CE9D09AFD63}" srcOrd="0" destOrd="0" presId="urn:microsoft.com/office/officeart/2005/8/layout/list1"/>
    <dgm:cxn modelId="{A2AF68FC-E6B9-4A05-BC4C-22F8B50F5B5B}" type="presParOf" srcId="{6151A709-99C0-4527-8EE1-C1E7C9DD047E}" destId="{BDAACE5C-ADA4-440A-9D77-3BCE86DD534F}" srcOrd="1" destOrd="0" presId="urn:microsoft.com/office/officeart/2005/8/layout/list1"/>
    <dgm:cxn modelId="{7C968E4A-FA40-46C9-9D1C-05184E80646F}" type="presParOf" srcId="{FB9096E3-CEFF-4BB6-BA7D-05BCF7EE0BD5}" destId="{F57F8591-C7FC-4CE1-8A51-13C85DB3ACFC}" srcOrd="5" destOrd="0" presId="urn:microsoft.com/office/officeart/2005/8/layout/list1"/>
    <dgm:cxn modelId="{40529F96-A1EF-4656-B2E6-FFCC2996025D}" type="presParOf" srcId="{FB9096E3-CEFF-4BB6-BA7D-05BCF7EE0BD5}" destId="{5168E6A7-5DF2-4BEE-9E4B-BFCF5DD09FAD}" srcOrd="6" destOrd="0" presId="urn:microsoft.com/office/officeart/2005/8/layout/list1"/>
    <dgm:cxn modelId="{992553B8-EA68-411C-B26E-72FE665CAA6A}" type="presParOf" srcId="{FB9096E3-CEFF-4BB6-BA7D-05BCF7EE0BD5}" destId="{C598A31C-12AE-4ADE-AC00-0A8384BBDA69}" srcOrd="7" destOrd="0" presId="urn:microsoft.com/office/officeart/2005/8/layout/list1"/>
    <dgm:cxn modelId="{3A262362-18B6-4E9C-91AD-5CCA61E3DE68}" type="presParOf" srcId="{FB9096E3-CEFF-4BB6-BA7D-05BCF7EE0BD5}" destId="{2FEC4BDD-98F3-4CB9-A6AE-EC2E8B62A1DA}" srcOrd="8" destOrd="0" presId="urn:microsoft.com/office/officeart/2005/8/layout/list1"/>
    <dgm:cxn modelId="{38AF604E-649B-4D40-A38A-C55F30A29CA7}" type="presParOf" srcId="{2FEC4BDD-98F3-4CB9-A6AE-EC2E8B62A1DA}" destId="{56010F21-14D3-451D-8715-8DCC3EBA90C0}" srcOrd="0" destOrd="0" presId="urn:microsoft.com/office/officeart/2005/8/layout/list1"/>
    <dgm:cxn modelId="{769886AF-12C2-482B-B208-2F5FC1B40AF1}" type="presParOf" srcId="{2FEC4BDD-98F3-4CB9-A6AE-EC2E8B62A1DA}" destId="{498542AC-AAE6-4902-83E8-C01F2FDEEAB3}" srcOrd="1" destOrd="0" presId="urn:microsoft.com/office/officeart/2005/8/layout/list1"/>
    <dgm:cxn modelId="{48E17FA7-2164-42FD-9540-DEB955E89700}" type="presParOf" srcId="{FB9096E3-CEFF-4BB6-BA7D-05BCF7EE0BD5}" destId="{BCBB9A03-D89A-4EE4-AE08-110712B87D63}" srcOrd="9" destOrd="0" presId="urn:microsoft.com/office/officeart/2005/8/layout/list1"/>
    <dgm:cxn modelId="{31162683-A246-46B1-9D1F-F10107D5F585}" type="presParOf" srcId="{FB9096E3-CEFF-4BB6-BA7D-05BCF7EE0BD5}" destId="{34A6159A-F15B-47ED-AA62-5449E8643B1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713DA-4E23-4A23-9EEB-D886A191680C}">
      <dsp:nvSpPr>
        <dsp:cNvPr id="0" name=""/>
        <dsp:cNvSpPr/>
      </dsp:nvSpPr>
      <dsp:spPr>
        <a:xfrm rot="10800000">
          <a:off x="1850862" y="450"/>
          <a:ext cx="6934276" cy="417035"/>
        </a:xfrm>
        <a:prstGeom prst="homePlat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US" sz="1900" kern="1200" dirty="0" err="1"/>
            <a:t>Applicabilities</a:t>
          </a:r>
          <a:endParaRPr lang="en-US" sz="1900" kern="1200" dirty="0"/>
        </a:p>
      </dsp:txBody>
      <dsp:txXfrm rot="10800000">
        <a:off x="1955121" y="450"/>
        <a:ext cx="6830017" cy="417035"/>
      </dsp:txXfrm>
    </dsp:sp>
    <dsp:sp modelId="{4C7ADEA3-3C18-4DC4-8B57-4B7569F82411}">
      <dsp:nvSpPr>
        <dsp:cNvPr id="0" name=""/>
        <dsp:cNvSpPr/>
      </dsp:nvSpPr>
      <dsp:spPr>
        <a:xfrm>
          <a:off x="1642344" y="450"/>
          <a:ext cx="417035" cy="417035"/>
        </a:xfrm>
        <a:prstGeom prst="ellipse">
          <a:avLst/>
        </a:prstGeom>
        <a:gradFill rotWithShape="0">
          <a:gsLst>
            <a:gs pos="0">
              <a:schemeClr val="accent2">
                <a:tint val="50000"/>
                <a:hueOff val="0"/>
                <a:satOff val="0"/>
                <a:lumOff val="0"/>
                <a:alphaOff val="0"/>
                <a:tint val="96000"/>
                <a:lumMod val="100000"/>
              </a:schemeClr>
            </a:gs>
            <a:gs pos="78000">
              <a:schemeClr val="accent2">
                <a:tint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9F46997-2B11-4A0A-9EF3-A47D941E1A75}">
      <dsp:nvSpPr>
        <dsp:cNvPr id="0" name=""/>
        <dsp:cNvSpPr/>
      </dsp:nvSpPr>
      <dsp:spPr>
        <a:xfrm rot="10800000">
          <a:off x="1850862" y="541974"/>
          <a:ext cx="6934276" cy="417035"/>
        </a:xfrm>
        <a:prstGeom prst="homePlate">
          <a:avLst/>
        </a:prstGeom>
        <a:gradFill rotWithShape="0">
          <a:gsLst>
            <a:gs pos="0">
              <a:schemeClr val="accent2">
                <a:hueOff val="-301383"/>
                <a:satOff val="-184"/>
                <a:lumOff val="719"/>
                <a:alphaOff val="0"/>
                <a:tint val="96000"/>
                <a:lumMod val="100000"/>
              </a:schemeClr>
            </a:gs>
            <a:gs pos="78000">
              <a:schemeClr val="accent2">
                <a:hueOff val="-301383"/>
                <a:satOff val="-184"/>
                <a:lumOff val="71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IN" sz="1900" b="0" u="none" kern="1200" dirty="0">
              <a:solidFill>
                <a:schemeClr val="bg1"/>
              </a:solidFill>
            </a:rPr>
            <a:t>Major observations in respect to AS</a:t>
          </a:r>
        </a:p>
      </dsp:txBody>
      <dsp:txXfrm rot="10800000">
        <a:off x="1955121" y="541974"/>
        <a:ext cx="6830017" cy="417035"/>
      </dsp:txXfrm>
    </dsp:sp>
    <dsp:sp modelId="{1DF7B0E1-5BC7-41AA-8D0D-6AE41B0488D0}">
      <dsp:nvSpPr>
        <dsp:cNvPr id="0" name=""/>
        <dsp:cNvSpPr/>
      </dsp:nvSpPr>
      <dsp:spPr>
        <a:xfrm>
          <a:off x="1642344" y="541974"/>
          <a:ext cx="417035" cy="417035"/>
        </a:xfrm>
        <a:prstGeom prst="ellipse">
          <a:avLst/>
        </a:prstGeom>
        <a:gradFill rotWithShape="0">
          <a:gsLst>
            <a:gs pos="0">
              <a:schemeClr val="accent2">
                <a:tint val="50000"/>
                <a:hueOff val="-408991"/>
                <a:satOff val="832"/>
                <a:lumOff val="167"/>
                <a:alphaOff val="0"/>
                <a:tint val="96000"/>
                <a:lumMod val="100000"/>
              </a:schemeClr>
            </a:gs>
            <a:gs pos="78000">
              <a:schemeClr val="accent2">
                <a:tint val="50000"/>
                <a:hueOff val="-408991"/>
                <a:satOff val="832"/>
                <a:lumOff val="16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666F13E-55A2-411C-AC98-9429BFC511C2}">
      <dsp:nvSpPr>
        <dsp:cNvPr id="0" name=""/>
        <dsp:cNvSpPr/>
      </dsp:nvSpPr>
      <dsp:spPr>
        <a:xfrm rot="10800000">
          <a:off x="1850862" y="1083498"/>
          <a:ext cx="6934276" cy="417035"/>
        </a:xfrm>
        <a:prstGeom prst="homePlate">
          <a:avLst/>
        </a:prstGeom>
        <a:gradFill rotWithShape="0">
          <a:gsLst>
            <a:gs pos="0">
              <a:schemeClr val="accent2">
                <a:hueOff val="-602767"/>
                <a:satOff val="-368"/>
                <a:lumOff val="1438"/>
                <a:alphaOff val="0"/>
                <a:tint val="96000"/>
                <a:lumMod val="100000"/>
              </a:schemeClr>
            </a:gs>
            <a:gs pos="78000">
              <a:schemeClr val="accent2">
                <a:hueOff val="-602767"/>
                <a:satOff val="-368"/>
                <a:lumOff val="143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US" sz="1900" kern="1200" dirty="0"/>
            <a:t>Assertions</a:t>
          </a:r>
        </a:p>
      </dsp:txBody>
      <dsp:txXfrm rot="10800000">
        <a:off x="1955121" y="1083498"/>
        <a:ext cx="6830017" cy="417035"/>
      </dsp:txXfrm>
    </dsp:sp>
    <dsp:sp modelId="{BC89EC12-3D57-4537-B354-42071FD896A5}">
      <dsp:nvSpPr>
        <dsp:cNvPr id="0" name=""/>
        <dsp:cNvSpPr/>
      </dsp:nvSpPr>
      <dsp:spPr>
        <a:xfrm>
          <a:off x="1642344" y="1083498"/>
          <a:ext cx="417035" cy="417035"/>
        </a:xfrm>
        <a:prstGeom prst="ellipse">
          <a:avLst/>
        </a:prstGeom>
        <a:gradFill rotWithShape="0">
          <a:gsLst>
            <a:gs pos="0">
              <a:schemeClr val="accent2">
                <a:tint val="50000"/>
                <a:hueOff val="-817982"/>
                <a:satOff val="1665"/>
                <a:lumOff val="335"/>
                <a:alphaOff val="0"/>
                <a:tint val="96000"/>
                <a:lumMod val="100000"/>
              </a:schemeClr>
            </a:gs>
            <a:gs pos="78000">
              <a:schemeClr val="accent2">
                <a:tint val="50000"/>
                <a:hueOff val="-817982"/>
                <a:satOff val="1665"/>
                <a:lumOff val="3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0530CF7-2DC9-4B82-A23C-0A1EC06AAF06}">
      <dsp:nvSpPr>
        <dsp:cNvPr id="0" name=""/>
        <dsp:cNvSpPr/>
      </dsp:nvSpPr>
      <dsp:spPr>
        <a:xfrm rot="10800000">
          <a:off x="1850862" y="1625022"/>
          <a:ext cx="6934276" cy="417035"/>
        </a:xfrm>
        <a:prstGeom prst="homePlate">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US" sz="1900" kern="1200" dirty="0"/>
            <a:t>Balance Confirmations</a:t>
          </a:r>
        </a:p>
      </dsp:txBody>
      <dsp:txXfrm rot="10800000">
        <a:off x="1955121" y="1625022"/>
        <a:ext cx="6830017" cy="417035"/>
      </dsp:txXfrm>
    </dsp:sp>
    <dsp:sp modelId="{E74E9E11-A800-427C-A7AD-8842AFBD7BEE}">
      <dsp:nvSpPr>
        <dsp:cNvPr id="0" name=""/>
        <dsp:cNvSpPr/>
      </dsp:nvSpPr>
      <dsp:spPr>
        <a:xfrm>
          <a:off x="1642344" y="1625022"/>
          <a:ext cx="417035" cy="417035"/>
        </a:xfrm>
        <a:prstGeom prst="ellipse">
          <a:avLst/>
        </a:prstGeom>
        <a:gradFill rotWithShape="0">
          <a:gsLst>
            <a:gs pos="0">
              <a:schemeClr val="accent2">
                <a:tint val="50000"/>
                <a:hueOff val="-1226974"/>
                <a:satOff val="2497"/>
                <a:lumOff val="502"/>
                <a:alphaOff val="0"/>
                <a:tint val="96000"/>
                <a:lumMod val="100000"/>
              </a:schemeClr>
            </a:gs>
            <a:gs pos="78000">
              <a:schemeClr val="accent2">
                <a:tint val="50000"/>
                <a:hueOff val="-1226974"/>
                <a:satOff val="2497"/>
                <a:lumOff val="50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66E00A2-639E-478F-99BE-A5749DF93F3F}">
      <dsp:nvSpPr>
        <dsp:cNvPr id="0" name=""/>
        <dsp:cNvSpPr/>
      </dsp:nvSpPr>
      <dsp:spPr>
        <a:xfrm rot="10800000">
          <a:off x="1850862" y="2166546"/>
          <a:ext cx="6934276" cy="417035"/>
        </a:xfrm>
        <a:prstGeom prst="homePlate">
          <a:avLst/>
        </a:prstGeom>
        <a:gradFill rotWithShape="0">
          <a:gsLst>
            <a:gs pos="0">
              <a:schemeClr val="accent2">
                <a:hueOff val="-1205533"/>
                <a:satOff val="-736"/>
                <a:lumOff val="2876"/>
                <a:alphaOff val="0"/>
                <a:tint val="96000"/>
                <a:lumMod val="100000"/>
              </a:schemeClr>
            </a:gs>
            <a:gs pos="78000">
              <a:schemeClr val="accent2">
                <a:hueOff val="-1205533"/>
                <a:satOff val="-736"/>
                <a:lumOff val="2876"/>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US" sz="1900" kern="1200" dirty="0"/>
            <a:t>Balance Review &amp; Clearances</a:t>
          </a:r>
        </a:p>
      </dsp:txBody>
      <dsp:txXfrm rot="10800000">
        <a:off x="1955121" y="2166546"/>
        <a:ext cx="6830017" cy="417035"/>
      </dsp:txXfrm>
    </dsp:sp>
    <dsp:sp modelId="{7F7540AA-B3BA-41A3-B046-6F9B1B831815}">
      <dsp:nvSpPr>
        <dsp:cNvPr id="0" name=""/>
        <dsp:cNvSpPr/>
      </dsp:nvSpPr>
      <dsp:spPr>
        <a:xfrm>
          <a:off x="1642344" y="2166546"/>
          <a:ext cx="417035" cy="417035"/>
        </a:xfrm>
        <a:prstGeom prst="ellipse">
          <a:avLst/>
        </a:prstGeom>
        <a:gradFill rotWithShape="0">
          <a:gsLst>
            <a:gs pos="0">
              <a:schemeClr val="accent2">
                <a:tint val="50000"/>
                <a:hueOff val="-1635965"/>
                <a:satOff val="3330"/>
                <a:lumOff val="670"/>
                <a:alphaOff val="0"/>
                <a:tint val="96000"/>
                <a:lumMod val="100000"/>
              </a:schemeClr>
            </a:gs>
            <a:gs pos="78000">
              <a:schemeClr val="accent2">
                <a:tint val="50000"/>
                <a:hueOff val="-1635965"/>
                <a:satOff val="3330"/>
                <a:lumOff val="67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41A32B7-E2D0-4F7C-8A90-D59B666A0973}">
      <dsp:nvSpPr>
        <dsp:cNvPr id="0" name=""/>
        <dsp:cNvSpPr/>
      </dsp:nvSpPr>
      <dsp:spPr>
        <a:xfrm rot="10800000">
          <a:off x="1850862" y="2708070"/>
          <a:ext cx="6934276" cy="417035"/>
        </a:xfrm>
        <a:prstGeom prst="homePlate">
          <a:avLst/>
        </a:prstGeom>
        <a:gradFill rotWithShape="0">
          <a:gsLst>
            <a:gs pos="0">
              <a:schemeClr val="accent2">
                <a:hueOff val="-1506917"/>
                <a:satOff val="-920"/>
                <a:lumOff val="3595"/>
                <a:alphaOff val="0"/>
                <a:tint val="96000"/>
                <a:lumMod val="100000"/>
              </a:schemeClr>
            </a:gs>
            <a:gs pos="78000">
              <a:schemeClr val="accent2">
                <a:hueOff val="-1506917"/>
                <a:satOff val="-920"/>
                <a:lumOff val="359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IN" sz="1900" b="0" u="none" kern="1200" dirty="0">
              <a:solidFill>
                <a:schemeClr val="bg1"/>
              </a:solidFill>
            </a:rPr>
            <a:t>Major observations in respect to SA</a:t>
          </a:r>
          <a:endParaRPr lang="en-IN" sz="1900" kern="1200" dirty="0"/>
        </a:p>
      </dsp:txBody>
      <dsp:txXfrm rot="10800000">
        <a:off x="1955121" y="2708070"/>
        <a:ext cx="6830017" cy="417035"/>
      </dsp:txXfrm>
    </dsp:sp>
    <dsp:sp modelId="{00CBC640-B036-4913-BBD3-BC0474107021}">
      <dsp:nvSpPr>
        <dsp:cNvPr id="0" name=""/>
        <dsp:cNvSpPr/>
      </dsp:nvSpPr>
      <dsp:spPr>
        <a:xfrm>
          <a:off x="1642344" y="2708070"/>
          <a:ext cx="417035" cy="417035"/>
        </a:xfrm>
        <a:prstGeom prst="ellipse">
          <a:avLst/>
        </a:prstGeom>
        <a:gradFill rotWithShape="0">
          <a:gsLst>
            <a:gs pos="0">
              <a:schemeClr val="accent2">
                <a:tint val="50000"/>
                <a:hueOff val="-2044956"/>
                <a:satOff val="4162"/>
                <a:lumOff val="837"/>
                <a:alphaOff val="0"/>
                <a:tint val="96000"/>
                <a:lumMod val="100000"/>
              </a:schemeClr>
            </a:gs>
            <a:gs pos="78000">
              <a:schemeClr val="accent2">
                <a:tint val="50000"/>
                <a:hueOff val="-2044956"/>
                <a:satOff val="4162"/>
                <a:lumOff val="8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3B48C30-7C7E-49D7-94C4-A296DB255A21}">
      <dsp:nvSpPr>
        <dsp:cNvPr id="0" name=""/>
        <dsp:cNvSpPr/>
      </dsp:nvSpPr>
      <dsp:spPr>
        <a:xfrm rot="10800000">
          <a:off x="1850862" y="3249594"/>
          <a:ext cx="6934276" cy="417035"/>
        </a:xfrm>
        <a:prstGeom prst="homePlate">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IN" sz="1900" b="0" u="none" kern="1200" dirty="0">
              <a:solidFill>
                <a:schemeClr val="bg1"/>
              </a:solidFill>
            </a:rPr>
            <a:t>Major observations in respect to Companies Act 2013</a:t>
          </a:r>
          <a:endParaRPr lang="en-IN" sz="1900" kern="1200" dirty="0"/>
        </a:p>
      </dsp:txBody>
      <dsp:txXfrm rot="10800000">
        <a:off x="1955121" y="3249594"/>
        <a:ext cx="6830017" cy="417035"/>
      </dsp:txXfrm>
    </dsp:sp>
    <dsp:sp modelId="{B0D8F992-1675-406D-B4F0-41A6A2843D3D}">
      <dsp:nvSpPr>
        <dsp:cNvPr id="0" name=""/>
        <dsp:cNvSpPr/>
      </dsp:nvSpPr>
      <dsp:spPr>
        <a:xfrm>
          <a:off x="1642344" y="3249594"/>
          <a:ext cx="417035" cy="417035"/>
        </a:xfrm>
        <a:prstGeom prst="ellipse">
          <a:avLst/>
        </a:prstGeom>
        <a:gradFill rotWithShape="0">
          <a:gsLst>
            <a:gs pos="0">
              <a:schemeClr val="accent2">
                <a:tint val="50000"/>
                <a:hueOff val="-2453947"/>
                <a:satOff val="4995"/>
                <a:lumOff val="1005"/>
                <a:alphaOff val="0"/>
                <a:tint val="96000"/>
                <a:lumMod val="100000"/>
              </a:schemeClr>
            </a:gs>
            <a:gs pos="78000">
              <a:schemeClr val="accent2">
                <a:tint val="50000"/>
                <a:hueOff val="-2453947"/>
                <a:satOff val="4995"/>
                <a:lumOff val="100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F4164C0-4AF5-4C72-8949-03F4E7A6791B}">
      <dsp:nvSpPr>
        <dsp:cNvPr id="0" name=""/>
        <dsp:cNvSpPr/>
      </dsp:nvSpPr>
      <dsp:spPr>
        <a:xfrm rot="10800000">
          <a:off x="1850862" y="3791118"/>
          <a:ext cx="6934276" cy="417035"/>
        </a:xfrm>
        <a:prstGeom prst="homePlate">
          <a:avLst/>
        </a:prstGeom>
        <a:gradFill rotWithShape="0">
          <a:gsLst>
            <a:gs pos="0">
              <a:schemeClr val="accent2">
                <a:hueOff val="-2109684"/>
                <a:satOff val="-1288"/>
                <a:lumOff val="5033"/>
                <a:alphaOff val="0"/>
                <a:tint val="96000"/>
                <a:lumMod val="100000"/>
              </a:schemeClr>
            </a:gs>
            <a:gs pos="78000">
              <a:schemeClr val="accent2">
                <a:hueOff val="-2109684"/>
                <a:satOff val="-1288"/>
                <a:lumOff val="503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IN" sz="1900" b="0" u="none" kern="1200" dirty="0">
              <a:solidFill>
                <a:schemeClr val="bg1"/>
              </a:solidFill>
            </a:rPr>
            <a:t>Major observations in respect </a:t>
          </a:r>
          <a:r>
            <a:rPr lang="en-IN" sz="1900" b="0" u="none" kern="1200">
              <a:solidFill>
                <a:schemeClr val="bg1"/>
              </a:solidFill>
            </a:rPr>
            <a:t>to CARO 2016</a:t>
          </a:r>
          <a:endParaRPr lang="en-IN" sz="1900" kern="1200" dirty="0"/>
        </a:p>
      </dsp:txBody>
      <dsp:txXfrm rot="10800000">
        <a:off x="1955121" y="3791118"/>
        <a:ext cx="6830017" cy="417035"/>
      </dsp:txXfrm>
    </dsp:sp>
    <dsp:sp modelId="{C58DD637-7E60-4681-BC50-8815A8EF215B}">
      <dsp:nvSpPr>
        <dsp:cNvPr id="0" name=""/>
        <dsp:cNvSpPr/>
      </dsp:nvSpPr>
      <dsp:spPr>
        <a:xfrm>
          <a:off x="1642344" y="3791118"/>
          <a:ext cx="417035" cy="417035"/>
        </a:xfrm>
        <a:prstGeom prst="ellipse">
          <a:avLst/>
        </a:prstGeom>
        <a:gradFill rotWithShape="0">
          <a:gsLst>
            <a:gs pos="0">
              <a:schemeClr val="accent2">
                <a:tint val="50000"/>
                <a:hueOff val="-2862938"/>
                <a:satOff val="5827"/>
                <a:lumOff val="1172"/>
                <a:alphaOff val="0"/>
                <a:tint val="96000"/>
                <a:lumMod val="100000"/>
              </a:schemeClr>
            </a:gs>
            <a:gs pos="78000">
              <a:schemeClr val="accent2">
                <a:tint val="50000"/>
                <a:hueOff val="-2862938"/>
                <a:satOff val="5827"/>
                <a:lumOff val="117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85E928B-9FB7-4877-96D0-5E3963CAB917}">
      <dsp:nvSpPr>
        <dsp:cNvPr id="0" name=""/>
        <dsp:cNvSpPr/>
      </dsp:nvSpPr>
      <dsp:spPr>
        <a:xfrm rot="10800000">
          <a:off x="1850862" y="4332641"/>
          <a:ext cx="6934276" cy="417035"/>
        </a:xfrm>
        <a:prstGeom prst="homePlate">
          <a:avLst/>
        </a:prstGeom>
        <a:gradFill rotWithShape="0">
          <a:gsLst>
            <a:gs pos="0">
              <a:schemeClr val="accent2">
                <a:hueOff val="-2411067"/>
                <a:satOff val="-1472"/>
                <a:lumOff val="5752"/>
                <a:alphaOff val="0"/>
                <a:tint val="96000"/>
                <a:lumMod val="100000"/>
              </a:schemeClr>
            </a:gs>
            <a:gs pos="78000">
              <a:schemeClr val="accent2">
                <a:hueOff val="-2411067"/>
                <a:satOff val="-1472"/>
                <a:lumOff val="575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US" sz="1900" kern="1200" dirty="0"/>
            <a:t>Compliances</a:t>
          </a:r>
        </a:p>
      </dsp:txBody>
      <dsp:txXfrm rot="10800000">
        <a:off x="1955121" y="4332641"/>
        <a:ext cx="6830017" cy="417035"/>
      </dsp:txXfrm>
    </dsp:sp>
    <dsp:sp modelId="{D43D1321-B4E6-4D1B-8EB2-CBC1A8CD7CEB}">
      <dsp:nvSpPr>
        <dsp:cNvPr id="0" name=""/>
        <dsp:cNvSpPr/>
      </dsp:nvSpPr>
      <dsp:spPr>
        <a:xfrm>
          <a:off x="1642344" y="4332641"/>
          <a:ext cx="417035" cy="417035"/>
        </a:xfrm>
        <a:prstGeom prst="ellipse">
          <a:avLst/>
        </a:prstGeom>
        <a:gradFill rotWithShape="0">
          <a:gsLst>
            <a:gs pos="0">
              <a:schemeClr val="accent2">
                <a:tint val="50000"/>
                <a:hueOff val="-3271929"/>
                <a:satOff val="6660"/>
                <a:lumOff val="1340"/>
                <a:alphaOff val="0"/>
                <a:tint val="96000"/>
                <a:lumMod val="100000"/>
              </a:schemeClr>
            </a:gs>
            <a:gs pos="78000">
              <a:schemeClr val="accent2">
                <a:tint val="50000"/>
                <a:hueOff val="-3271929"/>
                <a:satOff val="6660"/>
                <a:lumOff val="134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60DDB17-1F0F-4BC9-B2CA-E00790AE9588}">
      <dsp:nvSpPr>
        <dsp:cNvPr id="0" name=""/>
        <dsp:cNvSpPr/>
      </dsp:nvSpPr>
      <dsp:spPr>
        <a:xfrm rot="10800000">
          <a:off x="1850862" y="4874165"/>
          <a:ext cx="6934276" cy="417035"/>
        </a:xfrm>
        <a:prstGeom prst="homePlate">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3901" tIns="72390" rIns="135128" bIns="72390" numCol="1" spcCol="1270" anchor="ctr" anchorCtr="0">
          <a:noAutofit/>
        </a:bodyPr>
        <a:lstStyle/>
        <a:p>
          <a:pPr lvl="0" algn="ctr" defTabSz="844550">
            <a:lnSpc>
              <a:spcPct val="90000"/>
            </a:lnSpc>
            <a:spcBef>
              <a:spcPct val="0"/>
            </a:spcBef>
            <a:spcAft>
              <a:spcPct val="35000"/>
            </a:spcAft>
          </a:pPr>
          <a:r>
            <a:rPr lang="en-US" sz="1900" kern="1200" dirty="0"/>
            <a:t>Letters from Management</a:t>
          </a:r>
        </a:p>
      </dsp:txBody>
      <dsp:txXfrm rot="10800000">
        <a:off x="1955121" y="4874165"/>
        <a:ext cx="6830017" cy="417035"/>
      </dsp:txXfrm>
    </dsp:sp>
    <dsp:sp modelId="{494162A5-6920-43AB-B10D-B364084E9795}">
      <dsp:nvSpPr>
        <dsp:cNvPr id="0" name=""/>
        <dsp:cNvSpPr/>
      </dsp:nvSpPr>
      <dsp:spPr>
        <a:xfrm>
          <a:off x="1642344" y="4874165"/>
          <a:ext cx="417035" cy="417035"/>
        </a:xfrm>
        <a:prstGeom prst="ellipse">
          <a:avLst/>
        </a:prstGeom>
        <a:gradFill rotWithShape="0">
          <a:gsLst>
            <a:gs pos="0">
              <a:schemeClr val="accent2">
                <a:tint val="50000"/>
                <a:hueOff val="-3680921"/>
                <a:satOff val="7492"/>
                <a:lumOff val="1507"/>
                <a:alphaOff val="0"/>
                <a:tint val="96000"/>
                <a:lumMod val="100000"/>
              </a:schemeClr>
            </a:gs>
            <a:gs pos="78000">
              <a:schemeClr val="accent2">
                <a:tint val="50000"/>
                <a:hueOff val="-3680921"/>
                <a:satOff val="7492"/>
                <a:lumOff val="150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5D504-218A-42B8-BBDA-2E71783F5B67}">
      <dsp:nvSpPr>
        <dsp:cNvPr id="0" name=""/>
        <dsp:cNvSpPr/>
      </dsp:nvSpPr>
      <dsp:spPr>
        <a:xfrm rot="16200000">
          <a:off x="-2058293" y="2061946"/>
          <a:ext cx="5567165" cy="1443272"/>
        </a:xfrm>
        <a:prstGeom prst="flowChartManualOperati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AS 4 — Contingencies</a:t>
          </a:r>
        </a:p>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Provision for doubtful debts not recognized —</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profits overstated</a:t>
          </a:r>
          <a:endParaRPr lang="en-IN" sz="1500" kern="1200" dirty="0"/>
        </a:p>
      </dsp:txBody>
      <dsp:txXfrm rot="5400000">
        <a:off x="3653" y="1113433"/>
        <a:ext cx="1443272" cy="3340299"/>
      </dsp:txXfrm>
    </dsp:sp>
    <dsp:sp modelId="{83166975-AD43-4ED4-B7BD-6E500703D82C}">
      <dsp:nvSpPr>
        <dsp:cNvPr id="0" name=""/>
        <dsp:cNvSpPr/>
      </dsp:nvSpPr>
      <dsp:spPr>
        <a:xfrm rot="16200000">
          <a:off x="-506775" y="2061946"/>
          <a:ext cx="5567165" cy="1443272"/>
        </a:xfrm>
        <a:prstGeom prst="flowChartManualOperation">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AS 5 — Prior Period Items</a:t>
          </a:r>
        </a:p>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Prior-period income tax not recognized in P&amp;L; </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deferred tax adjusted in reserves instead of disclosure;</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 change in </a:t>
          </a:r>
          <a:r>
            <a:rPr lang="en-IN" sz="1500" kern="1200" dirty="0"/>
            <a:t>accounting estimates </a:t>
          </a:r>
          <a:r>
            <a:rPr lang="en-US" sz="1500" kern="1200" dirty="0">
              <a:latin typeface="+mj-lt"/>
              <a:ea typeface="Heebo" pitchFamily="34" charset="-122"/>
              <a:cs typeface="Heebo" pitchFamily="34" charset="-120"/>
            </a:rPr>
            <a:t>not disclosed</a:t>
          </a:r>
          <a:endParaRPr lang="en-US" sz="1500" b="1"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endParaRPr lang="en-IN" sz="1500" kern="1200" dirty="0"/>
        </a:p>
      </dsp:txBody>
      <dsp:txXfrm rot="5400000">
        <a:off x="1555171" y="1113433"/>
        <a:ext cx="1443272" cy="3340299"/>
      </dsp:txXfrm>
    </dsp:sp>
    <dsp:sp modelId="{CC5D87D3-327A-4804-96C3-F8C1A71B9B60}">
      <dsp:nvSpPr>
        <dsp:cNvPr id="0" name=""/>
        <dsp:cNvSpPr/>
      </dsp:nvSpPr>
      <dsp:spPr>
        <a:xfrm rot="16200000">
          <a:off x="1044742" y="2061946"/>
          <a:ext cx="5567165" cy="1443272"/>
        </a:xfrm>
        <a:prstGeom prst="flowChartManualOperation">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AS 9 — Revenue Recognition</a:t>
          </a:r>
        </a:p>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Uncertainty condition omitted; export sales policy missing; dividend policy not disclosed; interest income stated as accrual instead of time-proportion basis</a:t>
          </a: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endParaRPr lang="en-IN" sz="1500" kern="1200" dirty="0"/>
        </a:p>
      </dsp:txBody>
      <dsp:txXfrm rot="5400000">
        <a:off x="3106688" y="1113433"/>
        <a:ext cx="1443272" cy="3340299"/>
      </dsp:txXfrm>
    </dsp:sp>
    <dsp:sp modelId="{52A650AD-9F1B-4FDF-AD0E-0DE062F5E2AB}">
      <dsp:nvSpPr>
        <dsp:cNvPr id="0" name=""/>
        <dsp:cNvSpPr/>
      </dsp:nvSpPr>
      <dsp:spPr>
        <a:xfrm rot="16200000">
          <a:off x="2596259" y="2061946"/>
          <a:ext cx="5567165" cy="1443272"/>
        </a:xfrm>
        <a:prstGeom prst="flowChartManualOperation">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AS 10 — PPE</a:t>
          </a:r>
        </a:p>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Capitalization policy not aligned with "available for use" criterion;</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 depreciation method not disclosed;</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 "fixed assets" term used instead of PPE</a:t>
          </a:r>
          <a:endParaRPr lang="en-IN" sz="1500" kern="1200" dirty="0"/>
        </a:p>
      </dsp:txBody>
      <dsp:txXfrm rot="5400000">
        <a:off x="4658205" y="1113433"/>
        <a:ext cx="1443272" cy="3340299"/>
      </dsp:txXfrm>
    </dsp:sp>
    <dsp:sp modelId="{27375F26-B9C6-46C7-890C-663EECF0DC78}">
      <dsp:nvSpPr>
        <dsp:cNvPr id="0" name=""/>
        <dsp:cNvSpPr/>
      </dsp:nvSpPr>
      <dsp:spPr>
        <a:xfrm rot="16200000">
          <a:off x="4147777" y="2061946"/>
          <a:ext cx="5567165" cy="1443272"/>
        </a:xfrm>
        <a:prstGeom prst="flowChartManualOperation">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AS 11 — Forex</a:t>
          </a:r>
        </a:p>
        <a:p>
          <a:pPr lvl="0" algn="ctr"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Transactions recorded at realization date, not transaction date;</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 subsequent reporting of monetary/non-monetary items not specified</a:t>
          </a:r>
          <a:endParaRPr lang="en-IN" sz="1500" kern="1200" dirty="0"/>
        </a:p>
      </dsp:txBody>
      <dsp:txXfrm rot="5400000">
        <a:off x="6209723" y="1113433"/>
        <a:ext cx="1443272" cy="3340299"/>
      </dsp:txXfrm>
    </dsp:sp>
    <dsp:sp modelId="{43AC5D1E-5BEF-4847-B76B-DC2154DF1942}">
      <dsp:nvSpPr>
        <dsp:cNvPr id="0" name=""/>
        <dsp:cNvSpPr/>
      </dsp:nvSpPr>
      <dsp:spPr>
        <a:xfrm rot="16200000">
          <a:off x="5699295" y="2061946"/>
          <a:ext cx="5567165" cy="1443272"/>
        </a:xfrm>
        <a:prstGeom prst="flowChartManualOperati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AS 12 — Government Grants</a:t>
          </a:r>
        </a:p>
        <a:p>
          <a:pPr lvl="0" algn="ctr" defTabSz="666750">
            <a:lnSpc>
              <a:spcPct val="90000"/>
            </a:lnSpc>
            <a:spcBef>
              <a:spcPct val="0"/>
            </a:spcBef>
            <a:spcAft>
              <a:spcPct val="35000"/>
            </a:spcAft>
          </a:pPr>
          <a:endParaRPr lang="en-IN" sz="1500" kern="1200" dirty="0"/>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Policy omits "reasonable assurance of compliance with conditions" — only receipt mentioned</a:t>
          </a:r>
          <a:endParaRPr lang="en-IN" sz="1500" kern="1200" dirty="0"/>
        </a:p>
      </dsp:txBody>
      <dsp:txXfrm rot="5400000">
        <a:off x="7761241" y="1113433"/>
        <a:ext cx="1443272" cy="33402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2861D-A8D8-4FA7-BA37-67E861A13735}">
      <dsp:nvSpPr>
        <dsp:cNvPr id="0" name=""/>
        <dsp:cNvSpPr/>
      </dsp:nvSpPr>
      <dsp:spPr>
        <a:xfrm>
          <a:off x="1948539" y="39092"/>
          <a:ext cx="7385217" cy="1172104"/>
        </a:xfrm>
        <a:prstGeom prst="rightArrow">
          <a:avLst>
            <a:gd name="adj1" fmla="val 75000"/>
            <a:gd name="adj2" fmla="val 50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Wrongly stated as not applicable despite </a:t>
          </a:r>
          <a:r>
            <a:rPr lang="en-US" sz="1400" kern="1200" dirty="0" smtClean="0">
              <a:latin typeface="Trebuchet MS (Headings)"/>
              <a:ea typeface="Heebo" pitchFamily="34" charset="-122"/>
              <a:cs typeface="Heebo" pitchFamily="34" charset="-120"/>
            </a:rPr>
            <a:t>applicability of segment reporting;</a:t>
          </a: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 segment assets, liabilities, depreciation, and capital expenditure not disclosed</a:t>
          </a:r>
          <a:endParaRPr lang="en-IN" sz="1400" kern="1200" dirty="0"/>
        </a:p>
      </dsp:txBody>
      <dsp:txXfrm>
        <a:off x="1948539" y="185605"/>
        <a:ext cx="6945678" cy="879078"/>
      </dsp:txXfrm>
    </dsp:sp>
    <dsp:sp modelId="{6253C5EC-A381-48D7-8B7A-1FA54252A8DC}">
      <dsp:nvSpPr>
        <dsp:cNvPr id="0" name=""/>
        <dsp:cNvSpPr/>
      </dsp:nvSpPr>
      <dsp:spPr>
        <a:xfrm>
          <a:off x="0" y="212212"/>
          <a:ext cx="1951507" cy="80057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a:latin typeface="Trebuchet MS (Headings)"/>
              <a:ea typeface="Crimson Pro SemiBold" pitchFamily="34" charset="-122"/>
              <a:cs typeface="Crimson Pro SemiBold" pitchFamily="34" charset="-120"/>
            </a:rPr>
            <a:t>AS 17 — Segment Reporting</a:t>
          </a:r>
          <a:endParaRPr lang="en-IN" sz="1400" kern="1200" dirty="0"/>
        </a:p>
      </dsp:txBody>
      <dsp:txXfrm>
        <a:off x="39081" y="251293"/>
        <a:ext cx="1873345" cy="722408"/>
      </dsp:txXfrm>
    </dsp:sp>
    <dsp:sp modelId="{15FDEE50-7DA3-4F6F-B49C-A92F9A821805}">
      <dsp:nvSpPr>
        <dsp:cNvPr id="0" name=""/>
        <dsp:cNvSpPr/>
      </dsp:nvSpPr>
      <dsp:spPr>
        <a:xfrm>
          <a:off x="1993164" y="1256932"/>
          <a:ext cx="7451136" cy="1545841"/>
        </a:xfrm>
        <a:prstGeom prst="rightArrow">
          <a:avLst>
            <a:gd name="adj1" fmla="val 75000"/>
            <a:gd name="adj2" fmla="val 50000"/>
          </a:avLst>
        </a:prstGeom>
        <a:solidFill>
          <a:schemeClr val="accent2">
            <a:tint val="40000"/>
            <a:alpha val="90000"/>
            <a:hueOff val="-1247123"/>
            <a:satOff val="2509"/>
            <a:lumOff val="382"/>
            <a:alphaOff val="0"/>
          </a:schemeClr>
        </a:solidFill>
        <a:ln w="12700" cap="rnd" cmpd="sng" algn="ctr">
          <a:solidFill>
            <a:schemeClr val="accent2">
              <a:tint val="40000"/>
              <a:alpha val="90000"/>
              <a:hueOff val="-1247123"/>
              <a:satOff val="2509"/>
              <a:lumOff val="38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Nature of relationship with associate/group company not disclosed</a:t>
          </a: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Controlling shareholder (&gt;67%) not named</a:t>
          </a:r>
          <a:endParaRPr lang="en-US" sz="1400" kern="1200" dirty="0">
            <a:latin typeface="Trebuchet MS (Headings)"/>
          </a:endParaRPr>
        </a:p>
        <a:p>
          <a:pPr marL="114300" lvl="1" indent="-114300" algn="l" defTabSz="622300">
            <a:lnSpc>
              <a:spcPct val="90000"/>
            </a:lnSpc>
            <a:spcBef>
              <a:spcPct val="0"/>
            </a:spcBef>
            <a:spcAft>
              <a:spcPct val="15000"/>
            </a:spcAft>
            <a:buChar char="••"/>
          </a:pPr>
          <a:r>
            <a:rPr lang="en-US" sz="1400" kern="1200">
              <a:latin typeface="Trebuchet MS (Headings)"/>
              <a:ea typeface="Heebo" pitchFamily="34" charset="-122"/>
              <a:cs typeface="Heebo" pitchFamily="34" charset="-120"/>
            </a:rPr>
            <a:t>Outstanding related party balances not disclosed</a:t>
          </a:r>
          <a:endParaRPr lang="en-US" sz="1400" kern="1200" dirty="0">
            <a:latin typeface="Trebuchet MS (Headings)"/>
          </a:endParaRPr>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Long-term loan from related party shown under "payables" instead of borrowings</a:t>
          </a:r>
          <a:endParaRPr lang="en-US" sz="1400" kern="1200" dirty="0">
            <a:latin typeface="Trebuchet MS (Headings)"/>
          </a:endParaRPr>
        </a:p>
      </dsp:txBody>
      <dsp:txXfrm>
        <a:off x="1993164" y="1450162"/>
        <a:ext cx="6871446" cy="1159381"/>
      </dsp:txXfrm>
    </dsp:sp>
    <dsp:sp modelId="{ED9D9ED5-34C7-43F6-B19A-51757A319817}">
      <dsp:nvSpPr>
        <dsp:cNvPr id="0" name=""/>
        <dsp:cNvSpPr/>
      </dsp:nvSpPr>
      <dsp:spPr>
        <a:xfrm>
          <a:off x="0" y="1465133"/>
          <a:ext cx="1993187" cy="1164743"/>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a:latin typeface="Trebuchet MS (Headings)"/>
              <a:ea typeface="Crimson Pro SemiBold" pitchFamily="34" charset="-122"/>
              <a:cs typeface="Crimson Pro SemiBold" pitchFamily="34" charset="-120"/>
            </a:rPr>
            <a:t>AS 18 — Related Party Disclosures</a:t>
          </a:r>
          <a:endParaRPr lang="en-IN" sz="1400" kern="1200" dirty="0"/>
        </a:p>
      </dsp:txBody>
      <dsp:txXfrm>
        <a:off x="56858" y="1521991"/>
        <a:ext cx="1879471" cy="1051027"/>
      </dsp:txXfrm>
    </dsp:sp>
    <dsp:sp modelId="{3BC4FEBF-0894-41F1-9BBF-B53EEDA0A006}">
      <dsp:nvSpPr>
        <dsp:cNvPr id="0" name=""/>
        <dsp:cNvSpPr/>
      </dsp:nvSpPr>
      <dsp:spPr>
        <a:xfrm>
          <a:off x="1845975" y="2953775"/>
          <a:ext cx="7479598" cy="1172104"/>
        </a:xfrm>
        <a:prstGeom prst="rightArrow">
          <a:avLst>
            <a:gd name="adj1" fmla="val 75000"/>
            <a:gd name="adj2" fmla="val 50000"/>
          </a:avLst>
        </a:prstGeom>
        <a:solidFill>
          <a:schemeClr val="accent2">
            <a:tint val="40000"/>
            <a:alpha val="90000"/>
            <a:hueOff val="-2494246"/>
            <a:satOff val="5017"/>
            <a:lumOff val="765"/>
            <a:alphaOff val="0"/>
          </a:schemeClr>
        </a:solidFill>
        <a:ln w="12700" cap="rnd" cmpd="sng" algn="ctr">
          <a:solidFill>
            <a:schemeClr val="accent2">
              <a:tint val="40000"/>
              <a:alpha val="90000"/>
              <a:hueOff val="-2494246"/>
              <a:satOff val="5017"/>
              <a:lumOff val="76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Lease expense not recognized on straight-line basis; </a:t>
          </a: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renewal options, escalation clauses not disclosed</a:t>
          </a:r>
          <a:endParaRPr lang="en-IN" sz="1400" kern="1200" dirty="0"/>
        </a:p>
      </dsp:txBody>
      <dsp:txXfrm>
        <a:off x="1845975" y="3100288"/>
        <a:ext cx="7040059" cy="879078"/>
      </dsp:txXfrm>
    </dsp:sp>
    <dsp:sp modelId="{AD64F0C9-FD4A-4569-A99F-FD88D24AD2C1}">
      <dsp:nvSpPr>
        <dsp:cNvPr id="0" name=""/>
        <dsp:cNvSpPr/>
      </dsp:nvSpPr>
      <dsp:spPr>
        <a:xfrm>
          <a:off x="0" y="3119417"/>
          <a:ext cx="1883414" cy="800570"/>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a:latin typeface="Trebuchet MS (Headings)"/>
              <a:ea typeface="Crimson Pro SemiBold" pitchFamily="34" charset="-122"/>
              <a:cs typeface="Crimson Pro SemiBold" pitchFamily="34" charset="-120"/>
            </a:rPr>
            <a:t>AS 19 — Leases</a:t>
          </a:r>
          <a:endParaRPr lang="en-IN" sz="1400" kern="1200" dirty="0"/>
        </a:p>
      </dsp:txBody>
      <dsp:txXfrm>
        <a:off x="39081" y="3158498"/>
        <a:ext cx="1805252" cy="722408"/>
      </dsp:txXfrm>
    </dsp:sp>
    <dsp:sp modelId="{CFCFD8D7-95AA-482C-BC2A-D1BB4AC8F6C9}">
      <dsp:nvSpPr>
        <dsp:cNvPr id="0" name=""/>
        <dsp:cNvSpPr/>
      </dsp:nvSpPr>
      <dsp:spPr>
        <a:xfrm>
          <a:off x="1896282" y="4245598"/>
          <a:ext cx="7319329" cy="1172104"/>
        </a:xfrm>
        <a:prstGeom prst="rightArrow">
          <a:avLst>
            <a:gd name="adj1" fmla="val 75000"/>
            <a:gd name="adj2" fmla="val 50000"/>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Basic &amp; diluted EPS not disclosed on face of P&amp;L; numerator/denominator reconciliation missing; </a:t>
          </a:r>
          <a:endParaRPr lang="en-IN" sz="1400" kern="1200" dirty="0"/>
        </a:p>
        <a:p>
          <a:pPr marL="114300" lvl="1" indent="-114300" algn="l" defTabSz="622300">
            <a:lnSpc>
              <a:spcPct val="90000"/>
            </a:lnSpc>
            <a:spcBef>
              <a:spcPct val="0"/>
            </a:spcBef>
            <a:spcAft>
              <a:spcPct val="15000"/>
            </a:spcAft>
            <a:buChar char="••"/>
          </a:pPr>
          <a:r>
            <a:rPr lang="en-US" sz="1400" kern="1200" dirty="0">
              <a:latin typeface="Trebuchet MS (Headings)"/>
              <a:ea typeface="Heebo" pitchFamily="34" charset="-122"/>
              <a:cs typeface="Heebo" pitchFamily="34" charset="-120"/>
            </a:rPr>
            <a:t>net profit by share class not disclosed</a:t>
          </a:r>
          <a:endParaRPr lang="en-IN" sz="1400" kern="1200" dirty="0"/>
        </a:p>
      </dsp:txBody>
      <dsp:txXfrm>
        <a:off x="1896282" y="4392111"/>
        <a:ext cx="6879790" cy="879078"/>
      </dsp:txXfrm>
    </dsp:sp>
    <dsp:sp modelId="{AE54C0B2-B58F-4327-9B8C-B678C909E6FD}">
      <dsp:nvSpPr>
        <dsp:cNvPr id="0" name=""/>
        <dsp:cNvSpPr/>
      </dsp:nvSpPr>
      <dsp:spPr>
        <a:xfrm>
          <a:off x="0" y="4414698"/>
          <a:ext cx="1848265" cy="800570"/>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a:latin typeface="Trebuchet MS (Headings)"/>
              <a:ea typeface="Crimson Pro SemiBold" pitchFamily="34" charset="-122"/>
              <a:cs typeface="Crimson Pro SemiBold" pitchFamily="34" charset="-120"/>
            </a:rPr>
            <a:t>AS 20 — Earnings Per Share</a:t>
          </a:r>
          <a:endParaRPr lang="en-IN" sz="1400" kern="1200" dirty="0"/>
        </a:p>
      </dsp:txBody>
      <dsp:txXfrm>
        <a:off x="39081" y="4453779"/>
        <a:ext cx="1770103" cy="72240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EECC8-CE0A-4540-8F9B-8D01138FF78D}">
      <dsp:nvSpPr>
        <dsp:cNvPr id="0" name=""/>
        <dsp:cNvSpPr/>
      </dsp:nvSpPr>
      <dsp:spPr>
        <a:xfrm>
          <a:off x="1034" y="122575"/>
          <a:ext cx="4035383" cy="2421229"/>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mj-lt"/>
              <a:ea typeface="Crimson Pro SemiBold" pitchFamily="34" charset="-122"/>
              <a:cs typeface="Crimson Pro SemiBold" pitchFamily="34" charset="-120"/>
            </a:rPr>
            <a:t>AS 22 — </a:t>
          </a:r>
          <a:r>
            <a:rPr lang="en-IN" sz="1800" kern="1200" dirty="0"/>
            <a:t>Accounting for Taxes on Income </a:t>
          </a:r>
          <a:endParaRPr lang="en-US" sz="1800" kern="1200" dirty="0">
            <a:latin typeface="+mj-lt"/>
            <a:ea typeface="Crimson Pro SemiBold" pitchFamily="34" charset="-122"/>
            <a:cs typeface="Crimson Pro SemiBold" pitchFamily="34" charset="-120"/>
          </a:endParaRPr>
        </a:p>
        <a:p>
          <a:pPr lvl="0" algn="ctr" defTabSz="800100">
            <a:lnSpc>
              <a:spcPct val="90000"/>
            </a:lnSpc>
            <a:spcBef>
              <a:spcPct val="0"/>
            </a:spcBef>
            <a:spcAft>
              <a:spcPct val="35000"/>
            </a:spcAft>
          </a:pPr>
          <a:r>
            <a:rPr lang="en-US" sz="1800" kern="1200" dirty="0">
              <a:latin typeface="+mj-lt"/>
              <a:ea typeface="Heebo" pitchFamily="34" charset="-122"/>
              <a:cs typeface="Heebo" pitchFamily="34" charset="-120"/>
            </a:rPr>
            <a:t>Computed on net block instead of timing differences; </a:t>
          </a:r>
          <a:r>
            <a:rPr lang="en-US" sz="1800" kern="1200" dirty="0" smtClean="0">
              <a:latin typeface="+mj-lt"/>
              <a:ea typeface="Heebo" pitchFamily="34" charset="-122"/>
              <a:cs typeface="Heebo" pitchFamily="34" charset="-120"/>
            </a:rPr>
            <a:t>"</a:t>
          </a:r>
          <a:r>
            <a:rPr lang="en-US" sz="1800" kern="1200" dirty="0">
              <a:latin typeface="+mj-lt"/>
              <a:ea typeface="Heebo" pitchFamily="34" charset="-122"/>
              <a:cs typeface="Heebo" pitchFamily="34" charset="-120"/>
            </a:rPr>
            <a:t>virtual certainty" </a:t>
          </a:r>
          <a:r>
            <a:rPr lang="en-US" sz="1800" kern="1200" dirty="0" smtClean="0">
              <a:latin typeface="+mj-lt"/>
              <a:ea typeface="Heebo" pitchFamily="34" charset="-122"/>
              <a:cs typeface="Heebo" pitchFamily="34" charset="-120"/>
            </a:rPr>
            <a:t>policy; </a:t>
          </a:r>
          <a:r>
            <a:rPr lang="en-US" sz="1800" kern="1200" dirty="0">
              <a:latin typeface="+mj-lt"/>
              <a:ea typeface="Heebo" pitchFamily="34" charset="-122"/>
              <a:cs typeface="Heebo" pitchFamily="34" charset="-120"/>
            </a:rPr>
            <a:t>DTL shown as negative figure — liabilities understated; evidence for DTA recognition not disclosed</a:t>
          </a:r>
          <a:endParaRPr lang="en-IN" sz="1800" kern="1200" dirty="0"/>
        </a:p>
      </dsp:txBody>
      <dsp:txXfrm>
        <a:off x="1034" y="122575"/>
        <a:ext cx="4035383" cy="2421229"/>
      </dsp:txXfrm>
    </dsp:sp>
    <dsp:sp modelId="{DCB5BAA5-9319-4864-9924-BA9EBF52D8FF}">
      <dsp:nvSpPr>
        <dsp:cNvPr id="0" name=""/>
        <dsp:cNvSpPr/>
      </dsp:nvSpPr>
      <dsp:spPr>
        <a:xfrm>
          <a:off x="4439956" y="122575"/>
          <a:ext cx="4035383" cy="2421229"/>
        </a:xfrm>
        <a:prstGeom prst="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kern="1200" dirty="0">
            <a:latin typeface="+mj-lt"/>
            <a:ea typeface="Crimson Pro SemiBold" pitchFamily="34" charset="-122"/>
            <a:cs typeface="Crimson Pro SemiBold" pitchFamily="34" charset="-120"/>
          </a:endParaRPr>
        </a:p>
        <a:p>
          <a:pPr lvl="0" algn="ctr" defTabSz="800100">
            <a:lnSpc>
              <a:spcPct val="90000"/>
            </a:lnSpc>
            <a:spcBef>
              <a:spcPct val="0"/>
            </a:spcBef>
            <a:spcAft>
              <a:spcPct val="35000"/>
            </a:spcAft>
          </a:pPr>
          <a:r>
            <a:rPr lang="en-US" sz="1800" kern="1200" dirty="0">
              <a:latin typeface="+mj-lt"/>
              <a:ea typeface="Crimson Pro SemiBold" pitchFamily="34" charset="-122"/>
              <a:cs typeface="Crimson Pro SemiBold" pitchFamily="34" charset="-120"/>
            </a:rPr>
            <a:t>AS 26 — Intangible Assets</a:t>
          </a:r>
        </a:p>
        <a:p>
          <a:pPr lvl="0" algn="ctr" defTabSz="800100">
            <a:lnSpc>
              <a:spcPct val="90000"/>
            </a:lnSpc>
            <a:spcBef>
              <a:spcPct val="0"/>
            </a:spcBef>
            <a:spcAft>
              <a:spcPct val="35000"/>
            </a:spcAft>
          </a:pPr>
          <a:endParaRPr lang="en-US" sz="1800" kern="1200" dirty="0">
            <a:latin typeface="+mj-lt"/>
            <a:ea typeface="Crimson Pro SemiBold" pitchFamily="34" charset="-122"/>
            <a:cs typeface="Crimson Pro SemiBold" pitchFamily="34" charset="-120"/>
          </a:endParaRPr>
        </a:p>
        <a:p>
          <a:pPr lvl="0" algn="ctr" defTabSz="800100">
            <a:lnSpc>
              <a:spcPct val="90000"/>
            </a:lnSpc>
            <a:spcBef>
              <a:spcPct val="0"/>
            </a:spcBef>
            <a:spcAft>
              <a:spcPct val="35000"/>
            </a:spcAft>
          </a:pPr>
          <a:r>
            <a:rPr lang="en-US" sz="1800" kern="1200" dirty="0">
              <a:latin typeface="+mj-lt"/>
              <a:ea typeface="Heebo" pitchFamily="34" charset="-122"/>
              <a:cs typeface="Heebo" pitchFamily="34" charset="-120"/>
            </a:rPr>
            <a:t>R&amp;D policy omits research expense treatment and development phase criteria; amortization rates/methods not disclosed; "depreciation" used instead of "amortization" for intangibles</a:t>
          </a:r>
          <a:endParaRPr lang="en-US" sz="1800" kern="1200" dirty="0">
            <a:latin typeface="+mj-lt"/>
            <a:ea typeface="Crimson Pro SemiBold" pitchFamily="34" charset="-122"/>
            <a:cs typeface="Crimson Pro SemiBold" pitchFamily="34" charset="-120"/>
          </a:endParaRPr>
        </a:p>
        <a:p>
          <a:pPr lvl="0" algn="ctr" defTabSz="800100">
            <a:lnSpc>
              <a:spcPct val="90000"/>
            </a:lnSpc>
            <a:spcBef>
              <a:spcPct val="0"/>
            </a:spcBef>
            <a:spcAft>
              <a:spcPct val="35000"/>
            </a:spcAft>
          </a:pPr>
          <a:endParaRPr lang="en-IN" sz="1800" kern="1200" dirty="0"/>
        </a:p>
      </dsp:txBody>
      <dsp:txXfrm>
        <a:off x="4439956" y="122575"/>
        <a:ext cx="4035383" cy="2421229"/>
      </dsp:txXfrm>
    </dsp:sp>
    <dsp:sp modelId="{8D9295F9-6853-4BDE-8C1C-7C0E97623E87}">
      <dsp:nvSpPr>
        <dsp:cNvPr id="0" name=""/>
        <dsp:cNvSpPr/>
      </dsp:nvSpPr>
      <dsp:spPr>
        <a:xfrm>
          <a:off x="2220495" y="2947343"/>
          <a:ext cx="4035383" cy="2421229"/>
        </a:xfrm>
        <a:prstGeom prst="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mj-lt"/>
              <a:ea typeface="Crimson Pro SemiBold" pitchFamily="34" charset="-122"/>
              <a:cs typeface="Crimson Pro SemiBold" pitchFamily="34" charset="-120"/>
            </a:rPr>
            <a:t>AS 29 — Provisions &amp; Contingencies</a:t>
          </a:r>
        </a:p>
        <a:p>
          <a:pPr lvl="0" algn="ctr" defTabSz="800100">
            <a:lnSpc>
              <a:spcPct val="90000"/>
            </a:lnSpc>
            <a:spcBef>
              <a:spcPct val="0"/>
            </a:spcBef>
            <a:spcAft>
              <a:spcPct val="35000"/>
            </a:spcAft>
          </a:pPr>
          <a:endParaRPr lang="en-US" sz="1800" kern="1200" dirty="0">
            <a:latin typeface="+mj-lt"/>
            <a:ea typeface="Crimson Pro SemiBold" pitchFamily="34" charset="-122"/>
            <a:cs typeface="Crimson Pro SemiBold" pitchFamily="34" charset="-120"/>
          </a:endParaRPr>
        </a:p>
        <a:p>
          <a:pPr lvl="0" algn="ctr" defTabSz="800100">
            <a:lnSpc>
              <a:spcPct val="90000"/>
            </a:lnSpc>
            <a:spcBef>
              <a:spcPct val="0"/>
            </a:spcBef>
            <a:spcAft>
              <a:spcPct val="35000"/>
            </a:spcAft>
          </a:pPr>
          <a:r>
            <a:rPr lang="en-US" sz="1800" kern="1200" dirty="0">
              <a:latin typeface="+mj-lt"/>
              <a:ea typeface="Heebo" pitchFamily="34" charset="-122"/>
              <a:cs typeface="Heebo" pitchFamily="34" charset="-120"/>
            </a:rPr>
            <a:t>Contingent assets wrongly disclosed; additions/usage of provisions not shown; disputed income tax liability not disclosed; </a:t>
          </a:r>
          <a:endParaRPr lang="en-IN" sz="1800" kern="1200" dirty="0"/>
        </a:p>
      </dsp:txBody>
      <dsp:txXfrm>
        <a:off x="2220495" y="2947343"/>
        <a:ext cx="4035383" cy="242122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43C7B-37D9-437F-B625-F323CBF2F9EF}">
      <dsp:nvSpPr>
        <dsp:cNvPr id="0" name=""/>
        <dsp:cNvSpPr/>
      </dsp:nvSpPr>
      <dsp:spPr>
        <a:xfrm>
          <a:off x="-7102025" y="-1085643"/>
          <a:ext cx="8451770" cy="8451770"/>
        </a:xfrm>
        <a:prstGeom prst="blockArc">
          <a:avLst>
            <a:gd name="adj1" fmla="val 18900000"/>
            <a:gd name="adj2" fmla="val 2700000"/>
            <a:gd name="adj3" fmla="val 256"/>
          </a:avLst>
        </a:prstGeom>
        <a:noFill/>
        <a:ln w="12700" cap="rnd"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2BB419A-797C-42F4-BEDF-44574DF4CB0C}">
      <dsp:nvSpPr>
        <dsp:cNvPr id="0" name=""/>
        <dsp:cNvSpPr/>
      </dsp:nvSpPr>
      <dsp:spPr>
        <a:xfrm>
          <a:off x="589354" y="392404"/>
          <a:ext cx="9206323" cy="785311"/>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3341" tIns="35560" rIns="35560" bIns="35560" numCol="1" spcCol="1270" anchor="ctr" anchorCtr="0">
          <a:noAutofit/>
        </a:bodyPr>
        <a:lstStyle/>
        <a:p>
          <a:pPr lvl="0" algn="l" defTabSz="622300">
            <a:lnSpc>
              <a:spcPct val="90000"/>
            </a:lnSpc>
            <a:spcBef>
              <a:spcPct val="0"/>
            </a:spcBef>
            <a:spcAft>
              <a:spcPct val="35000"/>
            </a:spcAft>
          </a:pPr>
          <a:endParaRPr lang="en-US" sz="1400" kern="1200" dirty="0">
            <a:latin typeface="+mj-lt"/>
            <a:ea typeface="Crimson Pro SemiBold" pitchFamily="34" charset="-122"/>
            <a:cs typeface="Crimson Pro SemiBold" pitchFamily="34" charset="-120"/>
          </a:endParaRPr>
        </a:p>
        <a:p>
          <a:pPr lvl="0" algn="l" defTabSz="622300">
            <a:lnSpc>
              <a:spcPct val="90000"/>
            </a:lnSpc>
            <a:spcBef>
              <a:spcPct val="0"/>
            </a:spcBef>
            <a:spcAft>
              <a:spcPct val="35000"/>
            </a:spcAft>
          </a:pPr>
          <a:r>
            <a:rPr lang="en-US" sz="1400" kern="1200" dirty="0">
              <a:latin typeface="+mj-lt"/>
              <a:ea typeface="Crimson Pro SemiBold" pitchFamily="34" charset="-122"/>
              <a:cs typeface="Crimson Pro SemiBold" pitchFamily="34" charset="-120"/>
            </a:rPr>
            <a:t>Trade Payables &amp; Borrowings</a:t>
          </a:r>
        </a:p>
        <a:p>
          <a:pPr lvl="0" algn="l" defTabSz="622300">
            <a:lnSpc>
              <a:spcPct val="90000"/>
            </a:lnSpc>
            <a:spcBef>
              <a:spcPct val="0"/>
            </a:spcBef>
            <a:spcAft>
              <a:spcPct val="35000"/>
            </a:spcAft>
          </a:pPr>
          <a:r>
            <a:rPr lang="en-US" sz="1400" kern="1200" dirty="0">
              <a:latin typeface="+mj-lt"/>
              <a:ea typeface="Heebo" pitchFamily="34" charset="-122"/>
              <a:cs typeface="Heebo" pitchFamily="34" charset="-120"/>
            </a:rPr>
            <a:t>MSME vs non-MSME bifurcation not shown on face; maturity analysis missing; long-term borrowings not sub-classified as secured/unsecured; repayment terms not disclosed</a:t>
          </a:r>
          <a:endParaRPr lang="en-US" sz="1400" kern="1200" dirty="0">
            <a:latin typeface="+mj-lt"/>
            <a:ea typeface="Crimson Pro SemiBold" pitchFamily="34" charset="-122"/>
            <a:cs typeface="Crimson Pro SemiBold" pitchFamily="34" charset="-120"/>
          </a:endParaRPr>
        </a:p>
        <a:p>
          <a:pPr lvl="0" algn="l" defTabSz="622300">
            <a:lnSpc>
              <a:spcPct val="90000"/>
            </a:lnSpc>
            <a:spcBef>
              <a:spcPct val="0"/>
            </a:spcBef>
            <a:spcAft>
              <a:spcPct val="35000"/>
            </a:spcAft>
          </a:pPr>
          <a:endParaRPr lang="en-IN" sz="1400" kern="1200" dirty="0"/>
        </a:p>
      </dsp:txBody>
      <dsp:txXfrm>
        <a:off x="589354" y="392404"/>
        <a:ext cx="9206323" cy="785311"/>
      </dsp:txXfrm>
    </dsp:sp>
    <dsp:sp modelId="{26F770C2-AAB7-4B53-8782-415423644448}">
      <dsp:nvSpPr>
        <dsp:cNvPr id="0" name=""/>
        <dsp:cNvSpPr/>
      </dsp:nvSpPr>
      <dsp:spPr>
        <a:xfrm>
          <a:off x="143155" y="338861"/>
          <a:ext cx="892398" cy="892398"/>
        </a:xfrm>
        <a:prstGeom prst="ellipse">
          <a:avLst/>
        </a:prstGeom>
        <a:solidFill>
          <a:schemeClr val="lt1">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42662DA-C45E-4191-B06A-4FE9E5DD5A14}">
      <dsp:nvSpPr>
        <dsp:cNvPr id="0" name=""/>
        <dsp:cNvSpPr/>
      </dsp:nvSpPr>
      <dsp:spPr>
        <a:xfrm>
          <a:off x="1152086" y="1569995"/>
          <a:ext cx="8643592" cy="785311"/>
        </a:xfrm>
        <a:prstGeom prst="rect">
          <a:avLst/>
        </a:prstGeom>
        <a:gradFill rotWithShape="0">
          <a:gsLst>
            <a:gs pos="0">
              <a:schemeClr val="accent2">
                <a:hueOff val="-678113"/>
                <a:satOff val="-414"/>
                <a:lumOff val="1618"/>
                <a:alphaOff val="0"/>
                <a:tint val="96000"/>
                <a:lumMod val="100000"/>
              </a:schemeClr>
            </a:gs>
            <a:gs pos="78000">
              <a:schemeClr val="accent2">
                <a:hueOff val="-678113"/>
                <a:satOff val="-414"/>
                <a:lumOff val="161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3341" tIns="35560" rIns="35560" bIns="35560" numCol="1" spcCol="1270" anchor="ctr" anchorCtr="0">
          <a:noAutofit/>
        </a:bodyPr>
        <a:lstStyle/>
        <a:p>
          <a:pPr lvl="0" algn="l" defTabSz="622300">
            <a:lnSpc>
              <a:spcPct val="90000"/>
            </a:lnSpc>
            <a:spcBef>
              <a:spcPct val="0"/>
            </a:spcBef>
            <a:spcAft>
              <a:spcPct val="35000"/>
            </a:spcAft>
          </a:pPr>
          <a:endParaRPr lang="en-US" sz="1400" kern="1200" dirty="0">
            <a:latin typeface="+mj-lt"/>
            <a:ea typeface="Crimson Pro SemiBold" pitchFamily="34" charset="-122"/>
            <a:cs typeface="Crimson Pro SemiBold" pitchFamily="34" charset="-120"/>
          </a:endParaRPr>
        </a:p>
        <a:p>
          <a:pPr lvl="0" algn="l" defTabSz="622300">
            <a:lnSpc>
              <a:spcPct val="90000"/>
            </a:lnSpc>
            <a:spcBef>
              <a:spcPct val="0"/>
            </a:spcBef>
            <a:spcAft>
              <a:spcPct val="35000"/>
            </a:spcAft>
          </a:pPr>
          <a:r>
            <a:rPr lang="en-US" sz="1400" kern="1200" dirty="0">
              <a:latin typeface="+mj-lt"/>
              <a:ea typeface="Crimson Pro SemiBold" pitchFamily="34" charset="-122"/>
              <a:cs typeface="Crimson Pro SemiBold" pitchFamily="34" charset="-120"/>
            </a:rPr>
            <a:t>Assets Classification</a:t>
          </a:r>
        </a:p>
        <a:p>
          <a:pPr lvl="0" algn="l" defTabSz="622300">
            <a:lnSpc>
              <a:spcPct val="90000"/>
            </a:lnSpc>
            <a:spcBef>
              <a:spcPct val="0"/>
            </a:spcBef>
            <a:spcAft>
              <a:spcPct val="35000"/>
            </a:spcAft>
          </a:pPr>
          <a:r>
            <a:rPr lang="en-US" sz="1400" kern="1200" dirty="0">
              <a:latin typeface="+mj-lt"/>
              <a:ea typeface="Heebo" pitchFamily="34" charset="-122"/>
              <a:cs typeface="Heebo" pitchFamily="34" charset="-120"/>
            </a:rPr>
            <a:t>Capital advances wrongly under short-term; GST input credit under loans instead of other current assets; FDs &gt;3 months under cash equivalents; investments not classified as quoted/unquoted</a:t>
          </a:r>
          <a:endParaRPr lang="en-US" sz="1400" kern="1200" dirty="0">
            <a:latin typeface="+mj-lt"/>
            <a:ea typeface="Crimson Pro SemiBold" pitchFamily="34" charset="-122"/>
            <a:cs typeface="Crimson Pro SemiBold" pitchFamily="34" charset="-120"/>
          </a:endParaRPr>
        </a:p>
        <a:p>
          <a:pPr lvl="0" algn="l" defTabSz="622300">
            <a:lnSpc>
              <a:spcPct val="90000"/>
            </a:lnSpc>
            <a:spcBef>
              <a:spcPct val="0"/>
            </a:spcBef>
            <a:spcAft>
              <a:spcPct val="35000"/>
            </a:spcAft>
          </a:pPr>
          <a:endParaRPr lang="en-IN" sz="1400" kern="1200" dirty="0"/>
        </a:p>
      </dsp:txBody>
      <dsp:txXfrm>
        <a:off x="1152086" y="1569995"/>
        <a:ext cx="8643592" cy="785311"/>
      </dsp:txXfrm>
    </dsp:sp>
    <dsp:sp modelId="{5FD81E4B-09AF-4C2A-AE6E-12BF29A9B8E5}">
      <dsp:nvSpPr>
        <dsp:cNvPr id="0" name=""/>
        <dsp:cNvSpPr/>
      </dsp:nvSpPr>
      <dsp:spPr>
        <a:xfrm>
          <a:off x="661266" y="1471831"/>
          <a:ext cx="981639" cy="981639"/>
        </a:xfrm>
        <a:prstGeom prst="ellipse">
          <a:avLst/>
        </a:prstGeom>
        <a:solidFill>
          <a:schemeClr val="lt1">
            <a:hueOff val="0"/>
            <a:satOff val="0"/>
            <a:lumOff val="0"/>
            <a:alphaOff val="0"/>
          </a:schemeClr>
        </a:solidFill>
        <a:ln w="12700" cap="rnd" cmpd="sng" algn="ctr">
          <a:solidFill>
            <a:schemeClr val="accent2">
              <a:hueOff val="-678113"/>
              <a:satOff val="-414"/>
              <a:lumOff val="1618"/>
              <a:alphaOff val="0"/>
            </a:schemeClr>
          </a:solidFill>
          <a:prstDash val="solid"/>
        </a:ln>
        <a:effectLst/>
      </dsp:spPr>
      <dsp:style>
        <a:lnRef idx="1">
          <a:scrgbClr r="0" g="0" b="0"/>
        </a:lnRef>
        <a:fillRef idx="1">
          <a:scrgbClr r="0" g="0" b="0"/>
        </a:fillRef>
        <a:effectRef idx="0">
          <a:scrgbClr r="0" g="0" b="0"/>
        </a:effectRef>
        <a:fontRef idx="minor"/>
      </dsp:style>
    </dsp:sp>
    <dsp:sp modelId="{236EB91B-940C-4EDD-9C58-73D96C220B44}">
      <dsp:nvSpPr>
        <dsp:cNvPr id="0" name=""/>
        <dsp:cNvSpPr/>
      </dsp:nvSpPr>
      <dsp:spPr>
        <a:xfrm>
          <a:off x="1324799" y="2747586"/>
          <a:ext cx="8470878" cy="785311"/>
        </a:xfrm>
        <a:prstGeom prst="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3341" tIns="35560" rIns="35560" bIns="35560" numCol="1" spcCol="1270" anchor="ctr" anchorCtr="0">
          <a:noAutofit/>
        </a:bodyPr>
        <a:lstStyle/>
        <a:p>
          <a:pPr lvl="0" algn="l" defTabSz="622300">
            <a:lnSpc>
              <a:spcPct val="90000"/>
            </a:lnSpc>
            <a:spcBef>
              <a:spcPct val="0"/>
            </a:spcBef>
            <a:spcAft>
              <a:spcPct val="35000"/>
            </a:spcAft>
          </a:pPr>
          <a:endParaRPr lang="en-US" sz="1400" kern="1200" dirty="0">
            <a:ea typeface="Crimson Pro SemiBold" pitchFamily="34" charset="-122"/>
            <a:cs typeface="Crimson Pro SemiBold" pitchFamily="34" charset="-120"/>
          </a:endParaRPr>
        </a:p>
        <a:p>
          <a:pPr lvl="0" algn="l" defTabSz="622300">
            <a:lnSpc>
              <a:spcPct val="90000"/>
            </a:lnSpc>
            <a:spcBef>
              <a:spcPct val="0"/>
            </a:spcBef>
            <a:spcAft>
              <a:spcPct val="35000"/>
            </a:spcAft>
          </a:pPr>
          <a:r>
            <a:rPr lang="en-US" sz="1400" kern="1200" dirty="0">
              <a:ea typeface="Crimson Pro SemiBold" pitchFamily="34" charset="-122"/>
              <a:cs typeface="Crimson Pro SemiBold" pitchFamily="34" charset="-120"/>
            </a:rPr>
            <a:t>Provisions &amp; Current Liabilities</a:t>
          </a:r>
        </a:p>
        <a:p>
          <a:pPr lvl="0" algn="l" defTabSz="622300">
            <a:lnSpc>
              <a:spcPct val="90000"/>
            </a:lnSpc>
            <a:spcBef>
              <a:spcPct val="0"/>
            </a:spcBef>
            <a:spcAft>
              <a:spcPct val="35000"/>
            </a:spcAft>
          </a:pPr>
          <a:r>
            <a:rPr lang="en-US" sz="1400" kern="1200" dirty="0">
              <a:latin typeface="+mj-lt"/>
              <a:ea typeface="Heebo" pitchFamily="34" charset="-122"/>
              <a:cs typeface="Heebo" pitchFamily="34" charset="-120"/>
            </a:rPr>
            <a:t>Defined benefit obligation under other long-term liabilities instead of long-term provisions; audit fees, electricity, telephone under provisions instead of other payables</a:t>
          </a:r>
          <a:endParaRPr lang="en-US" sz="1400" kern="1200" dirty="0">
            <a:ea typeface="Crimson Pro SemiBold" pitchFamily="34" charset="-122"/>
            <a:cs typeface="Crimson Pro SemiBold" pitchFamily="34" charset="-120"/>
          </a:endParaRPr>
        </a:p>
        <a:p>
          <a:pPr lvl="0" algn="l" defTabSz="622300">
            <a:lnSpc>
              <a:spcPct val="90000"/>
            </a:lnSpc>
            <a:spcBef>
              <a:spcPct val="0"/>
            </a:spcBef>
            <a:spcAft>
              <a:spcPct val="35000"/>
            </a:spcAft>
          </a:pPr>
          <a:endParaRPr lang="en-IN" sz="1400" kern="1200" dirty="0"/>
        </a:p>
      </dsp:txBody>
      <dsp:txXfrm>
        <a:off x="1324799" y="2747586"/>
        <a:ext cx="8470878" cy="785311"/>
      </dsp:txXfrm>
    </dsp:sp>
    <dsp:sp modelId="{7F34D441-9C99-4447-A896-BACBF1D0F1C5}">
      <dsp:nvSpPr>
        <dsp:cNvPr id="0" name=""/>
        <dsp:cNvSpPr/>
      </dsp:nvSpPr>
      <dsp:spPr>
        <a:xfrm>
          <a:off x="833979" y="2649422"/>
          <a:ext cx="981639" cy="981639"/>
        </a:xfrm>
        <a:prstGeom prst="ellipse">
          <a:avLst/>
        </a:prstGeom>
        <a:solidFill>
          <a:schemeClr val="lt1">
            <a:hueOff val="0"/>
            <a:satOff val="0"/>
            <a:lumOff val="0"/>
            <a:alphaOff val="0"/>
          </a:schemeClr>
        </a:solidFill>
        <a:ln w="12700" cap="rnd" cmpd="sng" algn="ctr">
          <a:solidFill>
            <a:schemeClr val="accent2">
              <a:hueOff val="-1356225"/>
              <a:satOff val="-828"/>
              <a:lumOff val="3235"/>
              <a:alphaOff val="0"/>
            </a:schemeClr>
          </a:solidFill>
          <a:prstDash val="solid"/>
        </a:ln>
        <a:effectLst/>
      </dsp:spPr>
      <dsp:style>
        <a:lnRef idx="1">
          <a:scrgbClr r="0" g="0" b="0"/>
        </a:lnRef>
        <a:fillRef idx="1">
          <a:scrgbClr r="0" g="0" b="0"/>
        </a:fillRef>
        <a:effectRef idx="0">
          <a:scrgbClr r="0" g="0" b="0"/>
        </a:effectRef>
        <a:fontRef idx="minor"/>
      </dsp:style>
    </dsp:sp>
    <dsp:sp modelId="{CB269DAC-E835-44DE-A391-6EDE0B4B2EDB}">
      <dsp:nvSpPr>
        <dsp:cNvPr id="0" name=""/>
        <dsp:cNvSpPr/>
      </dsp:nvSpPr>
      <dsp:spPr>
        <a:xfrm>
          <a:off x="1133415" y="3925176"/>
          <a:ext cx="8643592" cy="785311"/>
        </a:xfrm>
        <a:prstGeom prst="rect">
          <a:avLst/>
        </a:prstGeom>
        <a:gradFill rotWithShape="0">
          <a:gsLst>
            <a:gs pos="0">
              <a:schemeClr val="accent2">
                <a:hueOff val="-2034338"/>
                <a:satOff val="-1242"/>
                <a:lumOff val="4853"/>
                <a:alphaOff val="0"/>
                <a:tint val="96000"/>
                <a:lumMod val="100000"/>
              </a:schemeClr>
            </a:gs>
            <a:gs pos="78000">
              <a:schemeClr val="accent2">
                <a:hueOff val="-2034338"/>
                <a:satOff val="-1242"/>
                <a:lumOff val="485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3341" tIns="35560" rIns="35560" bIns="35560" numCol="1" spcCol="1270" anchor="ctr" anchorCtr="0">
          <a:noAutofit/>
        </a:bodyPr>
        <a:lstStyle/>
        <a:p>
          <a:pPr lvl="0" algn="l" defTabSz="622300">
            <a:lnSpc>
              <a:spcPct val="90000"/>
            </a:lnSpc>
            <a:spcBef>
              <a:spcPct val="0"/>
            </a:spcBef>
            <a:spcAft>
              <a:spcPct val="35000"/>
            </a:spcAft>
          </a:pPr>
          <a:r>
            <a:rPr lang="en-US" sz="1400" kern="1200" dirty="0">
              <a:latin typeface="+mj-lt"/>
              <a:ea typeface="Crimson Pro SemiBold" pitchFamily="34" charset="-122"/>
              <a:cs typeface="Crimson Pro SemiBold" pitchFamily="34" charset="-120"/>
            </a:rPr>
            <a:t>Inventories &amp; Receivables</a:t>
          </a:r>
        </a:p>
        <a:p>
          <a:pPr lvl="0" algn="l" defTabSz="622300">
            <a:lnSpc>
              <a:spcPct val="90000"/>
            </a:lnSpc>
            <a:spcBef>
              <a:spcPct val="0"/>
            </a:spcBef>
            <a:spcAft>
              <a:spcPct val="35000"/>
            </a:spcAft>
          </a:pPr>
          <a:r>
            <a:rPr lang="en-US" sz="1400" kern="1200" dirty="0">
              <a:latin typeface="+mj-lt"/>
              <a:ea typeface="Heebo" pitchFamily="34" charset="-122"/>
              <a:cs typeface="Heebo" pitchFamily="34" charset="-120"/>
            </a:rPr>
            <a:t>Breakup not disclosed; stores &amp; spares not shown separately; trade receivables not sub-classified as secured/unsecured/doubtful; allowance for bad debts not shown separately</a:t>
          </a:r>
          <a:endParaRPr lang="en-IN" sz="1400" kern="1200" dirty="0"/>
        </a:p>
      </dsp:txBody>
      <dsp:txXfrm>
        <a:off x="1133415" y="3925176"/>
        <a:ext cx="8643592" cy="785311"/>
      </dsp:txXfrm>
    </dsp:sp>
    <dsp:sp modelId="{F8D36F74-B82D-474C-93DC-B29C1623CB9B}">
      <dsp:nvSpPr>
        <dsp:cNvPr id="0" name=""/>
        <dsp:cNvSpPr/>
      </dsp:nvSpPr>
      <dsp:spPr>
        <a:xfrm>
          <a:off x="661266" y="3827012"/>
          <a:ext cx="981639" cy="981639"/>
        </a:xfrm>
        <a:prstGeom prst="ellipse">
          <a:avLst/>
        </a:prstGeom>
        <a:solidFill>
          <a:schemeClr val="lt1">
            <a:hueOff val="0"/>
            <a:satOff val="0"/>
            <a:lumOff val="0"/>
            <a:alphaOff val="0"/>
          </a:schemeClr>
        </a:solidFill>
        <a:ln w="12700" cap="rnd" cmpd="sng" algn="ctr">
          <a:solidFill>
            <a:schemeClr val="accent2">
              <a:hueOff val="-2034338"/>
              <a:satOff val="-1242"/>
              <a:lumOff val="4853"/>
              <a:alphaOff val="0"/>
            </a:schemeClr>
          </a:solidFill>
          <a:prstDash val="solid"/>
        </a:ln>
        <a:effectLst/>
      </dsp:spPr>
      <dsp:style>
        <a:lnRef idx="1">
          <a:scrgbClr r="0" g="0" b="0"/>
        </a:lnRef>
        <a:fillRef idx="1">
          <a:scrgbClr r="0" g="0" b="0"/>
        </a:fillRef>
        <a:effectRef idx="0">
          <a:scrgbClr r="0" g="0" b="0"/>
        </a:effectRef>
        <a:fontRef idx="minor"/>
      </dsp:style>
    </dsp:sp>
    <dsp:sp modelId="{77CCEE41-02B7-41BC-80D2-78B82150A8AD}">
      <dsp:nvSpPr>
        <dsp:cNvPr id="0" name=""/>
        <dsp:cNvSpPr/>
      </dsp:nvSpPr>
      <dsp:spPr>
        <a:xfrm>
          <a:off x="589354" y="5102767"/>
          <a:ext cx="9206323" cy="785311"/>
        </a:xfrm>
        <a:prstGeom prst="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3341" tIns="35560" rIns="35560" bIns="35560" numCol="1" spcCol="1270" anchor="ctr" anchorCtr="0">
          <a:noAutofit/>
        </a:bodyPr>
        <a:lstStyle/>
        <a:p>
          <a:pPr lvl="0" algn="l" defTabSz="622300">
            <a:lnSpc>
              <a:spcPct val="90000"/>
            </a:lnSpc>
            <a:spcBef>
              <a:spcPct val="0"/>
            </a:spcBef>
            <a:spcAft>
              <a:spcPct val="35000"/>
            </a:spcAft>
          </a:pPr>
          <a:endParaRPr lang="en-US" sz="1400" kern="1200" dirty="0">
            <a:latin typeface="+mj-lt"/>
            <a:ea typeface="Crimson Pro SemiBold" pitchFamily="34" charset="-122"/>
            <a:cs typeface="Crimson Pro SemiBold" pitchFamily="34" charset="-120"/>
          </a:endParaRPr>
        </a:p>
        <a:p>
          <a:pPr lvl="0" algn="l" defTabSz="622300">
            <a:lnSpc>
              <a:spcPct val="90000"/>
            </a:lnSpc>
            <a:spcBef>
              <a:spcPct val="0"/>
            </a:spcBef>
            <a:spcAft>
              <a:spcPct val="35000"/>
            </a:spcAft>
          </a:pPr>
          <a:r>
            <a:rPr lang="en-US" sz="1400" kern="1200" dirty="0">
              <a:latin typeface="+mj-lt"/>
              <a:ea typeface="Crimson Pro SemiBold" pitchFamily="34" charset="-122"/>
              <a:cs typeface="Crimson Pro SemiBold" pitchFamily="34" charset="-120"/>
            </a:rPr>
            <a:t>Share Capital &amp; Reserves</a:t>
          </a:r>
        </a:p>
        <a:p>
          <a:pPr lvl="0" algn="l" defTabSz="622300">
            <a:lnSpc>
              <a:spcPct val="90000"/>
            </a:lnSpc>
            <a:spcBef>
              <a:spcPct val="0"/>
            </a:spcBef>
            <a:spcAft>
              <a:spcPct val="35000"/>
            </a:spcAft>
          </a:pPr>
          <a:r>
            <a:rPr lang="en-US" sz="1400" kern="1200" dirty="0">
              <a:latin typeface="+mj-lt"/>
              <a:ea typeface="Heebo" pitchFamily="34" charset="-122"/>
              <a:cs typeface="Heebo" pitchFamily="34" charset="-120"/>
            </a:rPr>
            <a:t>Rights, preferences, restrictions not disclosed; promoter shareholding incorrect; securities premium reserve term misused; shareholders &gt;5% not disclosed</a:t>
          </a:r>
          <a:endParaRPr lang="en-US" sz="1400" kern="1200" dirty="0">
            <a:latin typeface="+mj-lt"/>
            <a:ea typeface="Crimson Pro SemiBold" pitchFamily="34" charset="-122"/>
            <a:cs typeface="Crimson Pro SemiBold" pitchFamily="34" charset="-120"/>
          </a:endParaRPr>
        </a:p>
        <a:p>
          <a:pPr lvl="0" algn="l" defTabSz="622300">
            <a:lnSpc>
              <a:spcPct val="90000"/>
            </a:lnSpc>
            <a:spcBef>
              <a:spcPct val="0"/>
            </a:spcBef>
            <a:spcAft>
              <a:spcPct val="35000"/>
            </a:spcAft>
          </a:pPr>
          <a:endParaRPr lang="en-IN" sz="1400" kern="1200" dirty="0"/>
        </a:p>
      </dsp:txBody>
      <dsp:txXfrm>
        <a:off x="589354" y="5102767"/>
        <a:ext cx="9206323" cy="785311"/>
      </dsp:txXfrm>
    </dsp:sp>
    <dsp:sp modelId="{754CB4AC-C80B-43C0-9BCC-9461E7882CD2}">
      <dsp:nvSpPr>
        <dsp:cNvPr id="0" name=""/>
        <dsp:cNvSpPr/>
      </dsp:nvSpPr>
      <dsp:spPr>
        <a:xfrm>
          <a:off x="98534" y="5004603"/>
          <a:ext cx="981639" cy="981639"/>
        </a:xfrm>
        <a:prstGeom prst="ellipse">
          <a:avLst/>
        </a:prstGeom>
        <a:solidFill>
          <a:schemeClr val="lt1">
            <a:hueOff val="0"/>
            <a:satOff val="0"/>
            <a:lumOff val="0"/>
            <a:alphaOff val="0"/>
          </a:schemeClr>
        </a:solidFill>
        <a:ln w="12700" cap="rnd" cmpd="sng" algn="ctr">
          <a:solidFill>
            <a:schemeClr val="accent2">
              <a:hueOff val="-2712450"/>
              <a:satOff val="-1656"/>
              <a:lumOff val="6471"/>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FA655-942D-422F-98A5-185E1407C6CB}">
      <dsp:nvSpPr>
        <dsp:cNvPr id="0" name=""/>
        <dsp:cNvSpPr/>
      </dsp:nvSpPr>
      <dsp:spPr>
        <a:xfrm rot="5400000">
          <a:off x="-386379" y="1120996"/>
          <a:ext cx="2575865" cy="1803106"/>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a:latin typeface="+mj-lt"/>
              <a:ea typeface="Crimson Pro SemiBold" pitchFamily="34" charset="-122"/>
              <a:cs typeface="Crimson Pro SemiBold" pitchFamily="34" charset="-120"/>
            </a:rPr>
            <a:t>Part II — P&amp;L Gaps</a:t>
          </a:r>
          <a:endParaRPr lang="en-IN" sz="2000" kern="1200" dirty="0"/>
        </a:p>
      </dsp:txBody>
      <dsp:txXfrm rot="-5400000">
        <a:off x="1" y="1636169"/>
        <a:ext cx="1803106" cy="772759"/>
      </dsp:txXfrm>
    </dsp:sp>
    <dsp:sp modelId="{67F8D114-1861-461F-B69C-897EB2F46EFF}">
      <dsp:nvSpPr>
        <dsp:cNvPr id="0" name=""/>
        <dsp:cNvSpPr/>
      </dsp:nvSpPr>
      <dsp:spPr>
        <a:xfrm rot="5400000">
          <a:off x="4761032" y="-2043018"/>
          <a:ext cx="1841725" cy="7396996"/>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dirty="0"/>
            <a:t> </a:t>
          </a:r>
          <a:r>
            <a:rPr lang="en-US" sz="1500" kern="1200" dirty="0">
              <a:latin typeface="+mj-lt"/>
              <a:ea typeface="Heebo" pitchFamily="34" charset="-122"/>
              <a:cs typeface="Heebo" pitchFamily="34" charset="-120"/>
            </a:rPr>
            <a:t>"Administrative &amp; selling expenses" used instead of "other expenses"</a:t>
          </a:r>
          <a:endParaRPr lang="en-IN" sz="1500" kern="1200" dirty="0"/>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Revenue from products/services not disclosed in notes</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Duty drawback under other income instead of operating revenue</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Director remuneration under other expenses instead of employee benefits</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Auditor payment breakup not disclosed; cost &amp; internal audit fees clubbed with statutory audit</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Import value, consumption %, and forex earnings not disclosed.</a:t>
          </a:r>
          <a:endParaRPr lang="en-US" sz="1500" kern="1200" dirty="0">
            <a:latin typeface="+mj-lt"/>
          </a:endParaRPr>
        </a:p>
      </dsp:txBody>
      <dsp:txXfrm rot="-5400000">
        <a:off x="1983397" y="824523"/>
        <a:ext cx="7307090" cy="1661913"/>
      </dsp:txXfrm>
    </dsp:sp>
    <dsp:sp modelId="{C56E9867-D1D5-48C3-9957-0CFBFFC73C48}">
      <dsp:nvSpPr>
        <dsp:cNvPr id="0" name=""/>
        <dsp:cNvSpPr/>
      </dsp:nvSpPr>
      <dsp:spPr>
        <a:xfrm rot="5400000">
          <a:off x="-386375" y="3637966"/>
          <a:ext cx="2575837" cy="1803086"/>
        </a:xfrm>
        <a:prstGeom prst="chevron">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a:t>Guidance Note- Division I</a:t>
          </a:r>
        </a:p>
      </dsp:txBody>
      <dsp:txXfrm rot="-5400000">
        <a:off x="1" y="4153133"/>
        <a:ext cx="1803086" cy="772751"/>
      </dsp:txXfrm>
    </dsp:sp>
    <dsp:sp modelId="{9694BBCB-7665-4648-A032-84B205979245}">
      <dsp:nvSpPr>
        <dsp:cNvPr id="0" name=""/>
        <dsp:cNvSpPr/>
      </dsp:nvSpPr>
      <dsp:spPr>
        <a:xfrm rot="5400000">
          <a:off x="4540052" y="473955"/>
          <a:ext cx="2283684" cy="7396996"/>
        </a:xfrm>
        <a:prstGeom prst="round2SameRect">
          <a:avLst/>
        </a:prstGeom>
        <a:solidFill>
          <a:schemeClr val="lt1">
            <a:alpha val="90000"/>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endParaRPr lang="en-IN" sz="1500" kern="1200" dirty="0"/>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Capital item payables wrongly shown as trade payables</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Current maturity of long-term debt under other current liabilities instead of short-term borrowings</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a:latin typeface="+mj-lt"/>
              <a:ea typeface="Heebo" pitchFamily="34" charset="-122"/>
              <a:cs typeface="Heebo" pitchFamily="34" charset="-120"/>
            </a:rPr>
            <a:t>Share application money pending allotment — expected completion date not disclosed</a:t>
          </a:r>
          <a:endParaRPr lang="en-US" sz="1500" kern="1200" dirty="0">
            <a:latin typeface="+mj-lt"/>
          </a:endParaRPr>
        </a:p>
        <a:p>
          <a:pPr marL="114300" lvl="1" indent="-114300" algn="l" defTabSz="666750">
            <a:lnSpc>
              <a:spcPct val="90000"/>
            </a:lnSpc>
            <a:spcBef>
              <a:spcPct val="0"/>
            </a:spcBef>
            <a:spcAft>
              <a:spcPct val="15000"/>
            </a:spcAft>
            <a:buChar char="••"/>
          </a:pPr>
          <a:r>
            <a:rPr lang="en-US" sz="1500" kern="1200" dirty="0">
              <a:latin typeface="+mj-lt"/>
              <a:ea typeface="Heebo" pitchFamily="34" charset="-122"/>
              <a:cs typeface="Heebo" pitchFamily="34" charset="-120"/>
            </a:rPr>
            <a:t>CSR expenditure breakup and related party details not disclosed</a:t>
          </a:r>
          <a:endParaRPr lang="en-US" sz="1500" kern="1200" dirty="0">
            <a:latin typeface="+mj-lt"/>
          </a:endParaRPr>
        </a:p>
      </dsp:txBody>
      <dsp:txXfrm rot="-5400000">
        <a:off x="1983396" y="3142091"/>
        <a:ext cx="7285516" cy="20607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0FB65-95ED-43EC-B281-F55CA29FD02E}">
      <dsp:nvSpPr>
        <dsp:cNvPr id="0" name=""/>
        <dsp:cNvSpPr/>
      </dsp:nvSpPr>
      <dsp:spPr>
        <a:xfrm rot="5400000">
          <a:off x="410931" y="1962824"/>
          <a:ext cx="1170362" cy="1983640"/>
        </a:xfrm>
        <a:prstGeom prst="corner">
          <a:avLst>
            <a:gd name="adj1" fmla="val 16120"/>
            <a:gd name="adj2" fmla="val 1611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548F71E-D5AA-4408-B5DB-F4244DBA44B5}">
      <dsp:nvSpPr>
        <dsp:cNvPr id="0" name=""/>
        <dsp:cNvSpPr/>
      </dsp:nvSpPr>
      <dsp:spPr>
        <a:xfrm>
          <a:off x="251347" y="2621411"/>
          <a:ext cx="1891761" cy="1541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n-US" sz="2000" kern="1200" dirty="0"/>
            <a:t>Representation by Management</a:t>
          </a:r>
        </a:p>
      </dsp:txBody>
      <dsp:txXfrm>
        <a:off x="251347" y="2621411"/>
        <a:ext cx="1891761" cy="1541143"/>
      </dsp:txXfrm>
    </dsp:sp>
    <dsp:sp modelId="{2D3E422C-E655-4E14-B608-1E3CC2D2E24C}">
      <dsp:nvSpPr>
        <dsp:cNvPr id="0" name=""/>
        <dsp:cNvSpPr/>
      </dsp:nvSpPr>
      <dsp:spPr>
        <a:xfrm>
          <a:off x="1642012" y="1837542"/>
          <a:ext cx="331731" cy="331731"/>
        </a:xfrm>
        <a:prstGeom prst="triangle">
          <a:avLst>
            <a:gd name="adj" fmla="val 100000"/>
          </a:avLst>
        </a:prstGeom>
        <a:gradFill rotWithShape="0">
          <a:gsLst>
            <a:gs pos="0">
              <a:schemeClr val="accent2">
                <a:hueOff val="-452075"/>
                <a:satOff val="-276"/>
                <a:lumOff val="1078"/>
                <a:alphaOff val="0"/>
                <a:tint val="96000"/>
                <a:lumMod val="100000"/>
              </a:schemeClr>
            </a:gs>
            <a:gs pos="78000">
              <a:schemeClr val="accent2">
                <a:hueOff val="-452075"/>
                <a:satOff val="-276"/>
                <a:lumOff val="1078"/>
                <a:alphaOff val="0"/>
                <a:shade val="94000"/>
                <a:lumMod val="94000"/>
              </a:schemeClr>
            </a:gs>
          </a:gsLst>
          <a:lin ang="5400000" scaled="0"/>
        </a:gradFill>
        <a:ln w="12700" cap="rnd" cmpd="sng" algn="ctr">
          <a:solidFill>
            <a:schemeClr val="accent2">
              <a:hueOff val="-452075"/>
              <a:satOff val="-276"/>
              <a:lumOff val="1078"/>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20070BA-B95C-43DD-8D5A-C3F24F9F5CBE}">
      <dsp:nvSpPr>
        <dsp:cNvPr id="0" name=""/>
        <dsp:cNvSpPr/>
      </dsp:nvSpPr>
      <dsp:spPr>
        <a:xfrm rot="5400000">
          <a:off x="2322668" y="1755721"/>
          <a:ext cx="1170362" cy="1332644"/>
        </a:xfrm>
        <a:prstGeom prst="corner">
          <a:avLst>
            <a:gd name="adj1" fmla="val 16120"/>
            <a:gd name="adj2" fmla="val 16110"/>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w="12700" cap="rnd" cmpd="sng" algn="ctr">
          <a:solidFill>
            <a:schemeClr val="accent2">
              <a:hueOff val="-904150"/>
              <a:satOff val="-552"/>
              <a:lumOff val="2157"/>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B2974F5-815E-4DFB-82EF-02B4927A2088}">
      <dsp:nvSpPr>
        <dsp:cNvPr id="0" name=""/>
        <dsp:cNvSpPr/>
      </dsp:nvSpPr>
      <dsp:spPr>
        <a:xfrm>
          <a:off x="2473507" y="2074138"/>
          <a:ext cx="1300205" cy="1541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n-US" sz="2000" kern="1200" dirty="0"/>
            <a:t>explicit, or otherwise</a:t>
          </a:r>
        </a:p>
      </dsp:txBody>
      <dsp:txXfrm>
        <a:off x="2473507" y="2074138"/>
        <a:ext cx="1300205" cy="1541143"/>
      </dsp:txXfrm>
    </dsp:sp>
    <dsp:sp modelId="{115D2AD5-31D4-4BB0-8044-7A876D591D3F}">
      <dsp:nvSpPr>
        <dsp:cNvPr id="0" name=""/>
        <dsp:cNvSpPr/>
      </dsp:nvSpPr>
      <dsp:spPr>
        <a:xfrm>
          <a:off x="3553749" y="1304941"/>
          <a:ext cx="331731" cy="331731"/>
        </a:xfrm>
        <a:prstGeom prst="triangle">
          <a:avLst>
            <a:gd name="adj" fmla="val 100000"/>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w="12700" cap="rnd" cmpd="sng" algn="ctr">
          <a:solidFill>
            <a:schemeClr val="accent2">
              <a:hueOff val="-1356225"/>
              <a:satOff val="-828"/>
              <a:lumOff val="3235"/>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F45D494-CD34-41C9-AF9D-DFF4331B9FDE}">
      <dsp:nvSpPr>
        <dsp:cNvPr id="0" name=""/>
        <dsp:cNvSpPr/>
      </dsp:nvSpPr>
      <dsp:spPr>
        <a:xfrm rot="5400000">
          <a:off x="4611997" y="915714"/>
          <a:ext cx="1170362" cy="1947456"/>
        </a:xfrm>
        <a:prstGeom prst="corner">
          <a:avLst>
            <a:gd name="adj1" fmla="val 16120"/>
            <a:gd name="adj2" fmla="val 16110"/>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w="12700" cap="rnd" cmpd="sng" algn="ctr">
          <a:solidFill>
            <a:schemeClr val="accent2">
              <a:hueOff val="-1808300"/>
              <a:satOff val="-1104"/>
              <a:lumOff val="4314"/>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73370CA-5C6F-4EB1-8089-00BAD97D4D94}">
      <dsp:nvSpPr>
        <dsp:cNvPr id="0" name=""/>
        <dsp:cNvSpPr/>
      </dsp:nvSpPr>
      <dsp:spPr>
        <a:xfrm>
          <a:off x="4403121" y="1511022"/>
          <a:ext cx="1758175" cy="1541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n-US" sz="2000" kern="1200" dirty="0"/>
            <a:t>Embodied in the Financial Statements / Books of Accounts</a:t>
          </a:r>
        </a:p>
      </dsp:txBody>
      <dsp:txXfrm>
        <a:off x="4403121" y="1511022"/>
        <a:ext cx="1758175" cy="1541143"/>
      </dsp:txXfrm>
    </dsp:sp>
    <dsp:sp modelId="{AAFAFB5B-B9A3-44E0-9C32-45668B7831E2}">
      <dsp:nvSpPr>
        <dsp:cNvPr id="0" name=""/>
        <dsp:cNvSpPr/>
      </dsp:nvSpPr>
      <dsp:spPr>
        <a:xfrm>
          <a:off x="6098390" y="772340"/>
          <a:ext cx="331731" cy="331731"/>
        </a:xfrm>
        <a:prstGeom prst="triangle">
          <a:avLst>
            <a:gd name="adj" fmla="val 100000"/>
          </a:avLst>
        </a:prstGeom>
        <a:gradFill rotWithShape="0">
          <a:gsLst>
            <a:gs pos="0">
              <a:schemeClr val="accent2">
                <a:hueOff val="-2260375"/>
                <a:satOff val="-1380"/>
                <a:lumOff val="5392"/>
                <a:alphaOff val="0"/>
                <a:tint val="96000"/>
                <a:lumMod val="100000"/>
              </a:schemeClr>
            </a:gs>
            <a:gs pos="78000">
              <a:schemeClr val="accent2">
                <a:hueOff val="-2260375"/>
                <a:satOff val="-1380"/>
                <a:lumOff val="5392"/>
                <a:alphaOff val="0"/>
                <a:shade val="94000"/>
                <a:lumMod val="94000"/>
              </a:schemeClr>
            </a:gs>
          </a:gsLst>
          <a:lin ang="5400000" scaled="0"/>
        </a:gradFill>
        <a:ln w="12700" cap="rnd" cmpd="sng" algn="ctr">
          <a:solidFill>
            <a:schemeClr val="accent2">
              <a:hueOff val="-2260375"/>
              <a:satOff val="-1380"/>
              <a:lumOff val="5392"/>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1E08A3D-9DF2-432F-93F5-DCD669A3D831}">
      <dsp:nvSpPr>
        <dsp:cNvPr id="0" name=""/>
        <dsp:cNvSpPr/>
      </dsp:nvSpPr>
      <dsp:spPr>
        <a:xfrm rot="5400000">
          <a:off x="7450772" y="36884"/>
          <a:ext cx="1170362" cy="2639914"/>
        </a:xfrm>
        <a:prstGeom prst="corner">
          <a:avLst>
            <a:gd name="adj1" fmla="val 16120"/>
            <a:gd name="adj2" fmla="val 16110"/>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C800685-3E1D-44E5-AA60-68A7F4441D3A}">
      <dsp:nvSpPr>
        <dsp:cNvPr id="0" name=""/>
        <dsp:cNvSpPr/>
      </dsp:nvSpPr>
      <dsp:spPr>
        <a:xfrm>
          <a:off x="6868031" y="964983"/>
          <a:ext cx="2532932" cy="1541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n-US" sz="2000" u="none" kern="1200" dirty="0"/>
            <a:t>Used by the auditor to consider the different types of potential misstatements that may occur</a:t>
          </a:r>
        </a:p>
      </dsp:txBody>
      <dsp:txXfrm>
        <a:off x="6868031" y="964983"/>
        <a:ext cx="2532932" cy="15411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DB87D-F940-4565-8E5B-246CFA855B77}">
      <dsp:nvSpPr>
        <dsp:cNvPr id="0" name=""/>
        <dsp:cNvSpPr/>
      </dsp:nvSpPr>
      <dsp:spPr>
        <a:xfrm rot="5400000">
          <a:off x="5218919" y="-2152054"/>
          <a:ext cx="774158" cy="5276234"/>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solidFill>
                <a:schemeClr val="accent1">
                  <a:lumMod val="50000"/>
                </a:schemeClr>
              </a:solidFill>
            </a:rPr>
            <a:t>Transactions that have been recorded have occurred and pertain to the entity.</a:t>
          </a:r>
          <a:endParaRPr lang="en-US" sz="1800" b="0" kern="1200" dirty="0">
            <a:solidFill>
              <a:schemeClr val="accent1">
                <a:lumMod val="50000"/>
              </a:schemeClr>
            </a:solidFill>
          </a:endParaRPr>
        </a:p>
      </dsp:txBody>
      <dsp:txXfrm rot="-5400000">
        <a:off x="2967882" y="136774"/>
        <a:ext cx="5238443" cy="698576"/>
      </dsp:txXfrm>
    </dsp:sp>
    <dsp:sp modelId="{FF8D51B8-48F0-489E-9FD7-4B57BD78533D}">
      <dsp:nvSpPr>
        <dsp:cNvPr id="0" name=""/>
        <dsp:cNvSpPr/>
      </dsp:nvSpPr>
      <dsp:spPr>
        <a:xfrm>
          <a:off x="0" y="2213"/>
          <a:ext cx="2967881" cy="96769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Occurrence</a:t>
          </a:r>
        </a:p>
      </dsp:txBody>
      <dsp:txXfrm>
        <a:off x="47239" y="49452"/>
        <a:ext cx="2873403" cy="873220"/>
      </dsp:txXfrm>
    </dsp:sp>
    <dsp:sp modelId="{A142D048-0CE4-4E60-84A1-22228FA7E379}">
      <dsp:nvSpPr>
        <dsp:cNvPr id="0" name=""/>
        <dsp:cNvSpPr/>
      </dsp:nvSpPr>
      <dsp:spPr>
        <a:xfrm rot="5400000">
          <a:off x="5218919" y="-1135971"/>
          <a:ext cx="774158" cy="5276234"/>
        </a:xfrm>
        <a:prstGeom prst="round2SameRect">
          <a:avLst/>
        </a:prstGeom>
        <a:solidFill>
          <a:schemeClr val="accent2">
            <a:tint val="40000"/>
            <a:alpha val="90000"/>
            <a:hueOff val="-935342"/>
            <a:satOff val="1882"/>
            <a:lumOff val="287"/>
            <a:alphaOff val="0"/>
          </a:schemeClr>
        </a:solidFill>
        <a:ln w="12700" cap="rnd" cmpd="sng" algn="ctr">
          <a:solidFill>
            <a:schemeClr val="accent2">
              <a:tint val="40000"/>
              <a:alpha val="90000"/>
              <a:hueOff val="-935342"/>
              <a:satOff val="1882"/>
              <a:lumOff val="28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solidFill>
                <a:schemeClr val="accent1">
                  <a:lumMod val="50000"/>
                </a:schemeClr>
              </a:solidFill>
            </a:rPr>
            <a:t>All transactions that were supposed to be recorded have been recorded</a:t>
          </a:r>
        </a:p>
      </dsp:txBody>
      <dsp:txXfrm rot="-5400000">
        <a:off x="2967882" y="1152857"/>
        <a:ext cx="5238443" cy="698576"/>
      </dsp:txXfrm>
    </dsp:sp>
    <dsp:sp modelId="{ACE34409-DDF1-40AF-887C-63D4DBA57FF9}">
      <dsp:nvSpPr>
        <dsp:cNvPr id="0" name=""/>
        <dsp:cNvSpPr/>
      </dsp:nvSpPr>
      <dsp:spPr>
        <a:xfrm>
          <a:off x="0" y="1018296"/>
          <a:ext cx="2967881" cy="967698"/>
        </a:xfrm>
        <a:prstGeom prst="roundRect">
          <a:avLst/>
        </a:prstGeom>
        <a:gradFill rotWithShape="0">
          <a:gsLst>
            <a:gs pos="0">
              <a:schemeClr val="accent2">
                <a:hueOff val="-678113"/>
                <a:satOff val="-414"/>
                <a:lumOff val="1618"/>
                <a:alphaOff val="0"/>
                <a:tint val="96000"/>
                <a:lumMod val="100000"/>
              </a:schemeClr>
            </a:gs>
            <a:gs pos="78000">
              <a:schemeClr val="accent2">
                <a:hueOff val="-678113"/>
                <a:satOff val="-414"/>
                <a:lumOff val="161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Completeness</a:t>
          </a:r>
          <a:endParaRPr lang="en-US" sz="1800" b="1" kern="1200" dirty="0"/>
        </a:p>
      </dsp:txBody>
      <dsp:txXfrm>
        <a:off x="47239" y="1065535"/>
        <a:ext cx="2873403" cy="873220"/>
      </dsp:txXfrm>
    </dsp:sp>
    <dsp:sp modelId="{52B373A1-7875-4FC7-A971-BF2DEF2EE561}">
      <dsp:nvSpPr>
        <dsp:cNvPr id="0" name=""/>
        <dsp:cNvSpPr/>
      </dsp:nvSpPr>
      <dsp:spPr>
        <a:xfrm rot="5400000">
          <a:off x="5218919" y="-119888"/>
          <a:ext cx="774158" cy="5276234"/>
        </a:xfrm>
        <a:prstGeom prst="round2SameRect">
          <a:avLst/>
        </a:prstGeom>
        <a:solidFill>
          <a:schemeClr val="accent2">
            <a:tint val="40000"/>
            <a:alpha val="90000"/>
            <a:hueOff val="-1870684"/>
            <a:satOff val="3763"/>
            <a:lumOff val="574"/>
            <a:alphaOff val="0"/>
          </a:schemeClr>
        </a:solidFill>
        <a:ln w="12700" cap="rnd" cmpd="sng" algn="ctr">
          <a:solidFill>
            <a:schemeClr val="accent2">
              <a:tint val="40000"/>
              <a:alpha val="90000"/>
              <a:hueOff val="-1870684"/>
              <a:satOff val="3763"/>
              <a:lumOff val="574"/>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solidFill>
                <a:schemeClr val="accent1">
                  <a:lumMod val="50000"/>
                </a:schemeClr>
              </a:solidFill>
            </a:rPr>
            <a:t>Transactions have been recorded accurately at their appropriate amounts.</a:t>
          </a:r>
          <a:endParaRPr lang="en-US" sz="1800" b="0" kern="1200" dirty="0">
            <a:solidFill>
              <a:schemeClr val="accent1">
                <a:lumMod val="50000"/>
              </a:schemeClr>
            </a:solidFill>
          </a:endParaRPr>
        </a:p>
      </dsp:txBody>
      <dsp:txXfrm rot="-5400000">
        <a:off x="2967882" y="2168940"/>
        <a:ext cx="5238443" cy="698576"/>
      </dsp:txXfrm>
    </dsp:sp>
    <dsp:sp modelId="{93658873-18FF-4156-BF37-3AB4A5FF250E}">
      <dsp:nvSpPr>
        <dsp:cNvPr id="0" name=""/>
        <dsp:cNvSpPr/>
      </dsp:nvSpPr>
      <dsp:spPr>
        <a:xfrm>
          <a:off x="0" y="2034379"/>
          <a:ext cx="2967881" cy="967698"/>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Accuracy</a:t>
          </a:r>
          <a:endParaRPr lang="en-US" sz="1800" b="1" kern="1200" dirty="0"/>
        </a:p>
      </dsp:txBody>
      <dsp:txXfrm>
        <a:off x="47239" y="2081618"/>
        <a:ext cx="2873403" cy="873220"/>
      </dsp:txXfrm>
    </dsp:sp>
    <dsp:sp modelId="{0B4EAFE3-4C45-4B23-B998-7C1762422E01}">
      <dsp:nvSpPr>
        <dsp:cNvPr id="0" name=""/>
        <dsp:cNvSpPr/>
      </dsp:nvSpPr>
      <dsp:spPr>
        <a:xfrm rot="5400000">
          <a:off x="5218919" y="896195"/>
          <a:ext cx="774158" cy="5276234"/>
        </a:xfrm>
        <a:prstGeom prst="round2SameRect">
          <a:avLst/>
        </a:prstGeom>
        <a:solidFill>
          <a:schemeClr val="accent2">
            <a:tint val="40000"/>
            <a:alpha val="90000"/>
            <a:hueOff val="-2806026"/>
            <a:satOff val="5645"/>
            <a:lumOff val="860"/>
            <a:alphaOff val="0"/>
          </a:schemeClr>
        </a:solidFill>
        <a:ln w="12700" cap="rnd" cmpd="sng" algn="ctr">
          <a:solidFill>
            <a:schemeClr val="accent2">
              <a:tint val="40000"/>
              <a:alpha val="90000"/>
              <a:hueOff val="-2806026"/>
              <a:satOff val="5645"/>
              <a:lumOff val="86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solidFill>
                <a:schemeClr val="accent1">
                  <a:lumMod val="50000"/>
                </a:schemeClr>
              </a:solidFill>
            </a:rPr>
            <a:t>Transactions have been recognized in the correct accounting periods.</a:t>
          </a:r>
          <a:endParaRPr lang="en-US" sz="1800" b="0" kern="1200" dirty="0">
            <a:solidFill>
              <a:schemeClr val="accent1">
                <a:lumMod val="50000"/>
              </a:schemeClr>
            </a:solidFill>
          </a:endParaRPr>
        </a:p>
      </dsp:txBody>
      <dsp:txXfrm rot="-5400000">
        <a:off x="2967882" y="3185024"/>
        <a:ext cx="5238443" cy="698576"/>
      </dsp:txXfrm>
    </dsp:sp>
    <dsp:sp modelId="{15103309-96AD-4F56-9CA8-E25A7FAE69CA}">
      <dsp:nvSpPr>
        <dsp:cNvPr id="0" name=""/>
        <dsp:cNvSpPr/>
      </dsp:nvSpPr>
      <dsp:spPr>
        <a:xfrm>
          <a:off x="0" y="3050463"/>
          <a:ext cx="2967881" cy="967698"/>
        </a:xfrm>
        <a:prstGeom prst="roundRect">
          <a:avLst/>
        </a:prstGeom>
        <a:gradFill rotWithShape="0">
          <a:gsLst>
            <a:gs pos="0">
              <a:schemeClr val="accent2">
                <a:hueOff val="-2034338"/>
                <a:satOff val="-1242"/>
                <a:lumOff val="4853"/>
                <a:alphaOff val="0"/>
                <a:tint val="96000"/>
                <a:lumMod val="100000"/>
              </a:schemeClr>
            </a:gs>
            <a:gs pos="78000">
              <a:schemeClr val="accent2">
                <a:hueOff val="-2034338"/>
                <a:satOff val="-1242"/>
                <a:lumOff val="4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Cut-off</a:t>
          </a:r>
          <a:endParaRPr lang="en-US" sz="1800" b="1" kern="1200" dirty="0"/>
        </a:p>
      </dsp:txBody>
      <dsp:txXfrm>
        <a:off x="47239" y="3097702"/>
        <a:ext cx="2873403" cy="873220"/>
      </dsp:txXfrm>
    </dsp:sp>
    <dsp:sp modelId="{D290780B-AEA5-44B3-9FAD-BDC904EE9781}">
      <dsp:nvSpPr>
        <dsp:cNvPr id="0" name=""/>
        <dsp:cNvSpPr/>
      </dsp:nvSpPr>
      <dsp:spPr>
        <a:xfrm rot="5400000">
          <a:off x="5218919" y="1912278"/>
          <a:ext cx="774158" cy="5276234"/>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solidFill>
                <a:schemeClr val="accent1">
                  <a:lumMod val="50000"/>
                </a:schemeClr>
              </a:solidFill>
            </a:rPr>
            <a:t>Transactions have been classified and presented fairly</a:t>
          </a:r>
          <a:endParaRPr lang="en-US" sz="1800" b="0" kern="1200" dirty="0">
            <a:solidFill>
              <a:schemeClr val="accent1">
                <a:lumMod val="50000"/>
              </a:schemeClr>
            </a:solidFill>
          </a:endParaRPr>
        </a:p>
      </dsp:txBody>
      <dsp:txXfrm rot="-5400000">
        <a:off x="2967882" y="4201107"/>
        <a:ext cx="5238443" cy="698576"/>
      </dsp:txXfrm>
    </dsp:sp>
    <dsp:sp modelId="{1C252057-AE1A-47D1-AE13-C87712E4F4B9}">
      <dsp:nvSpPr>
        <dsp:cNvPr id="0" name=""/>
        <dsp:cNvSpPr/>
      </dsp:nvSpPr>
      <dsp:spPr>
        <a:xfrm>
          <a:off x="0" y="4066546"/>
          <a:ext cx="2967881" cy="967698"/>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Classification</a:t>
          </a:r>
          <a:endParaRPr lang="en-US" sz="1800" b="1" kern="1200" dirty="0"/>
        </a:p>
      </dsp:txBody>
      <dsp:txXfrm>
        <a:off x="47239" y="4113785"/>
        <a:ext cx="2873403" cy="87322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DB87D-F940-4565-8E5B-246CFA855B77}">
      <dsp:nvSpPr>
        <dsp:cNvPr id="0" name=""/>
        <dsp:cNvSpPr/>
      </dsp:nvSpPr>
      <dsp:spPr>
        <a:xfrm rot="5400000">
          <a:off x="5082770" y="-1993846"/>
          <a:ext cx="1014633" cy="5261258"/>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Assets, liabilities and equity balances exist at the period end.</a:t>
          </a:r>
        </a:p>
      </dsp:txBody>
      <dsp:txXfrm rot="-5400000">
        <a:off x="2959458" y="178996"/>
        <a:ext cx="5211728" cy="915573"/>
      </dsp:txXfrm>
    </dsp:sp>
    <dsp:sp modelId="{FF8D51B8-48F0-489E-9FD7-4B57BD78533D}">
      <dsp:nvSpPr>
        <dsp:cNvPr id="0" name=""/>
        <dsp:cNvSpPr/>
      </dsp:nvSpPr>
      <dsp:spPr>
        <a:xfrm>
          <a:off x="0" y="2636"/>
          <a:ext cx="2959457" cy="1268291"/>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Existence</a:t>
          </a:r>
          <a:endParaRPr lang="en-US" sz="1750" b="1" kern="1200" dirty="0"/>
        </a:p>
      </dsp:txBody>
      <dsp:txXfrm>
        <a:off x="61913" y="64549"/>
        <a:ext cx="2835631" cy="1144465"/>
      </dsp:txXfrm>
    </dsp:sp>
    <dsp:sp modelId="{A142D048-0CE4-4E60-84A1-22228FA7E379}">
      <dsp:nvSpPr>
        <dsp:cNvPr id="0" name=""/>
        <dsp:cNvSpPr/>
      </dsp:nvSpPr>
      <dsp:spPr>
        <a:xfrm rot="5400000">
          <a:off x="5082770" y="-662139"/>
          <a:ext cx="1014633" cy="5261258"/>
        </a:xfrm>
        <a:prstGeom prst="round2SameRect">
          <a:avLst/>
        </a:prstGeom>
        <a:solidFill>
          <a:schemeClr val="accent2">
            <a:tint val="40000"/>
            <a:alpha val="90000"/>
            <a:hueOff val="-1247123"/>
            <a:satOff val="2509"/>
            <a:lumOff val="382"/>
            <a:alphaOff val="0"/>
          </a:schemeClr>
        </a:solidFill>
        <a:ln w="12700" cap="rnd" cmpd="sng" algn="ctr">
          <a:solidFill>
            <a:schemeClr val="accent2">
              <a:tint val="40000"/>
              <a:alpha val="90000"/>
              <a:hueOff val="-1247123"/>
              <a:satOff val="2509"/>
              <a:lumOff val="38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All assets, liabilities and equity balances that were supposed to be recorded have been recorded.</a:t>
          </a:r>
          <a:endParaRPr lang="en-US" sz="1750" kern="1200" dirty="0">
            <a:solidFill>
              <a:schemeClr val="accent1">
                <a:lumMod val="50000"/>
              </a:schemeClr>
            </a:solidFill>
          </a:endParaRPr>
        </a:p>
      </dsp:txBody>
      <dsp:txXfrm rot="-5400000">
        <a:off x="2959458" y="1510703"/>
        <a:ext cx="5211728" cy="915573"/>
      </dsp:txXfrm>
    </dsp:sp>
    <dsp:sp modelId="{ACE34409-DDF1-40AF-887C-63D4DBA57FF9}">
      <dsp:nvSpPr>
        <dsp:cNvPr id="0" name=""/>
        <dsp:cNvSpPr/>
      </dsp:nvSpPr>
      <dsp:spPr>
        <a:xfrm>
          <a:off x="0" y="1334343"/>
          <a:ext cx="2959457" cy="1268291"/>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Completeness</a:t>
          </a:r>
          <a:endParaRPr lang="en-US" sz="1750" b="1" kern="1200" dirty="0"/>
        </a:p>
      </dsp:txBody>
      <dsp:txXfrm>
        <a:off x="61913" y="1396256"/>
        <a:ext cx="2835631" cy="1144465"/>
      </dsp:txXfrm>
    </dsp:sp>
    <dsp:sp modelId="{52B373A1-7875-4FC7-A971-BF2DEF2EE561}">
      <dsp:nvSpPr>
        <dsp:cNvPr id="0" name=""/>
        <dsp:cNvSpPr/>
      </dsp:nvSpPr>
      <dsp:spPr>
        <a:xfrm rot="5400000">
          <a:off x="5082770" y="669566"/>
          <a:ext cx="1014633" cy="5261258"/>
        </a:xfrm>
        <a:prstGeom prst="round2SameRect">
          <a:avLst/>
        </a:prstGeom>
        <a:solidFill>
          <a:schemeClr val="accent2">
            <a:tint val="40000"/>
            <a:alpha val="90000"/>
            <a:hueOff val="-2494246"/>
            <a:satOff val="5017"/>
            <a:lumOff val="765"/>
            <a:alphaOff val="0"/>
          </a:schemeClr>
        </a:solidFill>
        <a:ln w="12700" cap="rnd" cmpd="sng" algn="ctr">
          <a:solidFill>
            <a:schemeClr val="accent2">
              <a:tint val="40000"/>
              <a:alpha val="90000"/>
              <a:hueOff val="-2494246"/>
              <a:satOff val="5017"/>
              <a:lumOff val="76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Entity has the right to ownership / use of the recorded assets, and the liabilities recorded represent the obligations of the entity.</a:t>
          </a:r>
          <a:endParaRPr lang="en-US" sz="1750" kern="1200" dirty="0">
            <a:solidFill>
              <a:schemeClr val="accent1">
                <a:lumMod val="50000"/>
              </a:schemeClr>
            </a:solidFill>
          </a:endParaRPr>
        </a:p>
      </dsp:txBody>
      <dsp:txXfrm rot="-5400000">
        <a:off x="2959458" y="2842408"/>
        <a:ext cx="5211728" cy="915573"/>
      </dsp:txXfrm>
    </dsp:sp>
    <dsp:sp modelId="{93658873-18FF-4156-BF37-3AB4A5FF250E}">
      <dsp:nvSpPr>
        <dsp:cNvPr id="0" name=""/>
        <dsp:cNvSpPr/>
      </dsp:nvSpPr>
      <dsp:spPr>
        <a:xfrm>
          <a:off x="0" y="2666049"/>
          <a:ext cx="2959457" cy="1268291"/>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Rights &amp; Obligations</a:t>
          </a:r>
          <a:endParaRPr lang="en-US" sz="1750" b="1" kern="1200" dirty="0"/>
        </a:p>
      </dsp:txBody>
      <dsp:txXfrm>
        <a:off x="61913" y="2727962"/>
        <a:ext cx="2835631" cy="1144465"/>
      </dsp:txXfrm>
    </dsp:sp>
    <dsp:sp modelId="{0B4EAFE3-4C45-4B23-B998-7C1762422E01}">
      <dsp:nvSpPr>
        <dsp:cNvPr id="0" name=""/>
        <dsp:cNvSpPr/>
      </dsp:nvSpPr>
      <dsp:spPr>
        <a:xfrm rot="5400000">
          <a:off x="5082770" y="2001273"/>
          <a:ext cx="1014633" cy="526125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Assets, liabilities and equity balances have been valued appropriately and any resulting adjustments are appropriately recorded.</a:t>
          </a:r>
          <a:endParaRPr lang="en-US" sz="1750" kern="1200" dirty="0">
            <a:solidFill>
              <a:schemeClr val="accent1">
                <a:lumMod val="50000"/>
              </a:schemeClr>
            </a:solidFill>
          </a:endParaRPr>
        </a:p>
      </dsp:txBody>
      <dsp:txXfrm rot="-5400000">
        <a:off x="2959458" y="4174115"/>
        <a:ext cx="5211728" cy="915573"/>
      </dsp:txXfrm>
    </dsp:sp>
    <dsp:sp modelId="{15103309-96AD-4F56-9CA8-E25A7FAE69CA}">
      <dsp:nvSpPr>
        <dsp:cNvPr id="0" name=""/>
        <dsp:cNvSpPr/>
      </dsp:nvSpPr>
      <dsp:spPr>
        <a:xfrm>
          <a:off x="0" y="3997756"/>
          <a:ext cx="2959457" cy="1268291"/>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Valuations &amp; Allocations</a:t>
          </a:r>
          <a:endParaRPr lang="en-US" sz="1750" b="1" kern="1200" dirty="0"/>
        </a:p>
      </dsp:txBody>
      <dsp:txXfrm>
        <a:off x="61913" y="4059669"/>
        <a:ext cx="2835631" cy="114446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DB87D-F940-4565-8E5B-246CFA855B77}">
      <dsp:nvSpPr>
        <dsp:cNvPr id="0" name=""/>
        <dsp:cNvSpPr/>
      </dsp:nvSpPr>
      <dsp:spPr>
        <a:xfrm rot="5400000">
          <a:off x="5059041" y="-1999950"/>
          <a:ext cx="1437923" cy="5438120"/>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Audit Fees, Security Guard, Power &amp; Fuel, Salary, House Keeping Expenses, Employer Contribution to PF-ESIC, Depreciation, Rent, Interest under MSMSED Act</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TDS thereon</a:t>
          </a:r>
        </a:p>
      </dsp:txBody>
      <dsp:txXfrm rot="-5400000">
        <a:off x="3058943" y="70342"/>
        <a:ext cx="5367926" cy="1297535"/>
      </dsp:txXfrm>
    </dsp:sp>
    <dsp:sp modelId="{FF8D51B8-48F0-489E-9FD7-4B57BD78533D}">
      <dsp:nvSpPr>
        <dsp:cNvPr id="0" name=""/>
        <dsp:cNvSpPr/>
      </dsp:nvSpPr>
      <dsp:spPr>
        <a:xfrm>
          <a:off x="0" y="23552"/>
          <a:ext cx="3058942" cy="1391114"/>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Outstanding Expenses</a:t>
          </a:r>
          <a:endParaRPr lang="en-US" sz="1750" b="1" kern="1200" dirty="0"/>
        </a:p>
      </dsp:txBody>
      <dsp:txXfrm>
        <a:off x="67909" y="91461"/>
        <a:ext cx="2923124" cy="1255296"/>
      </dsp:txXfrm>
    </dsp:sp>
    <dsp:sp modelId="{D7E6F16C-E6C4-468D-8218-BECDD5179C37}">
      <dsp:nvSpPr>
        <dsp:cNvPr id="0" name=""/>
        <dsp:cNvSpPr/>
      </dsp:nvSpPr>
      <dsp:spPr>
        <a:xfrm rot="5400000">
          <a:off x="5227205" y="-518533"/>
          <a:ext cx="1112891" cy="5443436"/>
        </a:xfrm>
        <a:prstGeom prst="round2SameRect">
          <a:avLst/>
        </a:prstGeom>
        <a:solidFill>
          <a:schemeClr val="accent2">
            <a:tint val="40000"/>
            <a:alpha val="90000"/>
            <a:hueOff val="-1247123"/>
            <a:satOff val="2509"/>
            <a:lumOff val="382"/>
            <a:alphaOff val="0"/>
          </a:schemeClr>
        </a:solidFill>
        <a:ln w="12700" cap="rnd" cmpd="sng" algn="ctr">
          <a:solidFill>
            <a:schemeClr val="accent2">
              <a:tint val="40000"/>
              <a:alpha val="90000"/>
              <a:hueOff val="-1247123"/>
              <a:satOff val="2509"/>
              <a:lumOff val="38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Operating Income, Interest Income, Rental Income</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TDS Credit Receivable to separately </a:t>
          </a:r>
          <a:r>
            <a:rPr lang="en-US" sz="1750" kern="1200" dirty="0" err="1">
              <a:solidFill>
                <a:schemeClr val="accent1">
                  <a:lumMod val="50000"/>
                </a:schemeClr>
              </a:solidFill>
            </a:rPr>
            <a:t>recognised</a:t>
          </a:r>
          <a:endParaRPr lang="en-US" sz="1750" kern="1200" dirty="0">
            <a:solidFill>
              <a:schemeClr val="accent1">
                <a:lumMod val="50000"/>
              </a:schemeClr>
            </a:solidFill>
          </a:endParaRPr>
        </a:p>
      </dsp:txBody>
      <dsp:txXfrm rot="-5400000">
        <a:off x="3061933" y="1701066"/>
        <a:ext cx="5389109" cy="1004237"/>
      </dsp:txXfrm>
    </dsp:sp>
    <dsp:sp modelId="{84058B8F-F0C0-4BB9-81AC-B2542FE0D009}">
      <dsp:nvSpPr>
        <dsp:cNvPr id="0" name=""/>
        <dsp:cNvSpPr/>
      </dsp:nvSpPr>
      <dsp:spPr>
        <a:xfrm>
          <a:off x="0" y="1507626"/>
          <a:ext cx="3061932" cy="1391114"/>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Accrued Income</a:t>
          </a:r>
        </a:p>
      </dsp:txBody>
      <dsp:txXfrm>
        <a:off x="67909" y="1575535"/>
        <a:ext cx="2926114" cy="1255296"/>
      </dsp:txXfrm>
    </dsp:sp>
    <dsp:sp modelId="{A142D048-0CE4-4E60-84A1-22228FA7E379}">
      <dsp:nvSpPr>
        <dsp:cNvPr id="0" name=""/>
        <dsp:cNvSpPr/>
      </dsp:nvSpPr>
      <dsp:spPr>
        <a:xfrm rot="5400000">
          <a:off x="5227205" y="942136"/>
          <a:ext cx="1112891" cy="5443436"/>
        </a:xfrm>
        <a:prstGeom prst="round2SameRect">
          <a:avLst/>
        </a:prstGeom>
        <a:solidFill>
          <a:schemeClr val="accent2">
            <a:tint val="40000"/>
            <a:alpha val="90000"/>
            <a:hueOff val="-2494246"/>
            <a:satOff val="5017"/>
            <a:lumOff val="765"/>
            <a:alphaOff val="0"/>
          </a:schemeClr>
        </a:solidFill>
        <a:ln w="12700" cap="rnd" cmpd="sng" algn="ctr">
          <a:solidFill>
            <a:schemeClr val="accent2">
              <a:tint val="40000"/>
              <a:alpha val="90000"/>
              <a:hueOff val="-2494246"/>
              <a:satOff val="5017"/>
              <a:lumOff val="76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Insurance Expenses, AMC Expenses</a:t>
          </a:r>
          <a:endParaRPr lang="en-US" sz="1750" kern="1200" dirty="0">
            <a:solidFill>
              <a:schemeClr val="accent1">
                <a:lumMod val="50000"/>
              </a:schemeClr>
            </a:solidFill>
          </a:endParaRP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TDS thereon</a:t>
          </a:r>
        </a:p>
      </dsp:txBody>
      <dsp:txXfrm rot="-5400000">
        <a:off x="3061933" y="3161736"/>
        <a:ext cx="5389109" cy="1004237"/>
      </dsp:txXfrm>
    </dsp:sp>
    <dsp:sp modelId="{ACE34409-DDF1-40AF-887C-63D4DBA57FF9}">
      <dsp:nvSpPr>
        <dsp:cNvPr id="0" name=""/>
        <dsp:cNvSpPr/>
      </dsp:nvSpPr>
      <dsp:spPr>
        <a:xfrm>
          <a:off x="0" y="2968297"/>
          <a:ext cx="3061932" cy="1391114"/>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Prepaid Expenses</a:t>
          </a:r>
          <a:endParaRPr lang="en-US" sz="1750" b="1" kern="1200" dirty="0"/>
        </a:p>
      </dsp:txBody>
      <dsp:txXfrm>
        <a:off x="67909" y="3036206"/>
        <a:ext cx="2926114" cy="1255296"/>
      </dsp:txXfrm>
    </dsp:sp>
    <dsp:sp modelId="{359B5B89-666B-4C5E-9C3F-0069256B6890}">
      <dsp:nvSpPr>
        <dsp:cNvPr id="0" name=""/>
        <dsp:cNvSpPr/>
      </dsp:nvSpPr>
      <dsp:spPr>
        <a:xfrm rot="5400000">
          <a:off x="5227205" y="2402807"/>
          <a:ext cx="1112891" cy="5443436"/>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Income received in advance</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TDS Credit Receivable to separately </a:t>
          </a:r>
          <a:r>
            <a:rPr lang="en-US" sz="1750" kern="1200" dirty="0" err="1">
              <a:solidFill>
                <a:schemeClr val="accent1">
                  <a:lumMod val="50000"/>
                </a:schemeClr>
              </a:solidFill>
            </a:rPr>
            <a:t>recognised</a:t>
          </a:r>
          <a:endParaRPr lang="en-US" sz="1750" b="0" kern="1200" dirty="0">
            <a:solidFill>
              <a:schemeClr val="accent1">
                <a:lumMod val="50000"/>
              </a:schemeClr>
            </a:solidFill>
          </a:endParaRPr>
        </a:p>
      </dsp:txBody>
      <dsp:txXfrm rot="-5400000">
        <a:off x="3061933" y="4622407"/>
        <a:ext cx="5389109" cy="1004237"/>
      </dsp:txXfrm>
    </dsp:sp>
    <dsp:sp modelId="{5C98F2AC-028B-4178-9457-2638552C187E}">
      <dsp:nvSpPr>
        <dsp:cNvPr id="0" name=""/>
        <dsp:cNvSpPr/>
      </dsp:nvSpPr>
      <dsp:spPr>
        <a:xfrm>
          <a:off x="0" y="4428968"/>
          <a:ext cx="3061932" cy="1391114"/>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Unearned Income</a:t>
          </a:r>
        </a:p>
      </dsp:txBody>
      <dsp:txXfrm>
        <a:off x="67909" y="4496877"/>
        <a:ext cx="2926114" cy="125529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73A1-7875-4FC7-A971-BF2DEF2EE561}">
      <dsp:nvSpPr>
        <dsp:cNvPr id="0" name=""/>
        <dsp:cNvSpPr/>
      </dsp:nvSpPr>
      <dsp:spPr>
        <a:xfrm rot="5400000">
          <a:off x="4847871" y="-1749428"/>
          <a:ext cx="1358332" cy="5201918"/>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Salary Expenses, Monthly Interest Expenses (EMI), Security Guard Expenses, Rent Expenses</a:t>
          </a:r>
          <a:endParaRPr lang="en-US" sz="1750" kern="1200" dirty="0">
            <a:solidFill>
              <a:schemeClr val="accent1">
                <a:lumMod val="50000"/>
              </a:schemeClr>
            </a:solidFill>
          </a:endParaRPr>
        </a:p>
      </dsp:txBody>
      <dsp:txXfrm rot="-5400000">
        <a:off x="2926078" y="238673"/>
        <a:ext cx="5135610" cy="1225716"/>
      </dsp:txXfrm>
    </dsp:sp>
    <dsp:sp modelId="{93658873-18FF-4156-BF37-3AB4A5FF250E}">
      <dsp:nvSpPr>
        <dsp:cNvPr id="0" name=""/>
        <dsp:cNvSpPr/>
      </dsp:nvSpPr>
      <dsp:spPr>
        <a:xfrm>
          <a:off x="0" y="2572"/>
          <a:ext cx="2926078" cy="1697916"/>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Booking of entries for 12 months</a:t>
          </a:r>
          <a:endParaRPr lang="en-US" sz="1750" b="1" kern="1200" dirty="0"/>
        </a:p>
      </dsp:txBody>
      <dsp:txXfrm>
        <a:off x="82885" y="85457"/>
        <a:ext cx="2760308" cy="1532146"/>
      </dsp:txXfrm>
    </dsp:sp>
    <dsp:sp modelId="{0B4EAFE3-4C45-4B23-B998-7C1762422E01}">
      <dsp:nvSpPr>
        <dsp:cNvPr id="0" name=""/>
        <dsp:cNvSpPr/>
      </dsp:nvSpPr>
      <dsp:spPr>
        <a:xfrm rot="5400000">
          <a:off x="4847871" y="33383"/>
          <a:ext cx="1358332" cy="5201918"/>
        </a:xfrm>
        <a:prstGeom prst="round2SameRect">
          <a:avLst/>
        </a:prstGeom>
        <a:solidFill>
          <a:schemeClr val="accent2">
            <a:tint val="40000"/>
            <a:alpha val="90000"/>
            <a:hueOff val="-1870684"/>
            <a:satOff val="3763"/>
            <a:lumOff val="574"/>
            <a:alphaOff val="0"/>
          </a:schemeClr>
        </a:solidFill>
        <a:ln w="12700" cap="rnd" cmpd="sng" algn="ctr">
          <a:solidFill>
            <a:schemeClr val="accent2">
              <a:tint val="40000"/>
              <a:alpha val="90000"/>
              <a:hueOff val="-1870684"/>
              <a:satOff val="3763"/>
              <a:lumOff val="574"/>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Electricity Expenses, Salary Expenses</a:t>
          </a:r>
          <a:endParaRPr lang="en-US" sz="1750" b="1" i="0" kern="1200" dirty="0"/>
        </a:p>
      </dsp:txBody>
      <dsp:txXfrm rot="-5400000">
        <a:off x="2926078" y="2021484"/>
        <a:ext cx="5135610" cy="1225716"/>
      </dsp:txXfrm>
    </dsp:sp>
    <dsp:sp modelId="{15103309-96AD-4F56-9CA8-E25A7FAE69CA}">
      <dsp:nvSpPr>
        <dsp:cNvPr id="0" name=""/>
        <dsp:cNvSpPr/>
      </dsp:nvSpPr>
      <dsp:spPr>
        <a:xfrm>
          <a:off x="0" y="1785384"/>
          <a:ext cx="2926078" cy="1697916"/>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Reasonable Consistency in Monthly Booking</a:t>
          </a:r>
        </a:p>
      </dsp:txBody>
      <dsp:txXfrm>
        <a:off x="82885" y="1868269"/>
        <a:ext cx="2760308" cy="1532146"/>
      </dsp:txXfrm>
    </dsp:sp>
    <dsp:sp modelId="{30CA6FC9-33E4-4FEE-BDD8-6C0BD6D645E2}">
      <dsp:nvSpPr>
        <dsp:cNvPr id="0" name=""/>
        <dsp:cNvSpPr/>
      </dsp:nvSpPr>
      <dsp:spPr>
        <a:xfrm rot="5400000">
          <a:off x="4847871" y="1816195"/>
          <a:ext cx="1358332" cy="520191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GST monthly ITC utilization from monthly output liability</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Depreciation for New Assets / Disposed Assets during the year</a:t>
          </a:r>
        </a:p>
      </dsp:txBody>
      <dsp:txXfrm rot="-5400000">
        <a:off x="2926078" y="3804296"/>
        <a:ext cx="5135610" cy="1225716"/>
      </dsp:txXfrm>
    </dsp:sp>
    <dsp:sp modelId="{8E67E6E8-27CA-40E5-B4D5-5F14406F2274}">
      <dsp:nvSpPr>
        <dsp:cNvPr id="0" name=""/>
        <dsp:cNvSpPr/>
      </dsp:nvSpPr>
      <dsp:spPr>
        <a:xfrm>
          <a:off x="0" y="3568196"/>
          <a:ext cx="2926078" cy="1697916"/>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Other Periodic Considerations</a:t>
          </a:r>
        </a:p>
      </dsp:txBody>
      <dsp:txXfrm>
        <a:off x="82885" y="3651081"/>
        <a:ext cx="2760308" cy="15321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Audit </a:t>
          </a:r>
          <a:r>
            <a:rPr lang="en-US" sz="1800" b="1" kern="1200" dirty="0" err="1"/>
            <a:t>Applicabilites</a:t>
          </a:r>
          <a:endParaRPr lang="en-US" sz="1800" b="1" kern="1200" dirty="0"/>
        </a:p>
      </dsp:txBody>
      <dsp:txXfrm>
        <a:off x="25507" y="25507"/>
        <a:ext cx="3667710" cy="47150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73A1-7875-4FC7-A971-BF2DEF2EE561}">
      <dsp:nvSpPr>
        <dsp:cNvPr id="0" name=""/>
        <dsp:cNvSpPr/>
      </dsp:nvSpPr>
      <dsp:spPr>
        <a:xfrm rot="5400000">
          <a:off x="4847871" y="-1749428"/>
          <a:ext cx="1358332" cy="5201918"/>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Present Obligation</a:t>
          </a:r>
          <a:endParaRPr lang="en-US" sz="1750" kern="1200" dirty="0">
            <a:solidFill>
              <a:schemeClr val="accent1">
                <a:lumMod val="50000"/>
              </a:schemeClr>
            </a:solidFill>
          </a:endParaRP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Can be measured only by using a substantial degree of estimation</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Probable outflow of resources</a:t>
          </a:r>
        </a:p>
      </dsp:txBody>
      <dsp:txXfrm rot="-5400000">
        <a:off x="2926078" y="238673"/>
        <a:ext cx="5135610" cy="1225716"/>
      </dsp:txXfrm>
    </dsp:sp>
    <dsp:sp modelId="{93658873-18FF-4156-BF37-3AB4A5FF250E}">
      <dsp:nvSpPr>
        <dsp:cNvPr id="0" name=""/>
        <dsp:cNvSpPr/>
      </dsp:nvSpPr>
      <dsp:spPr>
        <a:xfrm>
          <a:off x="0" y="2572"/>
          <a:ext cx="2926078" cy="1697916"/>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Provision</a:t>
          </a:r>
          <a:endParaRPr lang="en-US" sz="1750" b="1" kern="1200" dirty="0"/>
        </a:p>
      </dsp:txBody>
      <dsp:txXfrm>
        <a:off x="82885" y="85457"/>
        <a:ext cx="2760308" cy="1532146"/>
      </dsp:txXfrm>
    </dsp:sp>
    <dsp:sp modelId="{0B4EAFE3-4C45-4B23-B998-7C1762422E01}">
      <dsp:nvSpPr>
        <dsp:cNvPr id="0" name=""/>
        <dsp:cNvSpPr/>
      </dsp:nvSpPr>
      <dsp:spPr>
        <a:xfrm rot="5400000">
          <a:off x="4847871" y="33383"/>
          <a:ext cx="1358332" cy="5201918"/>
        </a:xfrm>
        <a:prstGeom prst="round2SameRect">
          <a:avLst/>
        </a:prstGeom>
        <a:solidFill>
          <a:schemeClr val="accent2">
            <a:tint val="40000"/>
            <a:alpha val="90000"/>
            <a:hueOff val="-1870684"/>
            <a:satOff val="3763"/>
            <a:lumOff val="574"/>
            <a:alphaOff val="0"/>
          </a:schemeClr>
        </a:solidFill>
        <a:ln w="12700" cap="rnd" cmpd="sng" algn="ctr">
          <a:solidFill>
            <a:schemeClr val="accent2">
              <a:tint val="40000"/>
              <a:alpha val="90000"/>
              <a:hueOff val="-1870684"/>
              <a:satOff val="3763"/>
              <a:lumOff val="574"/>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Provision for Taxation</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Provision for Gratuity</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Provision for Bonus</a:t>
          </a:r>
        </a:p>
      </dsp:txBody>
      <dsp:txXfrm rot="-5400000">
        <a:off x="2926078" y="2021484"/>
        <a:ext cx="5135610" cy="1225716"/>
      </dsp:txXfrm>
    </dsp:sp>
    <dsp:sp modelId="{15103309-96AD-4F56-9CA8-E25A7FAE69CA}">
      <dsp:nvSpPr>
        <dsp:cNvPr id="0" name=""/>
        <dsp:cNvSpPr/>
      </dsp:nvSpPr>
      <dsp:spPr>
        <a:xfrm>
          <a:off x="0" y="1785384"/>
          <a:ext cx="2926078" cy="1697916"/>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Example</a:t>
          </a:r>
        </a:p>
      </dsp:txBody>
      <dsp:txXfrm>
        <a:off x="82885" y="1868269"/>
        <a:ext cx="2760308" cy="1532146"/>
      </dsp:txXfrm>
    </dsp:sp>
    <dsp:sp modelId="{30CA6FC9-33E4-4FEE-BDD8-6C0BD6D645E2}">
      <dsp:nvSpPr>
        <dsp:cNvPr id="0" name=""/>
        <dsp:cNvSpPr/>
      </dsp:nvSpPr>
      <dsp:spPr>
        <a:xfrm rot="5400000">
          <a:off x="4847871" y="1816195"/>
          <a:ext cx="1358332" cy="520191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Prudent Judgment</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New Tax Rates &amp; Amendments through Finance Budget</a:t>
          </a:r>
        </a:p>
      </dsp:txBody>
      <dsp:txXfrm rot="-5400000">
        <a:off x="2926078" y="3804296"/>
        <a:ext cx="5135610" cy="1225716"/>
      </dsp:txXfrm>
    </dsp:sp>
    <dsp:sp modelId="{8E67E6E8-27CA-40E5-B4D5-5F14406F2274}">
      <dsp:nvSpPr>
        <dsp:cNvPr id="0" name=""/>
        <dsp:cNvSpPr/>
      </dsp:nvSpPr>
      <dsp:spPr>
        <a:xfrm>
          <a:off x="0" y="3568196"/>
          <a:ext cx="2926078" cy="1697916"/>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Estimation</a:t>
          </a:r>
        </a:p>
      </dsp:txBody>
      <dsp:txXfrm>
        <a:off x="82885" y="3651081"/>
        <a:ext cx="2760308" cy="153214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73A1-7875-4FC7-A971-BF2DEF2EE561}">
      <dsp:nvSpPr>
        <dsp:cNvPr id="0" name=""/>
        <dsp:cNvSpPr/>
      </dsp:nvSpPr>
      <dsp:spPr>
        <a:xfrm rot="5400000">
          <a:off x="5211748" y="-2105804"/>
          <a:ext cx="1309989" cy="5521640"/>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Direct Expenses – Direct Material, Direct Labor, Other Direct Expenses</a:t>
          </a:r>
          <a:endParaRPr lang="en-US" sz="1750" kern="1200" dirty="0">
            <a:solidFill>
              <a:schemeClr val="accent1">
                <a:lumMod val="50000"/>
              </a:schemeClr>
            </a:solidFill>
          </a:endParaRP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Indirect Expenses – Administration, Marketing, Selling Expenses, Finance Cost</a:t>
          </a:r>
        </a:p>
      </dsp:txBody>
      <dsp:txXfrm rot="-5400000">
        <a:off x="3105923" y="63969"/>
        <a:ext cx="5457692" cy="1182093"/>
      </dsp:txXfrm>
    </dsp:sp>
    <dsp:sp modelId="{93658873-18FF-4156-BF37-3AB4A5FF250E}">
      <dsp:nvSpPr>
        <dsp:cNvPr id="0" name=""/>
        <dsp:cNvSpPr/>
      </dsp:nvSpPr>
      <dsp:spPr>
        <a:xfrm>
          <a:off x="0" y="26658"/>
          <a:ext cx="3105922" cy="1256715"/>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Costing </a:t>
          </a:r>
        </a:p>
      </dsp:txBody>
      <dsp:txXfrm>
        <a:off x="61348" y="88006"/>
        <a:ext cx="2983226" cy="1134019"/>
      </dsp:txXfrm>
    </dsp:sp>
    <dsp:sp modelId="{0B4EAFE3-4C45-4B23-B998-7C1762422E01}">
      <dsp:nvSpPr>
        <dsp:cNvPr id="0" name=""/>
        <dsp:cNvSpPr/>
      </dsp:nvSpPr>
      <dsp:spPr>
        <a:xfrm rot="5400000">
          <a:off x="5369791" y="-762314"/>
          <a:ext cx="1005372" cy="5527038"/>
        </a:xfrm>
        <a:prstGeom prst="round2SameRect">
          <a:avLst/>
        </a:prstGeom>
        <a:solidFill>
          <a:schemeClr val="accent2">
            <a:tint val="40000"/>
            <a:alpha val="90000"/>
            <a:hueOff val="-1247123"/>
            <a:satOff val="2509"/>
            <a:lumOff val="382"/>
            <a:alphaOff val="0"/>
          </a:schemeClr>
        </a:solidFill>
        <a:ln w="12700" cap="rnd" cmpd="sng" algn="ctr">
          <a:solidFill>
            <a:schemeClr val="accent2">
              <a:tint val="40000"/>
              <a:alpha val="90000"/>
              <a:hueOff val="-1247123"/>
              <a:satOff val="2509"/>
              <a:lumOff val="38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Revenue Nature</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Capital Nature</a:t>
          </a:r>
        </a:p>
      </dsp:txBody>
      <dsp:txXfrm rot="-5400000">
        <a:off x="3108958" y="1547597"/>
        <a:ext cx="5477960" cy="907216"/>
      </dsp:txXfrm>
    </dsp:sp>
    <dsp:sp modelId="{15103309-96AD-4F56-9CA8-E25A7FAE69CA}">
      <dsp:nvSpPr>
        <dsp:cNvPr id="0" name=""/>
        <dsp:cNvSpPr/>
      </dsp:nvSpPr>
      <dsp:spPr>
        <a:xfrm>
          <a:off x="0" y="1372846"/>
          <a:ext cx="3108958" cy="1256715"/>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Nature</a:t>
          </a:r>
        </a:p>
      </dsp:txBody>
      <dsp:txXfrm>
        <a:off x="61348" y="1434194"/>
        <a:ext cx="2986262" cy="1134019"/>
      </dsp:txXfrm>
    </dsp:sp>
    <dsp:sp modelId="{30CA6FC9-33E4-4FEE-BDD8-6C0BD6D645E2}">
      <dsp:nvSpPr>
        <dsp:cNvPr id="0" name=""/>
        <dsp:cNvSpPr/>
      </dsp:nvSpPr>
      <dsp:spPr>
        <a:xfrm rot="5400000">
          <a:off x="5369791" y="557236"/>
          <a:ext cx="1005372" cy="5527038"/>
        </a:xfrm>
        <a:prstGeom prst="round2SameRect">
          <a:avLst/>
        </a:prstGeom>
        <a:solidFill>
          <a:schemeClr val="accent2">
            <a:tint val="40000"/>
            <a:alpha val="90000"/>
            <a:hueOff val="-2494246"/>
            <a:satOff val="5017"/>
            <a:lumOff val="765"/>
            <a:alphaOff val="0"/>
          </a:schemeClr>
        </a:solidFill>
        <a:ln w="12700" cap="rnd" cmpd="sng" algn="ctr">
          <a:solidFill>
            <a:schemeClr val="accent2">
              <a:tint val="40000"/>
              <a:alpha val="90000"/>
              <a:hueOff val="-2494246"/>
              <a:satOff val="5017"/>
              <a:lumOff val="76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Business Purpose</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Personal Purpose</a:t>
          </a:r>
        </a:p>
      </dsp:txBody>
      <dsp:txXfrm rot="-5400000">
        <a:off x="3108958" y="2867147"/>
        <a:ext cx="5477960" cy="907216"/>
      </dsp:txXfrm>
    </dsp:sp>
    <dsp:sp modelId="{8E67E6E8-27CA-40E5-B4D5-5F14406F2274}">
      <dsp:nvSpPr>
        <dsp:cNvPr id="0" name=""/>
        <dsp:cNvSpPr/>
      </dsp:nvSpPr>
      <dsp:spPr>
        <a:xfrm>
          <a:off x="0" y="2692397"/>
          <a:ext cx="3108958" cy="1256715"/>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Purpose</a:t>
          </a:r>
        </a:p>
      </dsp:txBody>
      <dsp:txXfrm>
        <a:off x="61348" y="2753745"/>
        <a:ext cx="2986262" cy="1134019"/>
      </dsp:txXfrm>
    </dsp:sp>
    <dsp:sp modelId="{8F8AA3F3-C734-44AA-9B50-914D6321DA04}">
      <dsp:nvSpPr>
        <dsp:cNvPr id="0" name=""/>
        <dsp:cNvSpPr/>
      </dsp:nvSpPr>
      <dsp:spPr>
        <a:xfrm rot="5400000">
          <a:off x="5369791" y="1876787"/>
          <a:ext cx="1005372" cy="552703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Current</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Non-current</a:t>
          </a:r>
        </a:p>
      </dsp:txBody>
      <dsp:txXfrm rot="-5400000">
        <a:off x="3108958" y="4186698"/>
        <a:ext cx="5477960" cy="907216"/>
      </dsp:txXfrm>
    </dsp:sp>
    <dsp:sp modelId="{929DF2E7-B219-4234-8416-F0762BCCF9C5}">
      <dsp:nvSpPr>
        <dsp:cNvPr id="0" name=""/>
        <dsp:cNvSpPr/>
      </dsp:nvSpPr>
      <dsp:spPr>
        <a:xfrm>
          <a:off x="0" y="4011948"/>
          <a:ext cx="3108958" cy="1256715"/>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Operating Cycle</a:t>
          </a:r>
        </a:p>
      </dsp:txBody>
      <dsp:txXfrm>
        <a:off x="61348" y="4073296"/>
        <a:ext cx="2986262" cy="113401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73A1-7875-4FC7-A971-BF2DEF2EE561}">
      <dsp:nvSpPr>
        <dsp:cNvPr id="0" name=""/>
        <dsp:cNvSpPr/>
      </dsp:nvSpPr>
      <dsp:spPr>
        <a:xfrm rot="5400000">
          <a:off x="5248562" y="-2185224"/>
          <a:ext cx="556951" cy="5201918"/>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ROC Filing Expenses</a:t>
          </a:r>
          <a:endParaRPr lang="en-US" sz="1750" kern="1200" dirty="0">
            <a:solidFill>
              <a:schemeClr val="accent1">
                <a:lumMod val="50000"/>
              </a:schemeClr>
            </a:solidFill>
          </a:endParaRPr>
        </a:p>
      </dsp:txBody>
      <dsp:txXfrm rot="-5400000">
        <a:off x="2926079" y="164447"/>
        <a:ext cx="5174730" cy="502575"/>
      </dsp:txXfrm>
    </dsp:sp>
    <dsp:sp modelId="{93658873-18FF-4156-BF37-3AB4A5FF250E}">
      <dsp:nvSpPr>
        <dsp:cNvPr id="0" name=""/>
        <dsp:cNvSpPr/>
      </dsp:nvSpPr>
      <dsp:spPr>
        <a:xfrm>
          <a:off x="0" y="1602"/>
          <a:ext cx="2926078" cy="828264"/>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Company / LLP</a:t>
          </a:r>
        </a:p>
      </dsp:txBody>
      <dsp:txXfrm>
        <a:off x="40433" y="42035"/>
        <a:ext cx="2845212" cy="747398"/>
      </dsp:txXfrm>
    </dsp:sp>
    <dsp:sp modelId="{0B4EAFE3-4C45-4B23-B998-7C1762422E01}">
      <dsp:nvSpPr>
        <dsp:cNvPr id="0" name=""/>
        <dsp:cNvSpPr/>
      </dsp:nvSpPr>
      <dsp:spPr>
        <a:xfrm rot="5400000">
          <a:off x="4923713" y="-1129212"/>
          <a:ext cx="1195854" cy="5196838"/>
        </a:xfrm>
        <a:prstGeom prst="round2SameRect">
          <a:avLst/>
        </a:prstGeom>
        <a:solidFill>
          <a:schemeClr val="accent2">
            <a:tint val="40000"/>
            <a:alpha val="90000"/>
            <a:hueOff val="-748274"/>
            <a:satOff val="1505"/>
            <a:lumOff val="229"/>
            <a:alphaOff val="0"/>
          </a:schemeClr>
        </a:solidFill>
        <a:ln w="12700" cap="rnd" cmpd="sng" algn="ctr">
          <a:solidFill>
            <a:schemeClr val="accent2">
              <a:tint val="40000"/>
              <a:alpha val="90000"/>
              <a:hueOff val="-748274"/>
              <a:satOff val="1505"/>
              <a:lumOff val="229"/>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Insurance Expenses</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Fuel Expenses</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Repair &amp; Maintenance Expenses</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Depreciation</a:t>
          </a:r>
        </a:p>
      </dsp:txBody>
      <dsp:txXfrm rot="-5400000">
        <a:off x="2923222" y="929656"/>
        <a:ext cx="5138461" cy="1079100"/>
      </dsp:txXfrm>
    </dsp:sp>
    <dsp:sp modelId="{15103309-96AD-4F56-9CA8-E25A7FAE69CA}">
      <dsp:nvSpPr>
        <dsp:cNvPr id="0" name=""/>
        <dsp:cNvSpPr/>
      </dsp:nvSpPr>
      <dsp:spPr>
        <a:xfrm>
          <a:off x="0" y="1055074"/>
          <a:ext cx="2923221" cy="828264"/>
        </a:xfrm>
        <a:prstGeom prst="roundRect">
          <a:avLst/>
        </a:prstGeom>
        <a:gradFill rotWithShape="0">
          <a:gsLst>
            <a:gs pos="0">
              <a:schemeClr val="accent2">
                <a:hueOff val="-542490"/>
                <a:satOff val="-331"/>
                <a:lumOff val="1294"/>
                <a:alphaOff val="0"/>
                <a:tint val="96000"/>
                <a:lumMod val="100000"/>
              </a:schemeClr>
            </a:gs>
            <a:gs pos="78000">
              <a:schemeClr val="accent2">
                <a:hueOff val="-542490"/>
                <a:satOff val="-331"/>
                <a:lumOff val="129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Vehicle</a:t>
          </a:r>
        </a:p>
      </dsp:txBody>
      <dsp:txXfrm>
        <a:off x="40433" y="1095507"/>
        <a:ext cx="2842355" cy="747398"/>
      </dsp:txXfrm>
    </dsp:sp>
    <dsp:sp modelId="{30CA6FC9-33E4-4FEE-BDD8-6C0BD6D645E2}">
      <dsp:nvSpPr>
        <dsp:cNvPr id="0" name=""/>
        <dsp:cNvSpPr/>
      </dsp:nvSpPr>
      <dsp:spPr>
        <a:xfrm rot="5400000">
          <a:off x="4956601" y="75166"/>
          <a:ext cx="1130077" cy="5196838"/>
        </a:xfrm>
        <a:prstGeom prst="round2SameRect">
          <a:avLst/>
        </a:prstGeom>
        <a:solidFill>
          <a:schemeClr val="accent2">
            <a:tint val="40000"/>
            <a:alpha val="90000"/>
            <a:hueOff val="-1496547"/>
            <a:satOff val="3010"/>
            <a:lumOff val="459"/>
            <a:alphaOff val="0"/>
          </a:schemeClr>
        </a:solidFill>
        <a:ln w="12700" cap="rnd" cmpd="sng" algn="ctr">
          <a:solidFill>
            <a:schemeClr val="accent2">
              <a:tint val="40000"/>
              <a:alpha val="90000"/>
              <a:hueOff val="-1496547"/>
              <a:satOff val="3010"/>
              <a:lumOff val="459"/>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Electricity Expenses</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Repair &amp; Maintenance Expenses</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Depreciation</a:t>
          </a:r>
        </a:p>
      </dsp:txBody>
      <dsp:txXfrm rot="-5400000">
        <a:off x="2923221" y="2163712"/>
        <a:ext cx="5141672" cy="1019745"/>
      </dsp:txXfrm>
    </dsp:sp>
    <dsp:sp modelId="{8E67E6E8-27CA-40E5-B4D5-5F14406F2274}">
      <dsp:nvSpPr>
        <dsp:cNvPr id="0" name=""/>
        <dsp:cNvSpPr/>
      </dsp:nvSpPr>
      <dsp:spPr>
        <a:xfrm>
          <a:off x="0" y="2259453"/>
          <a:ext cx="2923221" cy="828264"/>
        </a:xfrm>
        <a:prstGeom prst="roundRect">
          <a:avLst/>
        </a:prstGeom>
        <a:gradFill rotWithShape="0">
          <a:gsLst>
            <a:gs pos="0">
              <a:schemeClr val="accent2">
                <a:hueOff val="-1084980"/>
                <a:satOff val="-662"/>
                <a:lumOff val="2588"/>
                <a:alphaOff val="0"/>
                <a:tint val="96000"/>
                <a:lumMod val="100000"/>
              </a:schemeClr>
            </a:gs>
            <a:gs pos="78000">
              <a:schemeClr val="accent2">
                <a:hueOff val="-1084980"/>
                <a:satOff val="-662"/>
                <a:lumOff val="258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Computer / AC / Machineries</a:t>
          </a:r>
        </a:p>
      </dsp:txBody>
      <dsp:txXfrm>
        <a:off x="40433" y="2299886"/>
        <a:ext cx="2842355" cy="747398"/>
      </dsp:txXfrm>
    </dsp:sp>
    <dsp:sp modelId="{F7F7BF73-5AD6-477F-A5A5-476629DFD0DD}">
      <dsp:nvSpPr>
        <dsp:cNvPr id="0" name=""/>
        <dsp:cNvSpPr/>
      </dsp:nvSpPr>
      <dsp:spPr>
        <a:xfrm rot="5400000">
          <a:off x="5148971" y="1093210"/>
          <a:ext cx="756132" cy="5201918"/>
        </a:xfrm>
        <a:prstGeom prst="round2SameRect">
          <a:avLst/>
        </a:prstGeom>
        <a:solidFill>
          <a:schemeClr val="accent2">
            <a:tint val="40000"/>
            <a:alpha val="90000"/>
            <a:hueOff val="-2244821"/>
            <a:satOff val="4516"/>
            <a:lumOff val="688"/>
            <a:alphaOff val="0"/>
          </a:schemeClr>
        </a:solidFill>
        <a:ln w="12700" cap="rnd" cmpd="sng" algn="ctr">
          <a:solidFill>
            <a:schemeClr val="accent2">
              <a:tint val="40000"/>
              <a:alpha val="90000"/>
              <a:hueOff val="-2244821"/>
              <a:satOff val="4516"/>
              <a:lumOff val="688"/>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Salary Expenses</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Electricity Expenses</a:t>
          </a:r>
        </a:p>
      </dsp:txBody>
      <dsp:txXfrm rot="-5400000">
        <a:off x="2926079" y="3353014"/>
        <a:ext cx="5165007" cy="682310"/>
      </dsp:txXfrm>
    </dsp:sp>
    <dsp:sp modelId="{AF6D701A-128E-4834-AF09-992D73892CBB}">
      <dsp:nvSpPr>
        <dsp:cNvPr id="0" name=""/>
        <dsp:cNvSpPr/>
      </dsp:nvSpPr>
      <dsp:spPr>
        <a:xfrm>
          <a:off x="0" y="3280037"/>
          <a:ext cx="2926078" cy="828264"/>
        </a:xfrm>
        <a:prstGeom prst="roundRect">
          <a:avLst/>
        </a:prstGeom>
        <a:gradFill rotWithShape="0">
          <a:gsLst>
            <a:gs pos="0">
              <a:schemeClr val="accent2">
                <a:hueOff val="-1627470"/>
                <a:satOff val="-994"/>
                <a:lumOff val="3883"/>
                <a:alphaOff val="0"/>
                <a:tint val="96000"/>
                <a:lumMod val="100000"/>
              </a:schemeClr>
            </a:gs>
            <a:gs pos="78000">
              <a:schemeClr val="accent2">
                <a:hueOff val="-1627470"/>
                <a:satOff val="-994"/>
                <a:lumOff val="388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Operations</a:t>
          </a:r>
        </a:p>
      </dsp:txBody>
      <dsp:txXfrm>
        <a:off x="40433" y="3320470"/>
        <a:ext cx="2845212" cy="747398"/>
      </dsp:txXfrm>
    </dsp:sp>
    <dsp:sp modelId="{FEBC73FB-0AA0-4F90-A972-4715D14EF96C}">
      <dsp:nvSpPr>
        <dsp:cNvPr id="0" name=""/>
        <dsp:cNvSpPr/>
      </dsp:nvSpPr>
      <dsp:spPr>
        <a:xfrm rot="5400000">
          <a:off x="5195732" y="1962888"/>
          <a:ext cx="662611" cy="5201918"/>
        </a:xfrm>
        <a:prstGeom prst="round2SameRect">
          <a:avLst/>
        </a:prstGeom>
        <a:solidFill>
          <a:schemeClr val="accent2">
            <a:tint val="40000"/>
            <a:alpha val="90000"/>
            <a:hueOff val="-2993095"/>
            <a:satOff val="6021"/>
            <a:lumOff val="918"/>
            <a:alphaOff val="0"/>
          </a:schemeClr>
        </a:solidFill>
        <a:ln w="12700" cap="rnd" cmpd="sng" algn="ctr">
          <a:solidFill>
            <a:schemeClr val="accent2">
              <a:tint val="40000"/>
              <a:alpha val="90000"/>
              <a:hueOff val="-2993095"/>
              <a:satOff val="6021"/>
              <a:lumOff val="918"/>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Rental Expenses</a:t>
          </a:r>
        </a:p>
      </dsp:txBody>
      <dsp:txXfrm rot="-5400000">
        <a:off x="2926079" y="4264887"/>
        <a:ext cx="5169572" cy="597919"/>
      </dsp:txXfrm>
    </dsp:sp>
    <dsp:sp modelId="{CF5AFB3E-DACB-4252-BF30-3E5096BFFD66}">
      <dsp:nvSpPr>
        <dsp:cNvPr id="0" name=""/>
        <dsp:cNvSpPr/>
      </dsp:nvSpPr>
      <dsp:spPr>
        <a:xfrm>
          <a:off x="0" y="4149715"/>
          <a:ext cx="2926078" cy="828264"/>
        </a:xfrm>
        <a:prstGeom prst="roundRect">
          <a:avLst/>
        </a:prstGeom>
        <a:gradFill rotWithShape="0">
          <a:gsLst>
            <a:gs pos="0">
              <a:schemeClr val="accent2">
                <a:hueOff val="-2169960"/>
                <a:satOff val="-1325"/>
                <a:lumOff val="5177"/>
                <a:alphaOff val="0"/>
                <a:tint val="96000"/>
                <a:lumMod val="100000"/>
              </a:schemeClr>
            </a:gs>
            <a:gs pos="78000">
              <a:schemeClr val="accent2">
                <a:hueOff val="-2169960"/>
                <a:satOff val="-1325"/>
                <a:lumOff val="517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No Building / Immovable Property in PPE</a:t>
          </a:r>
        </a:p>
      </dsp:txBody>
      <dsp:txXfrm>
        <a:off x="40433" y="4190148"/>
        <a:ext cx="2845212" cy="747398"/>
      </dsp:txXfrm>
    </dsp:sp>
    <dsp:sp modelId="{AC63F404-2490-42BD-8EA1-5376583D7A06}">
      <dsp:nvSpPr>
        <dsp:cNvPr id="0" name=""/>
        <dsp:cNvSpPr/>
      </dsp:nvSpPr>
      <dsp:spPr>
        <a:xfrm rot="5400000">
          <a:off x="5195732" y="2832565"/>
          <a:ext cx="662611" cy="520191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Interest Item</a:t>
          </a:r>
        </a:p>
      </dsp:txBody>
      <dsp:txXfrm rot="-5400000">
        <a:off x="2926079" y="5134564"/>
        <a:ext cx="5169572" cy="597919"/>
      </dsp:txXfrm>
    </dsp:sp>
    <dsp:sp modelId="{A28CC948-27F7-4088-B08D-0705EFB48C6B}">
      <dsp:nvSpPr>
        <dsp:cNvPr id="0" name=""/>
        <dsp:cNvSpPr/>
      </dsp:nvSpPr>
      <dsp:spPr>
        <a:xfrm>
          <a:off x="0" y="5019392"/>
          <a:ext cx="2926078" cy="828264"/>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Loan</a:t>
          </a:r>
        </a:p>
      </dsp:txBody>
      <dsp:txXfrm>
        <a:off x="40433" y="5059825"/>
        <a:ext cx="2845212" cy="74739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A14A6-7C05-4060-864D-0416E6D156FC}">
      <dsp:nvSpPr>
        <dsp:cNvPr id="0" name=""/>
        <dsp:cNvSpPr/>
      </dsp:nvSpPr>
      <dsp:spPr>
        <a:xfrm>
          <a:off x="3265715" y="2302741"/>
          <a:ext cx="2264242" cy="1723769"/>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Reconciliations</a:t>
          </a:r>
        </a:p>
      </dsp:txBody>
      <dsp:txXfrm>
        <a:off x="3597306" y="2555181"/>
        <a:ext cx="1601060" cy="1218889"/>
      </dsp:txXfrm>
    </dsp:sp>
    <dsp:sp modelId="{FB8A997D-3F80-450C-B776-E82916311198}">
      <dsp:nvSpPr>
        <dsp:cNvPr id="0" name=""/>
        <dsp:cNvSpPr/>
      </dsp:nvSpPr>
      <dsp:spPr>
        <a:xfrm rot="16200000">
          <a:off x="4229110" y="1711388"/>
          <a:ext cx="337452" cy="565104"/>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279728" y="1875027"/>
        <a:ext cx="236216" cy="339062"/>
      </dsp:txXfrm>
    </dsp:sp>
    <dsp:sp modelId="{1E892E67-FB24-4285-9D69-8583CB856844}">
      <dsp:nvSpPr>
        <dsp:cNvPr id="0" name=""/>
        <dsp:cNvSpPr/>
      </dsp:nvSpPr>
      <dsp:spPr>
        <a:xfrm>
          <a:off x="3566800" y="3966"/>
          <a:ext cx="1662072" cy="1662072"/>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Bank</a:t>
          </a:r>
        </a:p>
      </dsp:txBody>
      <dsp:txXfrm>
        <a:off x="3810205" y="247371"/>
        <a:ext cx="1175262" cy="1175262"/>
      </dsp:txXfrm>
    </dsp:sp>
    <dsp:sp modelId="{91F3A1D7-BCC8-4E79-8B4A-E24048087C23}">
      <dsp:nvSpPr>
        <dsp:cNvPr id="0" name=""/>
        <dsp:cNvSpPr/>
      </dsp:nvSpPr>
      <dsp:spPr>
        <a:xfrm rot="20520000">
          <a:off x="5518329" y="2483238"/>
          <a:ext cx="213987" cy="565104"/>
        </a:xfrm>
        <a:prstGeom prst="rightArrow">
          <a:avLst>
            <a:gd name="adj1" fmla="val 60000"/>
            <a:gd name="adj2" fmla="val 50000"/>
          </a:avLst>
        </a:prstGeom>
        <a:solidFill>
          <a:schemeClr val="accent2">
            <a:hueOff val="-678113"/>
            <a:satOff val="-414"/>
            <a:lumOff val="1618"/>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5519900" y="2606178"/>
        <a:ext cx="149791" cy="339062"/>
      </dsp:txXfrm>
    </dsp:sp>
    <dsp:sp modelId="{C45F0FEA-9164-4213-9D62-E3129089A2F2}">
      <dsp:nvSpPr>
        <dsp:cNvPr id="0" name=""/>
        <dsp:cNvSpPr/>
      </dsp:nvSpPr>
      <dsp:spPr>
        <a:xfrm>
          <a:off x="5782403" y="1613696"/>
          <a:ext cx="1662072" cy="1662072"/>
        </a:xfrm>
        <a:prstGeom prst="ellipse">
          <a:avLst/>
        </a:prstGeom>
        <a:gradFill rotWithShape="0">
          <a:gsLst>
            <a:gs pos="0">
              <a:schemeClr val="accent2">
                <a:hueOff val="-678113"/>
                <a:satOff val="-414"/>
                <a:lumOff val="1618"/>
                <a:alphaOff val="0"/>
                <a:tint val="96000"/>
                <a:lumMod val="100000"/>
              </a:schemeClr>
            </a:gs>
            <a:gs pos="78000">
              <a:schemeClr val="accent2">
                <a:hueOff val="-678113"/>
                <a:satOff val="-414"/>
                <a:lumOff val="161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Inter-branch</a:t>
          </a:r>
        </a:p>
      </dsp:txBody>
      <dsp:txXfrm>
        <a:off x="6025808" y="1857101"/>
        <a:ext cx="1175262" cy="1175262"/>
      </dsp:txXfrm>
    </dsp:sp>
    <dsp:sp modelId="{66850788-45B4-4271-A160-DE495B8B3C4F}">
      <dsp:nvSpPr>
        <dsp:cNvPr id="0" name=""/>
        <dsp:cNvSpPr/>
      </dsp:nvSpPr>
      <dsp:spPr>
        <a:xfrm rot="3240000">
          <a:off x="4957166" y="3858492"/>
          <a:ext cx="300161" cy="565104"/>
        </a:xfrm>
        <a:prstGeom prst="rightArrow">
          <a:avLst>
            <a:gd name="adj1" fmla="val 60000"/>
            <a:gd name="adj2" fmla="val 50000"/>
          </a:avLst>
        </a:prstGeom>
        <a:solidFill>
          <a:schemeClr val="accent2">
            <a:hueOff val="-1356225"/>
            <a:satOff val="-828"/>
            <a:lumOff val="3235"/>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975726" y="3935088"/>
        <a:ext cx="210113" cy="339062"/>
      </dsp:txXfrm>
    </dsp:sp>
    <dsp:sp modelId="{DA4F2B30-AB4C-4F95-8B74-A3F3A5AF673B}">
      <dsp:nvSpPr>
        <dsp:cNvPr id="0" name=""/>
        <dsp:cNvSpPr/>
      </dsp:nvSpPr>
      <dsp:spPr>
        <a:xfrm>
          <a:off x="4936118" y="4218293"/>
          <a:ext cx="1662072" cy="1662072"/>
        </a:xfrm>
        <a:prstGeom prst="ellipse">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Inter-Group</a:t>
          </a:r>
        </a:p>
      </dsp:txBody>
      <dsp:txXfrm>
        <a:off x="5179523" y="4461698"/>
        <a:ext cx="1175262" cy="1175262"/>
      </dsp:txXfrm>
    </dsp:sp>
    <dsp:sp modelId="{49EE672A-6A94-4747-BE5D-29CC7BFE197E}">
      <dsp:nvSpPr>
        <dsp:cNvPr id="0" name=""/>
        <dsp:cNvSpPr/>
      </dsp:nvSpPr>
      <dsp:spPr>
        <a:xfrm rot="7560000">
          <a:off x="3538345" y="3858492"/>
          <a:ext cx="300161" cy="565104"/>
        </a:xfrm>
        <a:prstGeom prst="rightArrow">
          <a:avLst>
            <a:gd name="adj1" fmla="val 60000"/>
            <a:gd name="adj2" fmla="val 50000"/>
          </a:avLst>
        </a:prstGeom>
        <a:solidFill>
          <a:schemeClr val="accent2">
            <a:hueOff val="-2034338"/>
            <a:satOff val="-1242"/>
            <a:lumOff val="4853"/>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3609833" y="3935088"/>
        <a:ext cx="210113" cy="339062"/>
      </dsp:txXfrm>
    </dsp:sp>
    <dsp:sp modelId="{8CE0FB47-66F8-40A8-8124-F69919028BDD}">
      <dsp:nvSpPr>
        <dsp:cNvPr id="0" name=""/>
        <dsp:cNvSpPr/>
      </dsp:nvSpPr>
      <dsp:spPr>
        <a:xfrm>
          <a:off x="2197481" y="4218293"/>
          <a:ext cx="1662072" cy="1662072"/>
        </a:xfrm>
        <a:prstGeom prst="ellipse">
          <a:avLst/>
        </a:prstGeom>
        <a:gradFill rotWithShape="0">
          <a:gsLst>
            <a:gs pos="0">
              <a:schemeClr val="accent2">
                <a:hueOff val="-2034338"/>
                <a:satOff val="-1242"/>
                <a:lumOff val="4853"/>
                <a:alphaOff val="0"/>
                <a:tint val="96000"/>
                <a:lumMod val="100000"/>
              </a:schemeClr>
            </a:gs>
            <a:gs pos="78000">
              <a:schemeClr val="accent2">
                <a:hueOff val="-2034338"/>
                <a:satOff val="-1242"/>
                <a:lumOff val="4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26 AS</a:t>
          </a:r>
        </a:p>
      </dsp:txBody>
      <dsp:txXfrm>
        <a:off x="2440886" y="4461698"/>
        <a:ext cx="1175262" cy="1175262"/>
      </dsp:txXfrm>
    </dsp:sp>
    <dsp:sp modelId="{9508FC9D-AE16-4914-B05A-1D962A3B6C8C}">
      <dsp:nvSpPr>
        <dsp:cNvPr id="0" name=""/>
        <dsp:cNvSpPr/>
      </dsp:nvSpPr>
      <dsp:spPr>
        <a:xfrm rot="11880000">
          <a:off x="3063356" y="2483238"/>
          <a:ext cx="213987" cy="565104"/>
        </a:xfrm>
        <a:prstGeom prst="rightArrow">
          <a:avLst>
            <a:gd name="adj1" fmla="val 60000"/>
            <a:gd name="adj2" fmla="val 50000"/>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3125981" y="2606178"/>
        <a:ext cx="149791" cy="339062"/>
      </dsp:txXfrm>
    </dsp:sp>
    <dsp:sp modelId="{E550CA9E-D13B-4518-B5F4-16A7E7DD2940}">
      <dsp:nvSpPr>
        <dsp:cNvPr id="0" name=""/>
        <dsp:cNvSpPr/>
      </dsp:nvSpPr>
      <dsp:spPr>
        <a:xfrm>
          <a:off x="1351196" y="1613696"/>
          <a:ext cx="1662072" cy="1662072"/>
        </a:xfrm>
        <a:prstGeom prst="ellipse">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GST Portal</a:t>
          </a:r>
        </a:p>
      </dsp:txBody>
      <dsp:txXfrm>
        <a:off x="1594601" y="1857101"/>
        <a:ext cx="1175262" cy="117526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A14A6-7C05-4060-864D-0416E6D156FC}">
      <dsp:nvSpPr>
        <dsp:cNvPr id="0" name=""/>
        <dsp:cNvSpPr/>
      </dsp:nvSpPr>
      <dsp:spPr>
        <a:xfrm>
          <a:off x="3106282" y="2622393"/>
          <a:ext cx="2583108" cy="1966522"/>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Physical Verification</a:t>
          </a:r>
        </a:p>
      </dsp:txBody>
      <dsp:txXfrm>
        <a:off x="3484569" y="2910383"/>
        <a:ext cx="1826534" cy="1390542"/>
      </dsp:txXfrm>
    </dsp:sp>
    <dsp:sp modelId="{FB8A997D-3F80-450C-B776-E82916311198}">
      <dsp:nvSpPr>
        <dsp:cNvPr id="0" name=""/>
        <dsp:cNvSpPr/>
      </dsp:nvSpPr>
      <dsp:spPr>
        <a:xfrm rot="16200000">
          <a:off x="4206342" y="1949578"/>
          <a:ext cx="382988" cy="644686"/>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263790" y="2135963"/>
        <a:ext cx="268092" cy="386812"/>
      </dsp:txXfrm>
    </dsp:sp>
    <dsp:sp modelId="{1E892E67-FB24-4285-9D69-8583CB856844}">
      <dsp:nvSpPr>
        <dsp:cNvPr id="0" name=""/>
        <dsp:cNvSpPr/>
      </dsp:nvSpPr>
      <dsp:spPr>
        <a:xfrm>
          <a:off x="3449767" y="3634"/>
          <a:ext cx="1896137" cy="1896137"/>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Cash</a:t>
          </a:r>
        </a:p>
      </dsp:txBody>
      <dsp:txXfrm>
        <a:off x="3727450" y="281317"/>
        <a:ext cx="1340771" cy="1340771"/>
      </dsp:txXfrm>
    </dsp:sp>
    <dsp:sp modelId="{91F3A1D7-BCC8-4E79-8B4A-E24048087C23}">
      <dsp:nvSpPr>
        <dsp:cNvPr id="0" name=""/>
        <dsp:cNvSpPr/>
      </dsp:nvSpPr>
      <dsp:spPr>
        <a:xfrm rot="1800000">
          <a:off x="5507166" y="4002972"/>
          <a:ext cx="274321" cy="644686"/>
        </a:xfrm>
        <a:prstGeom prst="rightArrow">
          <a:avLst>
            <a:gd name="adj1" fmla="val 60000"/>
            <a:gd name="adj2" fmla="val 50000"/>
          </a:avLst>
        </a:prstGeom>
        <a:solidFill>
          <a:schemeClr val="accent2">
            <a:hueOff val="-1356225"/>
            <a:satOff val="-828"/>
            <a:lumOff val="3235"/>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US" sz="2900" kern="1200"/>
        </a:p>
      </dsp:txBody>
      <dsp:txXfrm>
        <a:off x="5512679" y="4111335"/>
        <a:ext cx="192025" cy="386812"/>
      </dsp:txXfrm>
    </dsp:sp>
    <dsp:sp modelId="{C45F0FEA-9164-4213-9D62-E3129089A2F2}">
      <dsp:nvSpPr>
        <dsp:cNvPr id="0" name=""/>
        <dsp:cNvSpPr/>
      </dsp:nvSpPr>
      <dsp:spPr>
        <a:xfrm>
          <a:off x="5748156" y="3984560"/>
          <a:ext cx="1896137" cy="1896137"/>
        </a:xfrm>
        <a:prstGeom prst="ellipse">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Inventories</a:t>
          </a:r>
        </a:p>
      </dsp:txBody>
      <dsp:txXfrm>
        <a:off x="6025839" y="4262243"/>
        <a:ext cx="1340771" cy="1340771"/>
      </dsp:txXfrm>
    </dsp:sp>
    <dsp:sp modelId="{66850788-45B4-4271-A160-DE495B8B3C4F}">
      <dsp:nvSpPr>
        <dsp:cNvPr id="0" name=""/>
        <dsp:cNvSpPr/>
      </dsp:nvSpPr>
      <dsp:spPr>
        <a:xfrm rot="9000000">
          <a:off x="3014184" y="4002972"/>
          <a:ext cx="274321" cy="644686"/>
        </a:xfrm>
        <a:prstGeom prst="rightArrow">
          <a:avLst>
            <a:gd name="adj1" fmla="val 60000"/>
            <a:gd name="adj2" fmla="val 50000"/>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3090967" y="4111335"/>
        <a:ext cx="192025" cy="386812"/>
      </dsp:txXfrm>
    </dsp:sp>
    <dsp:sp modelId="{DA4F2B30-AB4C-4F95-8B74-A3F3A5AF673B}">
      <dsp:nvSpPr>
        <dsp:cNvPr id="0" name=""/>
        <dsp:cNvSpPr/>
      </dsp:nvSpPr>
      <dsp:spPr>
        <a:xfrm>
          <a:off x="1151379" y="3984560"/>
          <a:ext cx="1896137" cy="1896137"/>
        </a:xfrm>
        <a:prstGeom prst="ellipse">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Fixed Assets</a:t>
          </a:r>
        </a:p>
      </dsp:txBody>
      <dsp:txXfrm>
        <a:off x="1429062" y="4262243"/>
        <a:ext cx="1340771" cy="134077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A14A6-7C05-4060-864D-0416E6D156FC}">
      <dsp:nvSpPr>
        <dsp:cNvPr id="0" name=""/>
        <dsp:cNvSpPr/>
      </dsp:nvSpPr>
      <dsp:spPr>
        <a:xfrm>
          <a:off x="3344700" y="2140413"/>
          <a:ext cx="2106271" cy="1603506"/>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Cash</a:t>
          </a:r>
        </a:p>
      </dsp:txBody>
      <dsp:txXfrm>
        <a:off x="3653156" y="2375241"/>
        <a:ext cx="1489359" cy="1133850"/>
      </dsp:txXfrm>
    </dsp:sp>
    <dsp:sp modelId="{FB8A997D-3F80-450C-B776-E82916311198}">
      <dsp:nvSpPr>
        <dsp:cNvPr id="0" name=""/>
        <dsp:cNvSpPr/>
      </dsp:nvSpPr>
      <dsp:spPr>
        <a:xfrm rot="16200000">
          <a:off x="4241332" y="1591141"/>
          <a:ext cx="313008" cy="525678"/>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288283" y="1743228"/>
        <a:ext cx="219106" cy="315406"/>
      </dsp:txXfrm>
    </dsp:sp>
    <dsp:sp modelId="{1E892E67-FB24-4285-9D69-8583CB856844}">
      <dsp:nvSpPr>
        <dsp:cNvPr id="0" name=""/>
        <dsp:cNvSpPr/>
      </dsp:nvSpPr>
      <dsp:spPr>
        <a:xfrm>
          <a:off x="3624779" y="3716"/>
          <a:ext cx="1546114" cy="1546114"/>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Negative Balance During the Year</a:t>
          </a:r>
        </a:p>
      </dsp:txBody>
      <dsp:txXfrm>
        <a:off x="3851202" y="230139"/>
        <a:ext cx="1093268" cy="1093268"/>
      </dsp:txXfrm>
    </dsp:sp>
    <dsp:sp modelId="{91F3A1D7-BCC8-4E79-8B4A-E24048087C23}">
      <dsp:nvSpPr>
        <dsp:cNvPr id="0" name=""/>
        <dsp:cNvSpPr/>
      </dsp:nvSpPr>
      <dsp:spPr>
        <a:xfrm rot="19800000">
          <a:off x="5302596" y="2092184"/>
          <a:ext cx="224401" cy="525678"/>
        </a:xfrm>
        <a:prstGeom prst="rightArrow">
          <a:avLst>
            <a:gd name="adj1" fmla="val 60000"/>
            <a:gd name="adj2" fmla="val 50000"/>
          </a:avLst>
        </a:prstGeom>
        <a:solidFill>
          <a:schemeClr val="accent2">
            <a:hueOff val="-542490"/>
            <a:satOff val="-331"/>
            <a:lumOff val="1294"/>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5307106" y="2214150"/>
        <a:ext cx="157081" cy="315406"/>
      </dsp:txXfrm>
    </dsp:sp>
    <dsp:sp modelId="{C45F0FEA-9164-4213-9D62-E3129089A2F2}">
      <dsp:nvSpPr>
        <dsp:cNvPr id="0" name=""/>
        <dsp:cNvSpPr/>
      </dsp:nvSpPr>
      <dsp:spPr>
        <a:xfrm>
          <a:off x="5500064" y="1086412"/>
          <a:ext cx="1546114" cy="1546114"/>
        </a:xfrm>
        <a:prstGeom prst="ellipse">
          <a:avLst/>
        </a:prstGeom>
        <a:gradFill rotWithShape="0">
          <a:gsLst>
            <a:gs pos="0">
              <a:schemeClr val="accent2">
                <a:hueOff val="-542490"/>
                <a:satOff val="-331"/>
                <a:lumOff val="1294"/>
                <a:alphaOff val="0"/>
                <a:tint val="96000"/>
                <a:lumMod val="100000"/>
              </a:schemeClr>
            </a:gs>
            <a:gs pos="78000">
              <a:schemeClr val="accent2">
                <a:hueOff val="-542490"/>
                <a:satOff val="-331"/>
                <a:lumOff val="129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High Cash Balance</a:t>
          </a:r>
        </a:p>
      </dsp:txBody>
      <dsp:txXfrm>
        <a:off x="5726487" y="1312835"/>
        <a:ext cx="1093268" cy="1093268"/>
      </dsp:txXfrm>
    </dsp:sp>
    <dsp:sp modelId="{66850788-45B4-4271-A160-DE495B8B3C4F}">
      <dsp:nvSpPr>
        <dsp:cNvPr id="0" name=""/>
        <dsp:cNvSpPr/>
      </dsp:nvSpPr>
      <dsp:spPr>
        <a:xfrm rot="1800000">
          <a:off x="5302596" y="3266469"/>
          <a:ext cx="224401" cy="525678"/>
        </a:xfrm>
        <a:prstGeom prst="rightArrow">
          <a:avLst>
            <a:gd name="adj1" fmla="val 60000"/>
            <a:gd name="adj2" fmla="val 50000"/>
          </a:avLst>
        </a:prstGeom>
        <a:solidFill>
          <a:schemeClr val="accent2">
            <a:hueOff val="-1084980"/>
            <a:satOff val="-662"/>
            <a:lumOff val="2588"/>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5307106" y="3354775"/>
        <a:ext cx="157081" cy="315406"/>
      </dsp:txXfrm>
    </dsp:sp>
    <dsp:sp modelId="{DA4F2B30-AB4C-4F95-8B74-A3F3A5AF673B}">
      <dsp:nvSpPr>
        <dsp:cNvPr id="0" name=""/>
        <dsp:cNvSpPr/>
      </dsp:nvSpPr>
      <dsp:spPr>
        <a:xfrm>
          <a:off x="5500064" y="3251805"/>
          <a:ext cx="1546114" cy="1546114"/>
        </a:xfrm>
        <a:prstGeom prst="ellipse">
          <a:avLst/>
        </a:prstGeom>
        <a:gradFill rotWithShape="0">
          <a:gsLst>
            <a:gs pos="0">
              <a:schemeClr val="accent2">
                <a:hueOff val="-1084980"/>
                <a:satOff val="-662"/>
                <a:lumOff val="2588"/>
                <a:alphaOff val="0"/>
                <a:tint val="96000"/>
                <a:lumMod val="100000"/>
              </a:schemeClr>
            </a:gs>
            <a:gs pos="78000">
              <a:schemeClr val="accent2">
                <a:hueOff val="-1084980"/>
                <a:satOff val="-662"/>
                <a:lumOff val="258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40A(3) &amp; (3A)</a:t>
          </a:r>
        </a:p>
      </dsp:txBody>
      <dsp:txXfrm>
        <a:off x="5726487" y="3478228"/>
        <a:ext cx="1093268" cy="1093268"/>
      </dsp:txXfrm>
    </dsp:sp>
    <dsp:sp modelId="{8D53CA77-87E4-44B1-ABF4-051FEA5C098D}">
      <dsp:nvSpPr>
        <dsp:cNvPr id="0" name=""/>
        <dsp:cNvSpPr/>
      </dsp:nvSpPr>
      <dsp:spPr>
        <a:xfrm rot="5400000">
          <a:off x="4241332" y="3767512"/>
          <a:ext cx="313008" cy="525678"/>
        </a:xfrm>
        <a:prstGeom prst="rightArrow">
          <a:avLst>
            <a:gd name="adj1" fmla="val 60000"/>
            <a:gd name="adj2" fmla="val 50000"/>
          </a:avLst>
        </a:prstGeom>
        <a:solidFill>
          <a:schemeClr val="accent2">
            <a:hueOff val="-1627470"/>
            <a:satOff val="-994"/>
            <a:lumOff val="3883"/>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4288283" y="3825697"/>
        <a:ext cx="219106" cy="315406"/>
      </dsp:txXfrm>
    </dsp:sp>
    <dsp:sp modelId="{E9A1FAD7-B950-4173-B960-0F220F279449}">
      <dsp:nvSpPr>
        <dsp:cNvPr id="0" name=""/>
        <dsp:cNvSpPr/>
      </dsp:nvSpPr>
      <dsp:spPr>
        <a:xfrm>
          <a:off x="3624779" y="4334502"/>
          <a:ext cx="1546114" cy="1546114"/>
        </a:xfrm>
        <a:prstGeom prst="ellipse">
          <a:avLst/>
        </a:prstGeom>
        <a:gradFill rotWithShape="0">
          <a:gsLst>
            <a:gs pos="0">
              <a:schemeClr val="accent2">
                <a:hueOff val="-1627470"/>
                <a:satOff val="-994"/>
                <a:lumOff val="3883"/>
                <a:alphaOff val="0"/>
                <a:tint val="96000"/>
                <a:lumMod val="100000"/>
              </a:schemeClr>
            </a:gs>
            <a:gs pos="78000">
              <a:schemeClr val="accent2">
                <a:hueOff val="-1627470"/>
                <a:satOff val="-994"/>
                <a:lumOff val="388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269SS, T &amp; ST</a:t>
          </a:r>
        </a:p>
      </dsp:txBody>
      <dsp:txXfrm>
        <a:off x="3851202" y="4560925"/>
        <a:ext cx="1093268" cy="1093268"/>
      </dsp:txXfrm>
    </dsp:sp>
    <dsp:sp modelId="{2033647D-FD00-48A4-A580-01C646139D91}">
      <dsp:nvSpPr>
        <dsp:cNvPr id="0" name=""/>
        <dsp:cNvSpPr/>
      </dsp:nvSpPr>
      <dsp:spPr>
        <a:xfrm rot="9000000">
          <a:off x="3268674" y="3266469"/>
          <a:ext cx="224401" cy="525678"/>
        </a:xfrm>
        <a:prstGeom prst="rightArrow">
          <a:avLst>
            <a:gd name="adj1" fmla="val 60000"/>
            <a:gd name="adj2" fmla="val 50000"/>
          </a:avLst>
        </a:prstGeom>
        <a:solidFill>
          <a:schemeClr val="accent2">
            <a:hueOff val="-2169960"/>
            <a:satOff val="-1325"/>
            <a:lumOff val="5177"/>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3331484" y="3354775"/>
        <a:ext cx="157081" cy="315406"/>
      </dsp:txXfrm>
    </dsp:sp>
    <dsp:sp modelId="{7E683052-2823-42A6-A58B-657B17B92D53}">
      <dsp:nvSpPr>
        <dsp:cNvPr id="0" name=""/>
        <dsp:cNvSpPr/>
      </dsp:nvSpPr>
      <dsp:spPr>
        <a:xfrm>
          <a:off x="1749494" y="3251805"/>
          <a:ext cx="1546114" cy="1546114"/>
        </a:xfrm>
        <a:prstGeom prst="ellipse">
          <a:avLst/>
        </a:prstGeom>
        <a:gradFill rotWithShape="0">
          <a:gsLst>
            <a:gs pos="0">
              <a:schemeClr val="accent2">
                <a:hueOff val="-2169960"/>
                <a:satOff val="-1325"/>
                <a:lumOff val="5177"/>
                <a:alphaOff val="0"/>
                <a:tint val="96000"/>
                <a:lumMod val="100000"/>
              </a:schemeClr>
            </a:gs>
            <a:gs pos="78000">
              <a:schemeClr val="accent2">
                <a:hueOff val="-2169960"/>
                <a:satOff val="-1325"/>
                <a:lumOff val="517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Physical Balance</a:t>
          </a:r>
        </a:p>
      </dsp:txBody>
      <dsp:txXfrm>
        <a:off x="1975917" y="3478228"/>
        <a:ext cx="1093268" cy="1093268"/>
      </dsp:txXfrm>
    </dsp:sp>
    <dsp:sp modelId="{A91115FF-E0BE-45BE-B7C3-548E9E29CDF3}">
      <dsp:nvSpPr>
        <dsp:cNvPr id="0" name=""/>
        <dsp:cNvSpPr/>
      </dsp:nvSpPr>
      <dsp:spPr>
        <a:xfrm rot="12600000">
          <a:off x="3268674" y="2092184"/>
          <a:ext cx="224401" cy="525678"/>
        </a:xfrm>
        <a:prstGeom prst="rightArrow">
          <a:avLst>
            <a:gd name="adj1" fmla="val 60000"/>
            <a:gd name="adj2" fmla="val 50000"/>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3331484" y="2214150"/>
        <a:ext cx="157081" cy="315406"/>
      </dsp:txXfrm>
    </dsp:sp>
    <dsp:sp modelId="{2BE3A058-CD38-4B71-87BA-0C906823BA6A}">
      <dsp:nvSpPr>
        <dsp:cNvPr id="0" name=""/>
        <dsp:cNvSpPr/>
      </dsp:nvSpPr>
      <dsp:spPr>
        <a:xfrm>
          <a:off x="1749494" y="1086412"/>
          <a:ext cx="1546114" cy="1546114"/>
        </a:xfrm>
        <a:prstGeom prst="ellipse">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a:t>Imprest</a:t>
          </a:r>
          <a:endParaRPr lang="en-US" sz="1600" kern="1200" dirty="0"/>
        </a:p>
      </dsp:txBody>
      <dsp:txXfrm>
        <a:off x="1975917" y="1312835"/>
        <a:ext cx="1093268" cy="109326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73A1-7875-4FC7-A971-BF2DEF2EE561}">
      <dsp:nvSpPr>
        <dsp:cNvPr id="0" name=""/>
        <dsp:cNvSpPr/>
      </dsp:nvSpPr>
      <dsp:spPr>
        <a:xfrm rot="5400000">
          <a:off x="5009662" y="-2036454"/>
          <a:ext cx="1034750" cy="5201918"/>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Conveyance Allowance </a:t>
          </a:r>
          <a:r>
            <a:rPr lang="en-US" sz="1750" b="0" i="0" kern="1200" dirty="0" err="1">
              <a:solidFill>
                <a:schemeClr val="accent1">
                  <a:lumMod val="50000"/>
                </a:schemeClr>
              </a:solidFill>
            </a:rPr>
            <a:t>vs</a:t>
          </a:r>
          <a:r>
            <a:rPr lang="en-US" sz="1750" b="0" i="0" kern="1200" dirty="0">
              <a:solidFill>
                <a:schemeClr val="accent1">
                  <a:lumMod val="50000"/>
                </a:schemeClr>
              </a:solidFill>
            </a:rPr>
            <a:t> Petrol Expenses</a:t>
          </a:r>
          <a:endParaRPr lang="en-US" sz="1750" kern="1200" dirty="0">
            <a:solidFill>
              <a:schemeClr val="accent1">
                <a:lumMod val="50000"/>
              </a:schemeClr>
            </a:solidFill>
          </a:endParaRPr>
        </a:p>
      </dsp:txBody>
      <dsp:txXfrm rot="-5400000">
        <a:off x="2926078" y="97642"/>
        <a:ext cx="5151406" cy="933726"/>
      </dsp:txXfrm>
    </dsp:sp>
    <dsp:sp modelId="{93658873-18FF-4156-BF37-3AB4A5FF250E}">
      <dsp:nvSpPr>
        <dsp:cNvPr id="0" name=""/>
        <dsp:cNvSpPr/>
      </dsp:nvSpPr>
      <dsp:spPr>
        <a:xfrm>
          <a:off x="0" y="2570"/>
          <a:ext cx="2926078" cy="112386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Correct Nomenclature of Ledgers</a:t>
          </a:r>
        </a:p>
      </dsp:txBody>
      <dsp:txXfrm>
        <a:off x="54863" y="57433"/>
        <a:ext cx="2816352" cy="1014142"/>
      </dsp:txXfrm>
    </dsp:sp>
    <dsp:sp modelId="{0B4EAFE3-4C45-4B23-B998-7C1762422E01}">
      <dsp:nvSpPr>
        <dsp:cNvPr id="0" name=""/>
        <dsp:cNvSpPr/>
      </dsp:nvSpPr>
      <dsp:spPr>
        <a:xfrm rot="5400000">
          <a:off x="5003854" y="-856391"/>
          <a:ext cx="1046366" cy="5201918"/>
        </a:xfrm>
        <a:prstGeom prst="round2SameRect">
          <a:avLst/>
        </a:prstGeom>
        <a:solidFill>
          <a:schemeClr val="accent2">
            <a:tint val="40000"/>
            <a:alpha val="90000"/>
            <a:hueOff val="-935342"/>
            <a:satOff val="1882"/>
            <a:lumOff val="287"/>
            <a:alphaOff val="0"/>
          </a:schemeClr>
        </a:solidFill>
        <a:ln w="12700" cap="rnd" cmpd="sng" algn="ctr">
          <a:solidFill>
            <a:schemeClr val="accent2">
              <a:tint val="40000"/>
              <a:alpha val="90000"/>
              <a:hueOff val="-935342"/>
              <a:satOff val="1882"/>
              <a:lumOff val="28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Trade Payables </a:t>
          </a:r>
          <a:r>
            <a:rPr lang="en-US" sz="1750" b="0" i="0" kern="1200" dirty="0" err="1">
              <a:solidFill>
                <a:schemeClr val="accent1">
                  <a:lumMod val="50000"/>
                </a:schemeClr>
              </a:solidFill>
            </a:rPr>
            <a:t>vs</a:t>
          </a:r>
          <a:r>
            <a:rPr lang="en-US" sz="1750" b="0" i="0" kern="1200" dirty="0">
              <a:solidFill>
                <a:schemeClr val="accent1">
                  <a:lumMod val="50000"/>
                </a:schemeClr>
              </a:solidFill>
            </a:rPr>
            <a:t> Advance to Suppliers</a:t>
          </a:r>
        </a:p>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Loans (Borrowings </a:t>
          </a:r>
          <a:r>
            <a:rPr lang="en-US" sz="1750" b="0" i="0" kern="1200" dirty="0" err="1">
              <a:solidFill>
                <a:schemeClr val="accent1">
                  <a:lumMod val="50000"/>
                </a:schemeClr>
              </a:solidFill>
            </a:rPr>
            <a:t>vs</a:t>
          </a:r>
          <a:r>
            <a:rPr lang="en-US" sz="1750" b="0" i="0" kern="1200" dirty="0">
              <a:solidFill>
                <a:schemeClr val="accent1">
                  <a:lumMod val="50000"/>
                </a:schemeClr>
              </a:solidFill>
            </a:rPr>
            <a:t> Advances)</a:t>
          </a:r>
        </a:p>
      </dsp:txBody>
      <dsp:txXfrm rot="-5400000">
        <a:off x="2926079" y="1272463"/>
        <a:ext cx="5150839" cy="944208"/>
      </dsp:txXfrm>
    </dsp:sp>
    <dsp:sp modelId="{15103309-96AD-4F56-9CA8-E25A7FAE69CA}">
      <dsp:nvSpPr>
        <dsp:cNvPr id="0" name=""/>
        <dsp:cNvSpPr/>
      </dsp:nvSpPr>
      <dsp:spPr>
        <a:xfrm>
          <a:off x="0" y="1182632"/>
          <a:ext cx="2926078" cy="1123868"/>
        </a:xfrm>
        <a:prstGeom prst="roundRect">
          <a:avLst/>
        </a:prstGeom>
        <a:gradFill rotWithShape="0">
          <a:gsLst>
            <a:gs pos="0">
              <a:schemeClr val="accent2">
                <a:hueOff val="-678113"/>
                <a:satOff val="-414"/>
                <a:lumOff val="1618"/>
                <a:alphaOff val="0"/>
                <a:tint val="96000"/>
                <a:lumMod val="100000"/>
              </a:schemeClr>
            </a:gs>
            <a:gs pos="78000">
              <a:schemeClr val="accent2">
                <a:hueOff val="-678113"/>
                <a:satOff val="-414"/>
                <a:lumOff val="161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Correct Groupings</a:t>
          </a:r>
        </a:p>
      </dsp:txBody>
      <dsp:txXfrm>
        <a:off x="54863" y="1237495"/>
        <a:ext cx="2816352" cy="1014142"/>
      </dsp:txXfrm>
    </dsp:sp>
    <dsp:sp modelId="{30CA6FC9-33E4-4FEE-BDD8-6C0BD6D645E2}">
      <dsp:nvSpPr>
        <dsp:cNvPr id="0" name=""/>
        <dsp:cNvSpPr/>
      </dsp:nvSpPr>
      <dsp:spPr>
        <a:xfrm rot="5400000">
          <a:off x="5077490" y="323670"/>
          <a:ext cx="899095" cy="5201918"/>
        </a:xfrm>
        <a:prstGeom prst="round2SameRect">
          <a:avLst/>
        </a:prstGeom>
        <a:solidFill>
          <a:schemeClr val="accent2">
            <a:tint val="40000"/>
            <a:alpha val="90000"/>
            <a:hueOff val="-1870684"/>
            <a:satOff val="3763"/>
            <a:lumOff val="574"/>
            <a:alphaOff val="0"/>
          </a:schemeClr>
        </a:solidFill>
        <a:ln w="12700" cap="rnd" cmpd="sng" algn="ctr">
          <a:solidFill>
            <a:schemeClr val="accent2">
              <a:tint val="40000"/>
              <a:alpha val="90000"/>
              <a:hueOff val="-1870684"/>
              <a:satOff val="3763"/>
              <a:lumOff val="574"/>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Loan to Related Parties </a:t>
          </a:r>
          <a:r>
            <a:rPr lang="en-US" sz="1750" kern="1200" dirty="0" err="1">
              <a:solidFill>
                <a:schemeClr val="accent1">
                  <a:lumMod val="50000"/>
                </a:schemeClr>
              </a:solidFill>
            </a:rPr>
            <a:t>vs</a:t>
          </a:r>
          <a:r>
            <a:rPr lang="en-US" sz="1750" kern="1200" dirty="0">
              <a:solidFill>
                <a:schemeClr val="accent1">
                  <a:lumMod val="50000"/>
                </a:schemeClr>
              </a:solidFill>
            </a:rPr>
            <a:t> Loan to Companies / LLPs</a:t>
          </a:r>
        </a:p>
      </dsp:txBody>
      <dsp:txXfrm rot="-5400000">
        <a:off x="2926079" y="2518971"/>
        <a:ext cx="5158028" cy="811315"/>
      </dsp:txXfrm>
    </dsp:sp>
    <dsp:sp modelId="{8E67E6E8-27CA-40E5-B4D5-5F14406F2274}">
      <dsp:nvSpPr>
        <dsp:cNvPr id="0" name=""/>
        <dsp:cNvSpPr/>
      </dsp:nvSpPr>
      <dsp:spPr>
        <a:xfrm>
          <a:off x="0" y="2362695"/>
          <a:ext cx="2926078" cy="1123868"/>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Productive Groupings</a:t>
          </a:r>
        </a:p>
      </dsp:txBody>
      <dsp:txXfrm>
        <a:off x="54863" y="2417558"/>
        <a:ext cx="2816352" cy="1014142"/>
      </dsp:txXfrm>
    </dsp:sp>
    <dsp:sp modelId="{F7F7BF73-5AD6-477F-A5A5-476629DFD0DD}">
      <dsp:nvSpPr>
        <dsp:cNvPr id="0" name=""/>
        <dsp:cNvSpPr/>
      </dsp:nvSpPr>
      <dsp:spPr>
        <a:xfrm rot="5400000">
          <a:off x="5077490" y="1503732"/>
          <a:ext cx="899095" cy="5201918"/>
        </a:xfrm>
        <a:prstGeom prst="round2SameRect">
          <a:avLst/>
        </a:prstGeom>
        <a:solidFill>
          <a:schemeClr val="accent2">
            <a:tint val="40000"/>
            <a:alpha val="90000"/>
            <a:hueOff val="-2806026"/>
            <a:satOff val="5645"/>
            <a:lumOff val="860"/>
            <a:alphaOff val="0"/>
          </a:schemeClr>
        </a:solidFill>
        <a:ln w="12700" cap="rnd" cmpd="sng" algn="ctr">
          <a:solidFill>
            <a:schemeClr val="accent2">
              <a:tint val="40000"/>
              <a:alpha val="90000"/>
              <a:hueOff val="-2806026"/>
              <a:satOff val="5645"/>
              <a:lumOff val="86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Salary Expenses </a:t>
          </a:r>
          <a:r>
            <a:rPr lang="en-US" sz="1750" kern="1200" dirty="0" err="1">
              <a:solidFill>
                <a:schemeClr val="accent1">
                  <a:lumMod val="50000"/>
                </a:schemeClr>
              </a:solidFill>
            </a:rPr>
            <a:t>vs</a:t>
          </a:r>
          <a:r>
            <a:rPr lang="en-US" sz="1750" kern="1200" dirty="0">
              <a:solidFill>
                <a:schemeClr val="accent1">
                  <a:lumMod val="50000"/>
                </a:schemeClr>
              </a:solidFill>
            </a:rPr>
            <a:t> Staff Salary Expenses</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Brokerage Expenses </a:t>
          </a:r>
          <a:r>
            <a:rPr lang="en-US" sz="1750" kern="1200" dirty="0" err="1">
              <a:solidFill>
                <a:schemeClr val="accent1">
                  <a:lumMod val="50000"/>
                </a:schemeClr>
              </a:solidFill>
            </a:rPr>
            <a:t>vs</a:t>
          </a:r>
          <a:r>
            <a:rPr lang="en-US" sz="1750" kern="1200" dirty="0">
              <a:solidFill>
                <a:schemeClr val="accent1">
                  <a:lumMod val="50000"/>
                </a:schemeClr>
              </a:solidFill>
            </a:rPr>
            <a:t> Commission Expenses </a:t>
          </a:r>
        </a:p>
      </dsp:txBody>
      <dsp:txXfrm rot="-5400000">
        <a:off x="2926079" y="3699033"/>
        <a:ext cx="5158028" cy="811315"/>
      </dsp:txXfrm>
    </dsp:sp>
    <dsp:sp modelId="{AF6D701A-128E-4834-AF09-992D73892CBB}">
      <dsp:nvSpPr>
        <dsp:cNvPr id="0" name=""/>
        <dsp:cNvSpPr/>
      </dsp:nvSpPr>
      <dsp:spPr>
        <a:xfrm>
          <a:off x="0" y="3542757"/>
          <a:ext cx="2926078" cy="1123868"/>
        </a:xfrm>
        <a:prstGeom prst="roundRect">
          <a:avLst/>
        </a:prstGeom>
        <a:gradFill rotWithShape="0">
          <a:gsLst>
            <a:gs pos="0">
              <a:schemeClr val="accent2">
                <a:hueOff val="-2034338"/>
                <a:satOff val="-1242"/>
                <a:lumOff val="4853"/>
                <a:alphaOff val="0"/>
                <a:tint val="96000"/>
                <a:lumMod val="100000"/>
              </a:schemeClr>
            </a:gs>
            <a:gs pos="78000">
              <a:schemeClr val="accent2">
                <a:hueOff val="-2034338"/>
                <a:satOff val="-1242"/>
                <a:lumOff val="4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Avoid Duplication</a:t>
          </a:r>
        </a:p>
      </dsp:txBody>
      <dsp:txXfrm>
        <a:off x="54863" y="3597620"/>
        <a:ext cx="2816352" cy="1014142"/>
      </dsp:txXfrm>
    </dsp:sp>
    <dsp:sp modelId="{FEBC73FB-0AA0-4F90-A972-4715D14EF96C}">
      <dsp:nvSpPr>
        <dsp:cNvPr id="0" name=""/>
        <dsp:cNvSpPr/>
      </dsp:nvSpPr>
      <dsp:spPr>
        <a:xfrm rot="5400000">
          <a:off x="5077490" y="2683795"/>
          <a:ext cx="899095" cy="520191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‘TDS Credit Receivable’ to ‘Income Tax Refundable’</a:t>
          </a:r>
        </a:p>
      </dsp:txBody>
      <dsp:txXfrm rot="-5400000">
        <a:off x="2926079" y="4879096"/>
        <a:ext cx="5158028" cy="811315"/>
      </dsp:txXfrm>
    </dsp:sp>
    <dsp:sp modelId="{CF5AFB3E-DACB-4252-BF30-3E5096BFFD66}">
      <dsp:nvSpPr>
        <dsp:cNvPr id="0" name=""/>
        <dsp:cNvSpPr/>
      </dsp:nvSpPr>
      <dsp:spPr>
        <a:xfrm>
          <a:off x="0" y="4722819"/>
          <a:ext cx="2926078" cy="1123868"/>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Shifting</a:t>
          </a:r>
        </a:p>
      </dsp:txBody>
      <dsp:txXfrm>
        <a:off x="54863" y="4777682"/>
        <a:ext cx="2816352" cy="101414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73A1-7875-4FC7-A971-BF2DEF2EE561}">
      <dsp:nvSpPr>
        <dsp:cNvPr id="0" name=""/>
        <dsp:cNvSpPr/>
      </dsp:nvSpPr>
      <dsp:spPr>
        <a:xfrm rot="5400000">
          <a:off x="5431809" y="-2332405"/>
          <a:ext cx="723421" cy="5452725"/>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Lower of cost or net realizable value at year end</a:t>
          </a:r>
        </a:p>
      </dsp:txBody>
      <dsp:txXfrm rot="-5400000">
        <a:off x="3067158" y="67561"/>
        <a:ext cx="5417410" cy="652791"/>
      </dsp:txXfrm>
    </dsp:sp>
    <dsp:sp modelId="{93658873-18FF-4156-BF37-3AB4A5FF250E}">
      <dsp:nvSpPr>
        <dsp:cNvPr id="0" name=""/>
        <dsp:cNvSpPr/>
      </dsp:nvSpPr>
      <dsp:spPr>
        <a:xfrm>
          <a:off x="0" y="1092"/>
          <a:ext cx="3067157" cy="78572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Inventories</a:t>
          </a:r>
        </a:p>
      </dsp:txBody>
      <dsp:txXfrm>
        <a:off x="38356" y="39448"/>
        <a:ext cx="2990445" cy="709017"/>
      </dsp:txXfrm>
    </dsp:sp>
    <dsp:sp modelId="{0B4EAFE3-4C45-4B23-B998-7C1762422E01}">
      <dsp:nvSpPr>
        <dsp:cNvPr id="0" name=""/>
        <dsp:cNvSpPr/>
      </dsp:nvSpPr>
      <dsp:spPr>
        <a:xfrm rot="5400000">
          <a:off x="5327317" y="-1357522"/>
          <a:ext cx="932406" cy="5452725"/>
        </a:xfrm>
        <a:prstGeom prst="round2SameRect">
          <a:avLst/>
        </a:prstGeom>
        <a:solidFill>
          <a:schemeClr val="accent2">
            <a:tint val="40000"/>
            <a:alpha val="90000"/>
            <a:hueOff val="-1247123"/>
            <a:satOff val="2509"/>
            <a:lumOff val="382"/>
            <a:alphaOff val="0"/>
          </a:schemeClr>
        </a:solidFill>
        <a:ln w="12700" cap="rnd" cmpd="sng" algn="ctr">
          <a:solidFill>
            <a:schemeClr val="accent2">
              <a:tint val="40000"/>
              <a:alpha val="90000"/>
              <a:hueOff val="-1247123"/>
              <a:satOff val="2509"/>
              <a:lumOff val="38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i="0" kern="1200" dirty="0">
              <a:solidFill>
                <a:schemeClr val="accent1">
                  <a:lumMod val="50000"/>
                </a:schemeClr>
              </a:solidFill>
            </a:rPr>
            <a:t>Lower of cost or fair value as at year end</a:t>
          </a:r>
        </a:p>
        <a:p>
          <a:pPr marL="171450" lvl="1" indent="-171450" algn="l" defTabSz="777875">
            <a:lnSpc>
              <a:spcPct val="90000"/>
            </a:lnSpc>
            <a:spcBef>
              <a:spcPct val="0"/>
            </a:spcBef>
            <a:spcAft>
              <a:spcPct val="15000"/>
            </a:spcAft>
            <a:buChar char="••"/>
          </a:pPr>
          <a:r>
            <a:rPr lang="en-US" sz="1750" b="0" i="0" kern="1200" dirty="0" err="1">
              <a:solidFill>
                <a:schemeClr val="accent1">
                  <a:lumMod val="50000"/>
                </a:schemeClr>
              </a:solidFill>
            </a:rPr>
            <a:t>Eg</a:t>
          </a:r>
          <a:r>
            <a:rPr lang="en-US" sz="1750" b="0" i="0" kern="1200" dirty="0">
              <a:solidFill>
                <a:schemeClr val="accent1">
                  <a:lumMod val="50000"/>
                </a:schemeClr>
              </a:solidFill>
            </a:rPr>
            <a:t>. - NAV of Mutual Funds</a:t>
          </a:r>
        </a:p>
      </dsp:txBody>
      <dsp:txXfrm rot="-5400000">
        <a:off x="3067158" y="948153"/>
        <a:ext cx="5407209" cy="841374"/>
      </dsp:txXfrm>
    </dsp:sp>
    <dsp:sp modelId="{15103309-96AD-4F56-9CA8-E25A7FAE69CA}">
      <dsp:nvSpPr>
        <dsp:cNvPr id="0" name=""/>
        <dsp:cNvSpPr/>
      </dsp:nvSpPr>
      <dsp:spPr>
        <a:xfrm>
          <a:off x="0" y="1004847"/>
          <a:ext cx="3067157" cy="727984"/>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Current Investments</a:t>
          </a:r>
          <a:endParaRPr lang="en-US" sz="1750" b="1" i="0" kern="1200" dirty="0"/>
        </a:p>
      </dsp:txBody>
      <dsp:txXfrm>
        <a:off x="35537" y="1040384"/>
        <a:ext cx="2996083" cy="656910"/>
      </dsp:txXfrm>
    </dsp:sp>
    <dsp:sp modelId="{30CA6FC9-33E4-4FEE-BDD8-6C0BD6D645E2}">
      <dsp:nvSpPr>
        <dsp:cNvPr id="0" name=""/>
        <dsp:cNvSpPr/>
      </dsp:nvSpPr>
      <dsp:spPr>
        <a:xfrm rot="5400000">
          <a:off x="4789652" y="382636"/>
          <a:ext cx="2007736" cy="5452725"/>
        </a:xfrm>
        <a:prstGeom prst="round2SameRect">
          <a:avLst/>
        </a:prstGeom>
        <a:solidFill>
          <a:schemeClr val="accent2">
            <a:tint val="40000"/>
            <a:alpha val="90000"/>
            <a:hueOff val="-2494246"/>
            <a:satOff val="5017"/>
            <a:lumOff val="765"/>
            <a:alphaOff val="0"/>
          </a:schemeClr>
        </a:solidFill>
        <a:ln w="12700" cap="rnd" cmpd="sng" algn="ctr">
          <a:solidFill>
            <a:schemeClr val="accent2">
              <a:tint val="40000"/>
              <a:alpha val="90000"/>
              <a:hueOff val="-2494246"/>
              <a:satOff val="5017"/>
              <a:lumOff val="76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Foreign Currency monetary items should be recorded using the closing rates</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Contingent Liability denominated in Foreign </a:t>
          </a:r>
          <a:r>
            <a:rPr lang="en-US" sz="1750" kern="1200">
              <a:solidFill>
                <a:schemeClr val="accent1">
                  <a:lumMod val="50000"/>
                </a:schemeClr>
              </a:solidFill>
            </a:rPr>
            <a:t>Currency should be translated at closing rates</a:t>
          </a:r>
          <a:endParaRPr lang="en-US" sz="1750" kern="1200" dirty="0">
            <a:solidFill>
              <a:schemeClr val="accent1">
                <a:lumMod val="50000"/>
              </a:schemeClr>
            </a:solidFill>
          </a:endParaRP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All assets &amp; liabilities of non integral foreign operation should be translated at closing rates</a:t>
          </a:r>
        </a:p>
      </dsp:txBody>
      <dsp:txXfrm rot="-5400000">
        <a:off x="3067158" y="2203140"/>
        <a:ext cx="5354715" cy="1811716"/>
      </dsp:txXfrm>
    </dsp:sp>
    <dsp:sp modelId="{8E67E6E8-27CA-40E5-B4D5-5F14406F2274}">
      <dsp:nvSpPr>
        <dsp:cNvPr id="0" name=""/>
        <dsp:cNvSpPr/>
      </dsp:nvSpPr>
      <dsp:spPr>
        <a:xfrm>
          <a:off x="0" y="1950856"/>
          <a:ext cx="3067157" cy="2316283"/>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Foreign Currency Balances</a:t>
          </a:r>
        </a:p>
      </dsp:txBody>
      <dsp:txXfrm>
        <a:off x="113072" y="2063928"/>
        <a:ext cx="2841013" cy="2090139"/>
      </dsp:txXfrm>
    </dsp:sp>
    <dsp:sp modelId="{BE3642BE-2C00-4B39-8CAC-246683911909}">
      <dsp:nvSpPr>
        <dsp:cNvPr id="0" name=""/>
        <dsp:cNvSpPr/>
      </dsp:nvSpPr>
      <dsp:spPr>
        <a:xfrm rot="5400000">
          <a:off x="5207435" y="2389198"/>
          <a:ext cx="1172169" cy="5452725"/>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Using of Going Concern Basis is inappropriate then recording of closing balances should not be on Going Concern Assumptions</a:t>
          </a:r>
        </a:p>
      </dsp:txBody>
      <dsp:txXfrm rot="-5400000">
        <a:off x="3067158" y="4586697"/>
        <a:ext cx="5395504" cy="1057727"/>
      </dsp:txXfrm>
    </dsp:sp>
    <dsp:sp modelId="{5896AD0E-45F5-4236-B8A2-EDAE25B856D2}">
      <dsp:nvSpPr>
        <dsp:cNvPr id="0" name=""/>
        <dsp:cNvSpPr/>
      </dsp:nvSpPr>
      <dsp:spPr>
        <a:xfrm>
          <a:off x="0" y="4382954"/>
          <a:ext cx="3067157" cy="1465211"/>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Going Concern Challenge</a:t>
          </a:r>
        </a:p>
      </dsp:txBody>
      <dsp:txXfrm>
        <a:off x="71526" y="4454480"/>
        <a:ext cx="2924105" cy="132215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46D08-3039-4996-AA59-AD319300F79D}">
      <dsp:nvSpPr>
        <dsp:cNvPr id="0" name=""/>
        <dsp:cNvSpPr/>
      </dsp:nvSpPr>
      <dsp:spPr>
        <a:xfrm>
          <a:off x="3125470" y="1306952"/>
          <a:ext cx="3255915" cy="3255915"/>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solidFill>
                <a:srgbClr val="002060"/>
              </a:solidFill>
            </a:rPr>
            <a:t>Balance </a:t>
          </a:r>
        </a:p>
        <a:p>
          <a:pPr lvl="0" algn="ctr" defTabSz="800100">
            <a:lnSpc>
              <a:spcPct val="90000"/>
            </a:lnSpc>
            <a:spcBef>
              <a:spcPct val="0"/>
            </a:spcBef>
            <a:spcAft>
              <a:spcPct val="35000"/>
            </a:spcAft>
          </a:pPr>
          <a:r>
            <a:rPr lang="en-US" sz="1800" b="1" kern="1200" dirty="0">
              <a:solidFill>
                <a:srgbClr val="002060"/>
              </a:solidFill>
            </a:rPr>
            <a:t>Confirmation </a:t>
          </a:r>
        </a:p>
        <a:p>
          <a:pPr lvl="0" algn="ctr" defTabSz="800100">
            <a:lnSpc>
              <a:spcPct val="90000"/>
            </a:lnSpc>
            <a:spcBef>
              <a:spcPct val="0"/>
            </a:spcBef>
            <a:spcAft>
              <a:spcPct val="35000"/>
            </a:spcAft>
          </a:pPr>
          <a:r>
            <a:rPr lang="en-US" sz="1800" b="1" kern="1200" dirty="0">
              <a:solidFill>
                <a:srgbClr val="002060"/>
              </a:solidFill>
            </a:rPr>
            <a:t>Letters</a:t>
          </a:r>
        </a:p>
      </dsp:txBody>
      <dsp:txXfrm>
        <a:off x="3602288" y="1783770"/>
        <a:ext cx="2302279" cy="2302279"/>
      </dsp:txXfrm>
    </dsp:sp>
    <dsp:sp modelId="{C3EF2411-948C-4D17-8D05-D3BC29B7D869}">
      <dsp:nvSpPr>
        <dsp:cNvPr id="0" name=""/>
        <dsp:cNvSpPr/>
      </dsp:nvSpPr>
      <dsp:spPr>
        <a:xfrm>
          <a:off x="3939449" y="581"/>
          <a:ext cx="1627957" cy="1627957"/>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solidFill>
                <a:srgbClr val="002060"/>
              </a:solidFill>
            </a:rPr>
            <a:t>To Vendors</a:t>
          </a:r>
          <a:endParaRPr lang="en-US" sz="1800" kern="1200" dirty="0">
            <a:solidFill>
              <a:srgbClr val="002060"/>
            </a:solidFill>
          </a:endParaRPr>
        </a:p>
      </dsp:txBody>
      <dsp:txXfrm>
        <a:off x="4177858" y="238990"/>
        <a:ext cx="1151139" cy="1151139"/>
      </dsp:txXfrm>
    </dsp:sp>
    <dsp:sp modelId="{0ED4D3F5-4F09-4B8B-A7A3-5F5DA8CC0D62}">
      <dsp:nvSpPr>
        <dsp:cNvPr id="0" name=""/>
        <dsp:cNvSpPr/>
      </dsp:nvSpPr>
      <dsp:spPr>
        <a:xfrm>
          <a:off x="5775726" y="1060756"/>
          <a:ext cx="1627957" cy="1627957"/>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solidFill>
                <a:srgbClr val="002060"/>
              </a:solidFill>
            </a:rPr>
            <a:t>To Lenders</a:t>
          </a:r>
          <a:endParaRPr lang="en-US" sz="1800" kern="1200" dirty="0">
            <a:solidFill>
              <a:srgbClr val="002060"/>
            </a:solidFill>
          </a:endParaRPr>
        </a:p>
      </dsp:txBody>
      <dsp:txXfrm>
        <a:off x="6014135" y="1299165"/>
        <a:ext cx="1151139" cy="1151139"/>
      </dsp:txXfrm>
    </dsp:sp>
    <dsp:sp modelId="{1BF5F9EA-4E8A-4B98-ABA4-B33C2488D096}">
      <dsp:nvSpPr>
        <dsp:cNvPr id="0" name=""/>
        <dsp:cNvSpPr/>
      </dsp:nvSpPr>
      <dsp:spPr>
        <a:xfrm>
          <a:off x="5775726" y="3181106"/>
          <a:ext cx="1627957" cy="1627957"/>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solidFill>
                <a:srgbClr val="002060"/>
              </a:solidFill>
            </a:rPr>
            <a:t>To Banks</a:t>
          </a:r>
          <a:endParaRPr lang="en-US" sz="1800" kern="1200" dirty="0">
            <a:solidFill>
              <a:srgbClr val="002060"/>
            </a:solidFill>
          </a:endParaRPr>
        </a:p>
      </dsp:txBody>
      <dsp:txXfrm>
        <a:off x="6014135" y="3419515"/>
        <a:ext cx="1151139" cy="1151139"/>
      </dsp:txXfrm>
    </dsp:sp>
    <dsp:sp modelId="{F77CDF7A-35AB-407A-87B9-38C838796C3C}">
      <dsp:nvSpPr>
        <dsp:cNvPr id="0" name=""/>
        <dsp:cNvSpPr/>
      </dsp:nvSpPr>
      <dsp:spPr>
        <a:xfrm>
          <a:off x="3939449" y="4241280"/>
          <a:ext cx="1627957" cy="1627957"/>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solidFill>
                <a:srgbClr val="002060"/>
              </a:solidFill>
            </a:rPr>
            <a:t>To Borrowers</a:t>
          </a:r>
          <a:endParaRPr lang="en-US" sz="1800" kern="1200" dirty="0">
            <a:solidFill>
              <a:srgbClr val="002060"/>
            </a:solidFill>
          </a:endParaRPr>
        </a:p>
      </dsp:txBody>
      <dsp:txXfrm>
        <a:off x="4177858" y="4479689"/>
        <a:ext cx="1151139" cy="1151139"/>
      </dsp:txXfrm>
    </dsp:sp>
    <dsp:sp modelId="{4B241486-17F7-48BF-A73A-F949E8CE84CB}">
      <dsp:nvSpPr>
        <dsp:cNvPr id="0" name=""/>
        <dsp:cNvSpPr/>
      </dsp:nvSpPr>
      <dsp:spPr>
        <a:xfrm>
          <a:off x="2103172" y="3181106"/>
          <a:ext cx="1627957" cy="1627957"/>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solidFill>
                <a:srgbClr val="002060"/>
              </a:solidFill>
            </a:rPr>
            <a:t>Inter Group</a:t>
          </a:r>
        </a:p>
      </dsp:txBody>
      <dsp:txXfrm>
        <a:off x="2341581" y="3419515"/>
        <a:ext cx="1151139" cy="1151139"/>
      </dsp:txXfrm>
    </dsp:sp>
    <dsp:sp modelId="{1E4F42D5-34CF-4689-849D-6105246526F4}">
      <dsp:nvSpPr>
        <dsp:cNvPr id="0" name=""/>
        <dsp:cNvSpPr/>
      </dsp:nvSpPr>
      <dsp:spPr>
        <a:xfrm>
          <a:off x="2103172" y="1060756"/>
          <a:ext cx="1627957" cy="1627957"/>
        </a:xfrm>
        <a:prstGeom prst="ellipse">
          <a:avLst/>
        </a:prstGeom>
        <a:gradFill rotWithShape="0">
          <a:gsLst>
            <a:gs pos="0">
              <a:schemeClr val="accent2">
                <a:alpha val="50000"/>
                <a:hueOff val="0"/>
                <a:satOff val="0"/>
                <a:lumOff val="0"/>
                <a:alphaOff val="0"/>
                <a:tint val="96000"/>
                <a:lumMod val="100000"/>
              </a:schemeClr>
            </a:gs>
            <a:gs pos="78000">
              <a:schemeClr val="accent2">
                <a:alpha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solidFill>
                <a:srgbClr val="002060"/>
              </a:solidFill>
            </a:rPr>
            <a:t>Other Material Party </a:t>
          </a:r>
        </a:p>
      </dsp:txBody>
      <dsp:txXfrm>
        <a:off x="2341581" y="1299165"/>
        <a:ext cx="1151139" cy="115113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00288-370F-4373-B7B5-7ED560D74DB1}">
      <dsp:nvSpPr>
        <dsp:cNvPr id="0" name=""/>
        <dsp:cNvSpPr/>
      </dsp:nvSpPr>
      <dsp:spPr>
        <a:xfrm>
          <a:off x="-6473196" y="-990044"/>
          <a:ext cx="7704767" cy="7704767"/>
        </a:xfrm>
        <a:prstGeom prst="blockArc">
          <a:avLst>
            <a:gd name="adj1" fmla="val 18900000"/>
            <a:gd name="adj2" fmla="val 2700000"/>
            <a:gd name="adj3" fmla="val 280"/>
          </a:avLst>
        </a:prstGeom>
        <a:noFill/>
        <a:ln w="19050" cap="rnd"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B744814-0AC1-4C1E-B89B-E86F9150B2A5}">
      <dsp:nvSpPr>
        <dsp:cNvPr id="0" name=""/>
        <dsp:cNvSpPr/>
      </dsp:nvSpPr>
      <dsp:spPr>
        <a:xfrm>
          <a:off x="537994" y="357677"/>
          <a:ext cx="7073176" cy="715813"/>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68177" tIns="50800" rIns="50800" bIns="50800" numCol="1" spcCol="1270" anchor="ctr" anchorCtr="0">
          <a:noAutofit/>
        </a:bodyPr>
        <a:lstStyle/>
        <a:p>
          <a:pPr lvl="0" algn="l" defTabSz="889000">
            <a:lnSpc>
              <a:spcPct val="90000"/>
            </a:lnSpc>
            <a:spcBef>
              <a:spcPct val="0"/>
            </a:spcBef>
            <a:spcAft>
              <a:spcPct val="35000"/>
            </a:spcAft>
          </a:pPr>
          <a:r>
            <a:rPr lang="en-US" sz="2000" kern="1200" dirty="0"/>
            <a:t>Status under MSMED Act, 2006</a:t>
          </a:r>
        </a:p>
      </dsp:txBody>
      <dsp:txXfrm>
        <a:off x="537994" y="357677"/>
        <a:ext cx="7073176" cy="715813"/>
      </dsp:txXfrm>
    </dsp:sp>
    <dsp:sp modelId="{ED457B5F-D752-4F45-B724-CD6D8FE6E666}">
      <dsp:nvSpPr>
        <dsp:cNvPr id="0" name=""/>
        <dsp:cNvSpPr/>
      </dsp:nvSpPr>
      <dsp:spPr>
        <a:xfrm>
          <a:off x="90611" y="268201"/>
          <a:ext cx="894767" cy="894767"/>
        </a:xfrm>
        <a:prstGeom prst="ellipse">
          <a:avLst/>
        </a:prstGeom>
        <a:solidFill>
          <a:schemeClr val="lt1">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B11C1CE-E187-49C8-AAB0-492391A5F8DC}">
      <dsp:nvSpPr>
        <dsp:cNvPr id="0" name=""/>
        <dsp:cNvSpPr/>
      </dsp:nvSpPr>
      <dsp:spPr>
        <a:xfrm>
          <a:off x="1050926" y="1431055"/>
          <a:ext cx="6560245" cy="715813"/>
        </a:xfrm>
        <a:prstGeom prst="rect">
          <a:avLst/>
        </a:prstGeom>
        <a:gradFill rotWithShape="0">
          <a:gsLst>
            <a:gs pos="0">
              <a:schemeClr val="accent2">
                <a:hueOff val="-678113"/>
                <a:satOff val="-414"/>
                <a:lumOff val="1618"/>
                <a:alphaOff val="0"/>
                <a:tint val="96000"/>
                <a:lumMod val="100000"/>
              </a:schemeClr>
            </a:gs>
            <a:gs pos="78000">
              <a:schemeClr val="accent2">
                <a:hueOff val="-678113"/>
                <a:satOff val="-414"/>
                <a:lumOff val="161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68177" tIns="50800" rIns="50800" bIns="50800" numCol="1" spcCol="1270" anchor="ctr" anchorCtr="0">
          <a:noAutofit/>
        </a:bodyPr>
        <a:lstStyle/>
        <a:p>
          <a:pPr lvl="0" algn="l" defTabSz="889000">
            <a:lnSpc>
              <a:spcPct val="90000"/>
            </a:lnSpc>
            <a:spcBef>
              <a:spcPct val="0"/>
            </a:spcBef>
            <a:spcAft>
              <a:spcPct val="35000"/>
            </a:spcAft>
          </a:pPr>
          <a:r>
            <a:rPr lang="en-US" sz="2000" kern="1200" dirty="0"/>
            <a:t>Clause 44 of 3CD</a:t>
          </a:r>
        </a:p>
      </dsp:txBody>
      <dsp:txXfrm>
        <a:off x="1050926" y="1431055"/>
        <a:ext cx="6560245" cy="715813"/>
      </dsp:txXfrm>
    </dsp:sp>
    <dsp:sp modelId="{AB706E59-752C-4321-8B5E-99E917B53203}">
      <dsp:nvSpPr>
        <dsp:cNvPr id="0" name=""/>
        <dsp:cNvSpPr/>
      </dsp:nvSpPr>
      <dsp:spPr>
        <a:xfrm>
          <a:off x="603542" y="1341578"/>
          <a:ext cx="894767" cy="894767"/>
        </a:xfrm>
        <a:prstGeom prst="ellipse">
          <a:avLst/>
        </a:prstGeom>
        <a:solidFill>
          <a:schemeClr val="lt1">
            <a:hueOff val="0"/>
            <a:satOff val="0"/>
            <a:lumOff val="0"/>
            <a:alphaOff val="0"/>
          </a:schemeClr>
        </a:solidFill>
        <a:ln w="12700" cap="rnd" cmpd="sng" algn="ctr">
          <a:solidFill>
            <a:schemeClr val="accent2">
              <a:hueOff val="-678113"/>
              <a:satOff val="-414"/>
              <a:lumOff val="1618"/>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2785E32-F16C-45A7-838F-BBCBA806896A}">
      <dsp:nvSpPr>
        <dsp:cNvPr id="0" name=""/>
        <dsp:cNvSpPr/>
      </dsp:nvSpPr>
      <dsp:spPr>
        <a:xfrm>
          <a:off x="1208354" y="2504432"/>
          <a:ext cx="6402817" cy="715813"/>
        </a:xfrm>
        <a:prstGeom prst="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68177" tIns="50800" rIns="50800" bIns="50800" numCol="1" spcCol="1270" anchor="ctr" anchorCtr="0">
          <a:noAutofit/>
        </a:bodyPr>
        <a:lstStyle/>
        <a:p>
          <a:pPr lvl="0" algn="l" defTabSz="889000">
            <a:lnSpc>
              <a:spcPct val="90000"/>
            </a:lnSpc>
            <a:spcBef>
              <a:spcPct val="0"/>
            </a:spcBef>
            <a:spcAft>
              <a:spcPct val="35000"/>
            </a:spcAft>
          </a:pPr>
          <a:r>
            <a:rPr lang="en-US" sz="2000" kern="1200" dirty="0"/>
            <a:t>Willful Defaulter</a:t>
          </a:r>
        </a:p>
      </dsp:txBody>
      <dsp:txXfrm>
        <a:off x="1208354" y="2504432"/>
        <a:ext cx="6402817" cy="715813"/>
      </dsp:txXfrm>
    </dsp:sp>
    <dsp:sp modelId="{E787312F-3C61-4FEE-BD7E-521948C935CB}">
      <dsp:nvSpPr>
        <dsp:cNvPr id="0" name=""/>
        <dsp:cNvSpPr/>
      </dsp:nvSpPr>
      <dsp:spPr>
        <a:xfrm>
          <a:off x="760971" y="2414955"/>
          <a:ext cx="894767" cy="894767"/>
        </a:xfrm>
        <a:prstGeom prst="ellipse">
          <a:avLst/>
        </a:prstGeom>
        <a:solidFill>
          <a:schemeClr val="lt1">
            <a:hueOff val="0"/>
            <a:satOff val="0"/>
            <a:lumOff val="0"/>
            <a:alphaOff val="0"/>
          </a:schemeClr>
        </a:solidFill>
        <a:ln w="12700" cap="rnd" cmpd="sng" algn="ctr">
          <a:solidFill>
            <a:schemeClr val="accent2">
              <a:hueOff val="-1356225"/>
              <a:satOff val="-828"/>
              <a:lumOff val="323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3E3BE626-4738-4B00-83F2-B641A12F3590}">
      <dsp:nvSpPr>
        <dsp:cNvPr id="0" name=""/>
        <dsp:cNvSpPr/>
      </dsp:nvSpPr>
      <dsp:spPr>
        <a:xfrm>
          <a:off x="1050926" y="3577809"/>
          <a:ext cx="6560245" cy="715813"/>
        </a:xfrm>
        <a:prstGeom prst="rect">
          <a:avLst/>
        </a:prstGeom>
        <a:gradFill rotWithShape="0">
          <a:gsLst>
            <a:gs pos="0">
              <a:schemeClr val="accent2">
                <a:hueOff val="-2034338"/>
                <a:satOff val="-1242"/>
                <a:lumOff val="4853"/>
                <a:alphaOff val="0"/>
                <a:tint val="96000"/>
                <a:lumMod val="100000"/>
              </a:schemeClr>
            </a:gs>
            <a:gs pos="78000">
              <a:schemeClr val="accent2">
                <a:hueOff val="-2034338"/>
                <a:satOff val="-1242"/>
                <a:lumOff val="4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68177" tIns="50800" rIns="50800" bIns="50800" numCol="1" spcCol="1270" anchor="ctr" anchorCtr="0">
          <a:noAutofit/>
        </a:bodyPr>
        <a:lstStyle/>
        <a:p>
          <a:pPr lvl="0" algn="l" defTabSz="889000">
            <a:lnSpc>
              <a:spcPct val="90000"/>
            </a:lnSpc>
            <a:spcBef>
              <a:spcPct val="0"/>
            </a:spcBef>
            <a:spcAft>
              <a:spcPct val="35000"/>
            </a:spcAft>
          </a:pPr>
          <a:r>
            <a:rPr lang="en-US" sz="2000" kern="1200" dirty="0"/>
            <a:t>Section 206AB - Status of ITR filing in preceding 2 years</a:t>
          </a:r>
        </a:p>
      </dsp:txBody>
      <dsp:txXfrm>
        <a:off x="1050926" y="3577809"/>
        <a:ext cx="6560245" cy="715813"/>
      </dsp:txXfrm>
    </dsp:sp>
    <dsp:sp modelId="{CBF16073-66B2-4C13-A7E0-8562F3916C94}">
      <dsp:nvSpPr>
        <dsp:cNvPr id="0" name=""/>
        <dsp:cNvSpPr/>
      </dsp:nvSpPr>
      <dsp:spPr>
        <a:xfrm>
          <a:off x="603542" y="3488332"/>
          <a:ext cx="894767" cy="894767"/>
        </a:xfrm>
        <a:prstGeom prst="ellipse">
          <a:avLst/>
        </a:prstGeom>
        <a:solidFill>
          <a:schemeClr val="lt1">
            <a:hueOff val="0"/>
            <a:satOff val="0"/>
            <a:lumOff val="0"/>
            <a:alphaOff val="0"/>
          </a:schemeClr>
        </a:solidFill>
        <a:ln w="12700" cap="rnd" cmpd="sng" algn="ctr">
          <a:solidFill>
            <a:schemeClr val="accent2">
              <a:hueOff val="-2034338"/>
              <a:satOff val="-1242"/>
              <a:lumOff val="4853"/>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155E674A-35BF-4695-ABE1-EDBD6A461BA2}">
      <dsp:nvSpPr>
        <dsp:cNvPr id="0" name=""/>
        <dsp:cNvSpPr/>
      </dsp:nvSpPr>
      <dsp:spPr>
        <a:xfrm>
          <a:off x="537994" y="4651186"/>
          <a:ext cx="7073176" cy="715813"/>
        </a:xfrm>
        <a:prstGeom prst="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68177" tIns="50800" rIns="50800" bIns="50800" numCol="1" spcCol="1270" anchor="ctr" anchorCtr="0">
          <a:noAutofit/>
        </a:bodyPr>
        <a:lstStyle/>
        <a:p>
          <a:pPr lvl="0" algn="l" defTabSz="889000">
            <a:lnSpc>
              <a:spcPct val="90000"/>
            </a:lnSpc>
            <a:spcBef>
              <a:spcPct val="0"/>
            </a:spcBef>
            <a:spcAft>
              <a:spcPct val="35000"/>
            </a:spcAft>
          </a:pPr>
          <a:r>
            <a:rPr lang="en-US" sz="2000" kern="1200" dirty="0"/>
            <a:t>Precise Nature of Transaction</a:t>
          </a:r>
        </a:p>
      </dsp:txBody>
      <dsp:txXfrm>
        <a:off x="537994" y="4651186"/>
        <a:ext cx="7073176" cy="715813"/>
      </dsp:txXfrm>
    </dsp:sp>
    <dsp:sp modelId="{9B3F2E22-D6B7-48C8-943A-90C683D0F43B}">
      <dsp:nvSpPr>
        <dsp:cNvPr id="0" name=""/>
        <dsp:cNvSpPr/>
      </dsp:nvSpPr>
      <dsp:spPr>
        <a:xfrm>
          <a:off x="90611" y="4561709"/>
          <a:ext cx="894767" cy="894767"/>
        </a:xfrm>
        <a:prstGeom prst="ellipse">
          <a:avLst/>
        </a:prstGeom>
        <a:solidFill>
          <a:schemeClr val="lt1">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DB87D-F940-4565-8E5B-246CFA855B77}">
      <dsp:nvSpPr>
        <dsp:cNvPr id="0" name=""/>
        <dsp:cNvSpPr/>
      </dsp:nvSpPr>
      <dsp:spPr>
        <a:xfrm rot="5400000">
          <a:off x="5716637" y="-2382053"/>
          <a:ext cx="785432" cy="5749980"/>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solidFill>
                <a:schemeClr val="accent1">
                  <a:lumMod val="50000"/>
                </a:schemeClr>
              </a:solidFill>
            </a:rPr>
            <a:t>Contribution &gt; 25 Lakh or Turnover &gt; 40 Lakh</a:t>
          </a:r>
          <a:endParaRPr lang="en-US" sz="1800" b="0" kern="1200" dirty="0">
            <a:solidFill>
              <a:schemeClr val="accent1">
                <a:lumMod val="50000"/>
              </a:schemeClr>
            </a:solidFill>
          </a:endParaRPr>
        </a:p>
        <a:p>
          <a:pPr marL="171450" lvl="1" indent="-171450" algn="l" defTabSz="800100">
            <a:lnSpc>
              <a:spcPct val="90000"/>
            </a:lnSpc>
            <a:spcBef>
              <a:spcPct val="0"/>
            </a:spcBef>
            <a:spcAft>
              <a:spcPct val="15000"/>
            </a:spcAft>
            <a:buChar char="••"/>
          </a:pPr>
          <a:r>
            <a:rPr lang="en-US" sz="1800" b="0" i="0" kern="1200" dirty="0">
              <a:solidFill>
                <a:schemeClr val="accent1">
                  <a:lumMod val="50000"/>
                </a:schemeClr>
              </a:solidFill>
            </a:rPr>
            <a:t>Appointment within 30 days before closing of FY</a:t>
          </a:r>
          <a:endParaRPr lang="en-US" sz="1800" b="0" kern="1200" dirty="0">
            <a:solidFill>
              <a:schemeClr val="accent1">
                <a:lumMod val="50000"/>
              </a:schemeClr>
            </a:solidFill>
          </a:endParaRPr>
        </a:p>
      </dsp:txBody>
      <dsp:txXfrm rot="-5400000">
        <a:off x="3234363" y="138563"/>
        <a:ext cx="5711638" cy="708748"/>
      </dsp:txXfrm>
    </dsp:sp>
    <dsp:sp modelId="{FF8D51B8-48F0-489E-9FD7-4B57BD78533D}">
      <dsp:nvSpPr>
        <dsp:cNvPr id="0" name=""/>
        <dsp:cNvSpPr/>
      </dsp:nvSpPr>
      <dsp:spPr>
        <a:xfrm>
          <a:off x="0" y="2041"/>
          <a:ext cx="3234363" cy="981791"/>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LLP Act</a:t>
          </a:r>
        </a:p>
      </dsp:txBody>
      <dsp:txXfrm>
        <a:off x="47927" y="49968"/>
        <a:ext cx="3138509" cy="885937"/>
      </dsp:txXfrm>
    </dsp:sp>
    <dsp:sp modelId="{A142D048-0CE4-4E60-84A1-22228FA7E379}">
      <dsp:nvSpPr>
        <dsp:cNvPr id="0" name=""/>
        <dsp:cNvSpPr/>
      </dsp:nvSpPr>
      <dsp:spPr>
        <a:xfrm rot="5400000">
          <a:off x="5659226" y="-1351172"/>
          <a:ext cx="900255" cy="5749980"/>
        </a:xfrm>
        <a:prstGeom prst="round2SameRect">
          <a:avLst/>
        </a:prstGeom>
        <a:solidFill>
          <a:schemeClr val="accent2">
            <a:tint val="40000"/>
            <a:alpha val="90000"/>
            <a:hueOff val="-1247123"/>
            <a:satOff val="2509"/>
            <a:lumOff val="382"/>
            <a:alphaOff val="0"/>
          </a:schemeClr>
        </a:solidFill>
        <a:ln w="12700" cap="rnd" cmpd="sng" algn="ctr">
          <a:solidFill>
            <a:schemeClr val="accent2">
              <a:tint val="40000"/>
              <a:alpha val="90000"/>
              <a:hueOff val="-1247123"/>
              <a:satOff val="2509"/>
              <a:lumOff val="38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solidFill>
                <a:schemeClr val="accent1">
                  <a:lumMod val="50000"/>
                </a:schemeClr>
              </a:solidFill>
            </a:rPr>
            <a:t>50 lakh / 1 </a:t>
          </a:r>
          <a:r>
            <a:rPr lang="en-US" sz="1800" b="0" kern="1200" dirty="0" err="1">
              <a:solidFill>
                <a:schemeClr val="accent1">
                  <a:lumMod val="50000"/>
                </a:schemeClr>
              </a:solidFill>
            </a:rPr>
            <a:t>crore</a:t>
          </a:r>
          <a:r>
            <a:rPr lang="en-US" sz="1800" b="0" kern="1200" dirty="0">
              <a:solidFill>
                <a:schemeClr val="accent1">
                  <a:lumMod val="50000"/>
                </a:schemeClr>
              </a:solidFill>
            </a:rPr>
            <a:t> / 2 </a:t>
          </a:r>
          <a:r>
            <a:rPr lang="en-US" sz="1800" b="0" kern="1200" dirty="0" err="1">
              <a:solidFill>
                <a:schemeClr val="accent1">
                  <a:lumMod val="50000"/>
                </a:schemeClr>
              </a:solidFill>
            </a:rPr>
            <a:t>crore</a:t>
          </a:r>
          <a:r>
            <a:rPr lang="en-US" sz="1800" b="0" kern="1200" dirty="0">
              <a:solidFill>
                <a:schemeClr val="accent1">
                  <a:lumMod val="50000"/>
                </a:schemeClr>
              </a:solidFill>
            </a:rPr>
            <a:t> / 10 </a:t>
          </a:r>
          <a:r>
            <a:rPr lang="en-US" sz="1800" b="0" kern="1200" dirty="0" err="1">
              <a:solidFill>
                <a:schemeClr val="accent1">
                  <a:lumMod val="50000"/>
                </a:schemeClr>
              </a:solidFill>
            </a:rPr>
            <a:t>crore</a:t>
          </a:r>
          <a:endParaRPr lang="en-US" sz="1800" b="0" kern="1200" dirty="0">
            <a:solidFill>
              <a:schemeClr val="accent1">
                <a:lumMod val="50000"/>
              </a:schemeClr>
            </a:solidFill>
          </a:endParaRPr>
        </a:p>
        <a:p>
          <a:pPr marL="171450" lvl="1" indent="-171450" algn="l" defTabSz="800100">
            <a:lnSpc>
              <a:spcPct val="90000"/>
            </a:lnSpc>
            <a:spcBef>
              <a:spcPct val="0"/>
            </a:spcBef>
            <a:spcAft>
              <a:spcPct val="15000"/>
            </a:spcAft>
            <a:buChar char="••"/>
          </a:pPr>
          <a:r>
            <a:rPr lang="en-US" sz="1800" b="0" kern="1200" dirty="0">
              <a:solidFill>
                <a:schemeClr val="accent1">
                  <a:lumMod val="50000"/>
                </a:schemeClr>
              </a:solidFill>
            </a:rPr>
            <a:t>Appropriate adjustments in Turnover for applicability check</a:t>
          </a:r>
        </a:p>
      </dsp:txBody>
      <dsp:txXfrm rot="-5400000">
        <a:off x="3234364" y="1117637"/>
        <a:ext cx="5706033" cy="812361"/>
      </dsp:txXfrm>
    </dsp:sp>
    <dsp:sp modelId="{ACE34409-DDF1-40AF-887C-63D4DBA57FF9}">
      <dsp:nvSpPr>
        <dsp:cNvPr id="0" name=""/>
        <dsp:cNvSpPr/>
      </dsp:nvSpPr>
      <dsp:spPr>
        <a:xfrm>
          <a:off x="0" y="1032922"/>
          <a:ext cx="3234363" cy="981791"/>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Tax Audit</a:t>
          </a:r>
          <a:endParaRPr lang="en-US" sz="1800" b="1" kern="1200" dirty="0"/>
        </a:p>
      </dsp:txBody>
      <dsp:txXfrm>
        <a:off x="47927" y="1080849"/>
        <a:ext cx="3138509" cy="885937"/>
      </dsp:txXfrm>
    </dsp:sp>
    <dsp:sp modelId="{58EEE713-59DE-4FAE-A1A4-5BECD4BA75D7}">
      <dsp:nvSpPr>
        <dsp:cNvPr id="0" name=""/>
        <dsp:cNvSpPr/>
      </dsp:nvSpPr>
      <dsp:spPr>
        <a:xfrm rot="5400000">
          <a:off x="5716637" y="-320291"/>
          <a:ext cx="785432" cy="5749980"/>
        </a:xfrm>
        <a:prstGeom prst="round2SameRect">
          <a:avLst/>
        </a:prstGeom>
        <a:solidFill>
          <a:schemeClr val="accent2">
            <a:tint val="40000"/>
            <a:alpha val="90000"/>
            <a:hueOff val="-2494246"/>
            <a:satOff val="5017"/>
            <a:lumOff val="765"/>
            <a:alphaOff val="0"/>
          </a:schemeClr>
        </a:solidFill>
        <a:ln w="12700" cap="rnd" cmpd="sng" algn="ctr">
          <a:solidFill>
            <a:schemeClr val="accent2">
              <a:tint val="40000"/>
              <a:alpha val="90000"/>
              <a:hueOff val="-2494246"/>
              <a:satOff val="5017"/>
              <a:lumOff val="76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solidFill>
                <a:schemeClr val="accent1">
                  <a:lumMod val="50000"/>
                </a:schemeClr>
              </a:solidFill>
            </a:rPr>
            <a:t>Companies incorporated after 01-Jan </a:t>
          </a:r>
        </a:p>
        <a:p>
          <a:pPr marL="171450" lvl="1" indent="-171450" algn="l" defTabSz="800100">
            <a:lnSpc>
              <a:spcPct val="90000"/>
            </a:lnSpc>
            <a:spcBef>
              <a:spcPct val="0"/>
            </a:spcBef>
            <a:spcAft>
              <a:spcPct val="15000"/>
            </a:spcAft>
            <a:buChar char="••"/>
          </a:pPr>
          <a:r>
            <a:rPr lang="en-US" sz="1800" b="0" kern="1200" dirty="0">
              <a:solidFill>
                <a:schemeClr val="accent1">
                  <a:lumMod val="50000"/>
                </a:schemeClr>
              </a:solidFill>
            </a:rPr>
            <a:t>LLPs incorporated after 01-Oct</a:t>
          </a:r>
        </a:p>
      </dsp:txBody>
      <dsp:txXfrm rot="-5400000">
        <a:off x="3234363" y="2200325"/>
        <a:ext cx="5711638" cy="708748"/>
      </dsp:txXfrm>
    </dsp:sp>
    <dsp:sp modelId="{98EB4984-E026-4F7A-9AAE-0AD00F70D502}">
      <dsp:nvSpPr>
        <dsp:cNvPr id="0" name=""/>
        <dsp:cNvSpPr/>
      </dsp:nvSpPr>
      <dsp:spPr>
        <a:xfrm>
          <a:off x="0" y="2063802"/>
          <a:ext cx="3234363" cy="981791"/>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solidFill>
                <a:schemeClr val="bg1"/>
              </a:solidFill>
            </a:rPr>
            <a:t>Books closing in year of Incorporation</a:t>
          </a:r>
        </a:p>
      </dsp:txBody>
      <dsp:txXfrm>
        <a:off x="47927" y="2111729"/>
        <a:ext cx="3138509" cy="885937"/>
      </dsp:txXfrm>
    </dsp:sp>
    <dsp:sp modelId="{5644FB86-068C-434B-B2E2-D8757FECE8D9}">
      <dsp:nvSpPr>
        <dsp:cNvPr id="0" name=""/>
        <dsp:cNvSpPr/>
      </dsp:nvSpPr>
      <dsp:spPr>
        <a:xfrm rot="5400000">
          <a:off x="5716637" y="710589"/>
          <a:ext cx="785432" cy="5749980"/>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solidFill>
                <a:schemeClr val="accent1">
                  <a:lumMod val="50000"/>
                </a:schemeClr>
              </a:solidFill>
            </a:rPr>
            <a:t>CARO, IFC – CY Turnover / Borrowings shall determine the applicability</a:t>
          </a:r>
        </a:p>
      </dsp:txBody>
      <dsp:txXfrm rot="-5400000">
        <a:off x="3234363" y="3231205"/>
        <a:ext cx="5711638" cy="708748"/>
      </dsp:txXfrm>
    </dsp:sp>
    <dsp:sp modelId="{626FA006-6B7F-4450-AA55-B3F1A2A91CE3}">
      <dsp:nvSpPr>
        <dsp:cNvPr id="0" name=""/>
        <dsp:cNvSpPr/>
      </dsp:nvSpPr>
      <dsp:spPr>
        <a:xfrm>
          <a:off x="0" y="3094683"/>
          <a:ext cx="3234363" cy="981791"/>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solidFill>
                <a:schemeClr val="bg1"/>
              </a:solidFill>
            </a:rPr>
            <a:t>Other </a:t>
          </a:r>
          <a:r>
            <a:rPr lang="en-US" sz="1800" b="1" kern="1200" dirty="0" smtClean="0">
              <a:solidFill>
                <a:schemeClr val="bg1"/>
              </a:solidFill>
            </a:rPr>
            <a:t>Applicability</a:t>
          </a:r>
          <a:endParaRPr lang="en-US" sz="1800" b="1" kern="1200" dirty="0">
            <a:solidFill>
              <a:schemeClr val="bg1"/>
            </a:solidFill>
          </a:endParaRPr>
        </a:p>
      </dsp:txBody>
      <dsp:txXfrm>
        <a:off x="47927" y="3142610"/>
        <a:ext cx="3138509" cy="88593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A14A6-7C05-4060-864D-0416E6D156FC}">
      <dsp:nvSpPr>
        <dsp:cNvPr id="0" name=""/>
        <dsp:cNvSpPr/>
      </dsp:nvSpPr>
      <dsp:spPr>
        <a:xfrm>
          <a:off x="3549620" y="2207250"/>
          <a:ext cx="1696431" cy="1696431"/>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t>Balance Review &amp; Clearances</a:t>
          </a:r>
        </a:p>
      </dsp:txBody>
      <dsp:txXfrm>
        <a:off x="3798057" y="2455687"/>
        <a:ext cx="1199557" cy="1199557"/>
      </dsp:txXfrm>
    </dsp:sp>
    <dsp:sp modelId="{FB8A997D-3F80-450C-B776-E82916311198}">
      <dsp:nvSpPr>
        <dsp:cNvPr id="0" name=""/>
        <dsp:cNvSpPr/>
      </dsp:nvSpPr>
      <dsp:spPr>
        <a:xfrm rot="16200000">
          <a:off x="4218550" y="1590730"/>
          <a:ext cx="358571" cy="576786"/>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272336" y="1759873"/>
        <a:ext cx="251000" cy="346072"/>
      </dsp:txXfrm>
    </dsp:sp>
    <dsp:sp modelId="{1E892E67-FB24-4285-9D69-8583CB856844}">
      <dsp:nvSpPr>
        <dsp:cNvPr id="0" name=""/>
        <dsp:cNvSpPr/>
      </dsp:nvSpPr>
      <dsp:spPr>
        <a:xfrm>
          <a:off x="3634442" y="3911"/>
          <a:ext cx="1526787" cy="1526787"/>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 Suspense Accounts</a:t>
          </a:r>
        </a:p>
      </dsp:txBody>
      <dsp:txXfrm>
        <a:off x="3858035" y="227504"/>
        <a:ext cx="1079601" cy="1079601"/>
      </dsp:txXfrm>
    </dsp:sp>
    <dsp:sp modelId="{66850788-45B4-4271-A160-DE495B8B3C4F}">
      <dsp:nvSpPr>
        <dsp:cNvPr id="0" name=""/>
        <dsp:cNvSpPr/>
      </dsp:nvSpPr>
      <dsp:spPr>
        <a:xfrm rot="19285714">
          <a:off x="5138252" y="2033635"/>
          <a:ext cx="358571" cy="576786"/>
        </a:xfrm>
        <a:prstGeom prst="rightArrow">
          <a:avLst>
            <a:gd name="adj1" fmla="val 60000"/>
            <a:gd name="adj2" fmla="val 50000"/>
          </a:avLst>
        </a:prstGeom>
        <a:solidFill>
          <a:schemeClr val="accent2">
            <a:hueOff val="-452075"/>
            <a:satOff val="-276"/>
            <a:lumOff val="1078"/>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5149986" y="2182527"/>
        <a:ext cx="251000" cy="346072"/>
      </dsp:txXfrm>
    </dsp:sp>
    <dsp:sp modelId="{DA4F2B30-AB4C-4F95-8B74-A3F3A5AF673B}">
      <dsp:nvSpPr>
        <dsp:cNvPr id="0" name=""/>
        <dsp:cNvSpPr/>
      </dsp:nvSpPr>
      <dsp:spPr>
        <a:xfrm>
          <a:off x="5423398" y="865427"/>
          <a:ext cx="1526787" cy="1526787"/>
        </a:xfrm>
        <a:prstGeom prst="ellipse">
          <a:avLst/>
        </a:prstGeom>
        <a:gradFill rotWithShape="0">
          <a:gsLst>
            <a:gs pos="0">
              <a:schemeClr val="accent2">
                <a:hueOff val="-452075"/>
                <a:satOff val="-276"/>
                <a:lumOff val="1078"/>
                <a:alphaOff val="0"/>
                <a:tint val="96000"/>
                <a:lumMod val="100000"/>
              </a:schemeClr>
            </a:gs>
            <a:gs pos="78000">
              <a:schemeClr val="accent2">
                <a:hueOff val="-452075"/>
                <a:satOff val="-276"/>
                <a:lumOff val="107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Cash Balance (High / Negative)</a:t>
          </a:r>
        </a:p>
      </dsp:txBody>
      <dsp:txXfrm>
        <a:off x="5646991" y="1089020"/>
        <a:ext cx="1079601" cy="1079601"/>
      </dsp:txXfrm>
    </dsp:sp>
    <dsp:sp modelId="{49EE672A-6A94-4747-BE5D-29CC7BFE197E}">
      <dsp:nvSpPr>
        <dsp:cNvPr id="0" name=""/>
        <dsp:cNvSpPr/>
      </dsp:nvSpPr>
      <dsp:spPr>
        <a:xfrm rot="771429">
          <a:off x="5365399" y="3028833"/>
          <a:ext cx="358571" cy="576786"/>
        </a:xfrm>
        <a:prstGeom prst="rightArrow">
          <a:avLst>
            <a:gd name="adj1" fmla="val 60000"/>
            <a:gd name="adj2" fmla="val 50000"/>
          </a:avLst>
        </a:prstGeom>
        <a:solidFill>
          <a:schemeClr val="accent2">
            <a:hueOff val="-904150"/>
            <a:satOff val="-552"/>
            <a:lumOff val="2157"/>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5366748" y="3132222"/>
        <a:ext cx="251000" cy="346072"/>
      </dsp:txXfrm>
    </dsp:sp>
    <dsp:sp modelId="{8CE0FB47-66F8-40A8-8124-F69919028BDD}">
      <dsp:nvSpPr>
        <dsp:cNvPr id="0" name=""/>
        <dsp:cNvSpPr/>
      </dsp:nvSpPr>
      <dsp:spPr>
        <a:xfrm>
          <a:off x="5865233" y="2801235"/>
          <a:ext cx="1526787" cy="1526787"/>
        </a:xfrm>
        <a:prstGeom prst="ellipse">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Vendors</a:t>
          </a:r>
        </a:p>
      </dsp:txBody>
      <dsp:txXfrm>
        <a:off x="6088826" y="3024828"/>
        <a:ext cx="1079601" cy="1079601"/>
      </dsp:txXfrm>
    </dsp:sp>
    <dsp:sp modelId="{BB0F901C-217B-4101-8861-68E0B8AEC7EA}">
      <dsp:nvSpPr>
        <dsp:cNvPr id="0" name=""/>
        <dsp:cNvSpPr/>
      </dsp:nvSpPr>
      <dsp:spPr>
        <a:xfrm rot="3857143">
          <a:off x="4728946" y="3826920"/>
          <a:ext cx="358571" cy="576786"/>
        </a:xfrm>
        <a:prstGeom prst="rightArrow">
          <a:avLst>
            <a:gd name="adj1" fmla="val 60000"/>
            <a:gd name="adj2" fmla="val 50000"/>
          </a:avLst>
        </a:prstGeom>
        <a:solidFill>
          <a:schemeClr val="accent2">
            <a:hueOff val="-1356225"/>
            <a:satOff val="-828"/>
            <a:lumOff val="3235"/>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759395" y="3893818"/>
        <a:ext cx="251000" cy="346072"/>
      </dsp:txXfrm>
    </dsp:sp>
    <dsp:sp modelId="{849B1C88-52E1-4127-8CF5-901352117DEE}">
      <dsp:nvSpPr>
        <dsp:cNvPr id="0" name=""/>
        <dsp:cNvSpPr/>
      </dsp:nvSpPr>
      <dsp:spPr>
        <a:xfrm>
          <a:off x="4627238" y="4353633"/>
          <a:ext cx="1526787" cy="1526787"/>
        </a:xfrm>
        <a:prstGeom prst="ellipse">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Advance to Suppliers</a:t>
          </a:r>
        </a:p>
      </dsp:txBody>
      <dsp:txXfrm>
        <a:off x="4850831" y="4577226"/>
        <a:ext cx="1079601" cy="1079601"/>
      </dsp:txXfrm>
    </dsp:sp>
    <dsp:sp modelId="{9F2E2683-56C5-435C-A2C7-130F562480DF}">
      <dsp:nvSpPr>
        <dsp:cNvPr id="0" name=""/>
        <dsp:cNvSpPr/>
      </dsp:nvSpPr>
      <dsp:spPr>
        <a:xfrm rot="6942857">
          <a:off x="3708154" y="3826920"/>
          <a:ext cx="358571" cy="576786"/>
        </a:xfrm>
        <a:prstGeom prst="rightArrow">
          <a:avLst>
            <a:gd name="adj1" fmla="val 60000"/>
            <a:gd name="adj2" fmla="val 50000"/>
          </a:avLst>
        </a:prstGeom>
        <a:solidFill>
          <a:schemeClr val="accent2">
            <a:hueOff val="-1808300"/>
            <a:satOff val="-1104"/>
            <a:lumOff val="4314"/>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3785276" y="3893818"/>
        <a:ext cx="251000" cy="346072"/>
      </dsp:txXfrm>
    </dsp:sp>
    <dsp:sp modelId="{74CEBA0E-B19A-4C2C-94BD-690E07AA9BD1}">
      <dsp:nvSpPr>
        <dsp:cNvPr id="0" name=""/>
        <dsp:cNvSpPr/>
      </dsp:nvSpPr>
      <dsp:spPr>
        <a:xfrm>
          <a:off x="2641646" y="4353633"/>
          <a:ext cx="1526787" cy="1526787"/>
        </a:xfrm>
        <a:prstGeom prst="ellipse">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Debtors</a:t>
          </a:r>
        </a:p>
      </dsp:txBody>
      <dsp:txXfrm>
        <a:off x="2865239" y="4577226"/>
        <a:ext cx="1079601" cy="1079601"/>
      </dsp:txXfrm>
    </dsp:sp>
    <dsp:sp modelId="{9951C037-6CF8-489E-82D7-1FDBE8DF85A6}">
      <dsp:nvSpPr>
        <dsp:cNvPr id="0" name=""/>
        <dsp:cNvSpPr/>
      </dsp:nvSpPr>
      <dsp:spPr>
        <a:xfrm rot="10028571">
          <a:off x="3071701" y="3028833"/>
          <a:ext cx="358571" cy="576786"/>
        </a:xfrm>
        <a:prstGeom prst="rightArrow">
          <a:avLst>
            <a:gd name="adj1" fmla="val 60000"/>
            <a:gd name="adj2" fmla="val 50000"/>
          </a:avLst>
        </a:prstGeom>
        <a:solidFill>
          <a:schemeClr val="accent2">
            <a:hueOff val="-2260375"/>
            <a:satOff val="-1380"/>
            <a:lumOff val="5392"/>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3177923" y="3132222"/>
        <a:ext cx="251000" cy="346072"/>
      </dsp:txXfrm>
    </dsp:sp>
    <dsp:sp modelId="{1A3C0BBD-51DF-443E-8E2E-FCF479879D9F}">
      <dsp:nvSpPr>
        <dsp:cNvPr id="0" name=""/>
        <dsp:cNvSpPr/>
      </dsp:nvSpPr>
      <dsp:spPr>
        <a:xfrm>
          <a:off x="1403651" y="2801235"/>
          <a:ext cx="1526787" cy="1526787"/>
        </a:xfrm>
        <a:prstGeom prst="ellipse">
          <a:avLst/>
        </a:prstGeom>
        <a:gradFill rotWithShape="0">
          <a:gsLst>
            <a:gs pos="0">
              <a:schemeClr val="accent2">
                <a:hueOff val="-2260375"/>
                <a:satOff val="-1380"/>
                <a:lumOff val="5392"/>
                <a:alphaOff val="0"/>
                <a:tint val="96000"/>
                <a:lumMod val="100000"/>
              </a:schemeClr>
            </a:gs>
            <a:gs pos="78000">
              <a:schemeClr val="accent2">
                <a:hueOff val="-2260375"/>
                <a:satOff val="-1380"/>
                <a:lumOff val="539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a:t>Imprest</a:t>
          </a:r>
          <a:endParaRPr lang="en-US" sz="1600" kern="1200" dirty="0"/>
        </a:p>
      </dsp:txBody>
      <dsp:txXfrm>
        <a:off x="1627244" y="3024828"/>
        <a:ext cx="1079601" cy="1079601"/>
      </dsp:txXfrm>
    </dsp:sp>
    <dsp:sp modelId="{CEFCBB22-6F45-4820-885B-7322CCAB268B}">
      <dsp:nvSpPr>
        <dsp:cNvPr id="0" name=""/>
        <dsp:cNvSpPr/>
      </dsp:nvSpPr>
      <dsp:spPr>
        <a:xfrm rot="13114286">
          <a:off x="3298848" y="2033635"/>
          <a:ext cx="358571" cy="576786"/>
        </a:xfrm>
        <a:prstGeom prst="rightArrow">
          <a:avLst>
            <a:gd name="adj1" fmla="val 60000"/>
            <a:gd name="adj2" fmla="val 50000"/>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3394685" y="2182527"/>
        <a:ext cx="251000" cy="346072"/>
      </dsp:txXfrm>
    </dsp:sp>
    <dsp:sp modelId="{0A466739-5C75-4C6A-8089-252ED8D47A2B}">
      <dsp:nvSpPr>
        <dsp:cNvPr id="0" name=""/>
        <dsp:cNvSpPr/>
      </dsp:nvSpPr>
      <dsp:spPr>
        <a:xfrm>
          <a:off x="1845486" y="865427"/>
          <a:ext cx="1526787" cy="1526787"/>
        </a:xfrm>
        <a:prstGeom prst="ellipse">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Petty Balances</a:t>
          </a:r>
        </a:p>
      </dsp:txBody>
      <dsp:txXfrm>
        <a:off x="2069079" y="1089020"/>
        <a:ext cx="1079601" cy="107960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07D9B-D682-4C91-A29E-65C0DE7F2826}">
      <dsp:nvSpPr>
        <dsp:cNvPr id="0" name=""/>
        <dsp:cNvSpPr/>
      </dsp:nvSpPr>
      <dsp:spPr>
        <a:xfrm>
          <a:off x="3077433" y="117856"/>
          <a:ext cx="4149831" cy="4763008"/>
        </a:xfrm>
        <a:prstGeom prst="triangl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D529A34-A506-448E-AAC5-9231DC24062C}">
      <dsp:nvSpPr>
        <dsp:cNvPr id="0" name=""/>
        <dsp:cNvSpPr/>
      </dsp:nvSpPr>
      <dsp:spPr>
        <a:xfrm>
          <a:off x="5182984" y="471457"/>
          <a:ext cx="6576175" cy="1282700"/>
        </a:xfrm>
        <a:prstGeom prst="round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SA 200 – Overall Objectives</a:t>
          </a:r>
        </a:p>
        <a:p>
          <a:pPr lvl="0" algn="ctr" defTabSz="711200">
            <a:lnSpc>
              <a:spcPct val="90000"/>
            </a:lnSpc>
            <a:spcBef>
              <a:spcPct val="0"/>
            </a:spcBef>
            <a:spcAft>
              <a:spcPct val="35000"/>
            </a:spcAft>
          </a:pPr>
          <a:r>
            <a:rPr lang="en-US" sz="1600" kern="1200" dirty="0">
              <a:latin typeface="+mj-lt"/>
              <a:ea typeface="Heebo" pitchFamily="34" charset="-122"/>
              <a:cs typeface="Heebo" pitchFamily="34" charset="-120"/>
            </a:rPr>
            <a:t>No confidentiality undertakings from audit team members;</a:t>
          </a:r>
          <a:endParaRPr lang="en-US" sz="1600" kern="1200" dirty="0">
            <a:latin typeface="+mj-lt"/>
          </a:endParaRPr>
        </a:p>
        <a:p>
          <a:pPr lvl="0" algn="ctr" defTabSz="711200">
            <a:lnSpc>
              <a:spcPct val="90000"/>
            </a:lnSpc>
            <a:spcBef>
              <a:spcPct val="0"/>
            </a:spcBef>
            <a:spcAft>
              <a:spcPct val="35000"/>
            </a:spcAft>
            <a:buSzPct val="100000"/>
            <a:buChar char="•"/>
          </a:pPr>
          <a:r>
            <a:rPr lang="en-US" sz="1600" kern="1200" dirty="0">
              <a:latin typeface="+mj-lt"/>
              <a:ea typeface="Heebo" pitchFamily="34" charset="-122"/>
              <a:cs typeface="Heebo" pitchFamily="34" charset="-120"/>
            </a:rPr>
            <a:t>Professional skepticism not exercised or documented</a:t>
          </a:r>
          <a:endParaRPr lang="en-US" sz="1600" kern="1200" dirty="0">
            <a:latin typeface="+mj-lt"/>
          </a:endParaRPr>
        </a:p>
        <a:p>
          <a:pPr lvl="0" algn="ctr" defTabSz="711200">
            <a:lnSpc>
              <a:spcPct val="90000"/>
            </a:lnSpc>
            <a:spcBef>
              <a:spcPct val="0"/>
            </a:spcBef>
            <a:spcAft>
              <a:spcPct val="35000"/>
            </a:spcAft>
            <a:buSzPct val="100000"/>
            <a:buChar char="•"/>
          </a:pPr>
          <a:r>
            <a:rPr lang="en-US" sz="1600" kern="1200" dirty="0">
              <a:latin typeface="+mj-lt"/>
              <a:ea typeface="Heebo" pitchFamily="34" charset="-122"/>
              <a:cs typeface="Heebo" pitchFamily="34" charset="-120"/>
            </a:rPr>
            <a:t>Inadequate working papers on judgement</a:t>
          </a:r>
          <a:endParaRPr lang="en-IN" sz="1600" kern="1200" dirty="0"/>
        </a:p>
      </dsp:txBody>
      <dsp:txXfrm>
        <a:off x="5245600" y="534073"/>
        <a:ext cx="6450943" cy="1157468"/>
      </dsp:txXfrm>
    </dsp:sp>
    <dsp:sp modelId="{4D48BDBC-E10F-4EB1-92AD-0E78171B2A97}">
      <dsp:nvSpPr>
        <dsp:cNvPr id="0" name=""/>
        <dsp:cNvSpPr/>
      </dsp:nvSpPr>
      <dsp:spPr>
        <a:xfrm>
          <a:off x="5182984" y="1955473"/>
          <a:ext cx="6552436" cy="1282700"/>
        </a:xfrm>
        <a:prstGeom prst="roundRect">
          <a:avLst/>
        </a:prstGeom>
        <a:solidFill>
          <a:schemeClr val="lt1">
            <a:alpha val="90000"/>
            <a:hueOff val="0"/>
            <a:satOff val="0"/>
            <a:lumOff val="0"/>
            <a:alphaOff val="0"/>
          </a:schemeClr>
        </a:solidFill>
        <a:ln w="12700" cap="rnd" cmpd="sng" algn="ctr">
          <a:solidFill>
            <a:schemeClr val="accent2">
              <a:hueOff val="-1356225"/>
              <a:satOff val="-828"/>
              <a:lumOff val="323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SA 210 – Engagement Terms</a:t>
          </a:r>
        </a:p>
        <a:p>
          <a:pPr lvl="0" algn="ctr" defTabSz="711200">
            <a:lnSpc>
              <a:spcPct val="90000"/>
            </a:lnSpc>
            <a:spcBef>
              <a:spcPct val="0"/>
            </a:spcBef>
            <a:spcAft>
              <a:spcPct val="35000"/>
            </a:spcAft>
          </a:pPr>
          <a:r>
            <a:rPr lang="en-US" sz="1600" kern="1200" dirty="0">
              <a:latin typeface="+mj-lt"/>
              <a:ea typeface="Heebo" pitchFamily="34" charset="-122"/>
              <a:cs typeface="Heebo" pitchFamily="34" charset="-120"/>
            </a:rPr>
            <a:t>No separate engagement letter for IFCFR reporting;</a:t>
          </a:r>
          <a:endParaRPr lang="en-US" sz="1600" kern="1200" dirty="0">
            <a:latin typeface="+mj-lt"/>
          </a:endParaRPr>
        </a:p>
        <a:p>
          <a:pPr lvl="0" algn="ctr" defTabSz="711200">
            <a:lnSpc>
              <a:spcPct val="90000"/>
            </a:lnSpc>
            <a:spcBef>
              <a:spcPct val="0"/>
            </a:spcBef>
            <a:spcAft>
              <a:spcPct val="35000"/>
            </a:spcAft>
            <a:buSzPct val="100000"/>
            <a:buChar char="•"/>
          </a:pPr>
          <a:r>
            <a:rPr lang="en-US" sz="1600" kern="1200" dirty="0">
              <a:latin typeface="+mj-lt"/>
              <a:ea typeface="Heebo" pitchFamily="34" charset="-122"/>
              <a:cs typeface="Heebo" pitchFamily="34" charset="-120"/>
            </a:rPr>
            <a:t>Management &amp; auditor responsibilities not recorded</a:t>
          </a:r>
          <a:endParaRPr lang="en-IN" sz="1600" kern="1200" dirty="0"/>
        </a:p>
      </dsp:txBody>
      <dsp:txXfrm>
        <a:off x="5245600" y="2018089"/>
        <a:ext cx="6427204" cy="1157468"/>
      </dsp:txXfrm>
    </dsp:sp>
    <dsp:sp modelId="{3080C9B3-EA75-4D6F-AF45-B5A248DE40FE}">
      <dsp:nvSpPr>
        <dsp:cNvPr id="0" name=""/>
        <dsp:cNvSpPr/>
      </dsp:nvSpPr>
      <dsp:spPr>
        <a:xfrm>
          <a:off x="5255589" y="3502885"/>
          <a:ext cx="6589524" cy="1282700"/>
        </a:xfrm>
        <a:prstGeom prst="roundRect">
          <a:avLst/>
        </a:prstGeom>
        <a:solidFill>
          <a:schemeClr val="lt1">
            <a:alpha val="90000"/>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en-US" sz="1600" kern="1200" dirty="0">
            <a:latin typeface="+mj-lt"/>
            <a:ea typeface="Crimson Pro SemiBold" pitchFamily="34" charset="-122"/>
            <a:cs typeface="Crimson Pro SemiBold" pitchFamily="34" charset="-120"/>
          </a:endParaRPr>
        </a:p>
        <a:p>
          <a:pPr lvl="0" algn="ctr"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SA 250 / 260 / 299</a:t>
          </a:r>
        </a:p>
        <a:p>
          <a:pPr lvl="0" algn="ctr" defTabSz="711200">
            <a:lnSpc>
              <a:spcPct val="90000"/>
            </a:lnSpc>
            <a:spcBef>
              <a:spcPct val="0"/>
            </a:spcBef>
            <a:spcAft>
              <a:spcPct val="35000"/>
            </a:spcAft>
          </a:pPr>
          <a:r>
            <a:rPr lang="en-US" sz="1600" kern="1200" dirty="0">
              <a:latin typeface="+mj-lt"/>
              <a:ea typeface="Heebo" pitchFamily="34" charset="-122"/>
              <a:cs typeface="Heebo" pitchFamily="34" charset="-120"/>
            </a:rPr>
            <a:t>Insufficient evidence on law &amp; regulation compliance;</a:t>
          </a:r>
          <a:endParaRPr lang="en-US" sz="1600" kern="1200" dirty="0">
            <a:latin typeface="+mj-lt"/>
          </a:endParaRPr>
        </a:p>
        <a:p>
          <a:pPr lvl="0" algn="ctr" defTabSz="711200">
            <a:lnSpc>
              <a:spcPct val="90000"/>
            </a:lnSpc>
            <a:spcBef>
              <a:spcPct val="0"/>
            </a:spcBef>
            <a:spcAft>
              <a:spcPct val="35000"/>
            </a:spcAft>
            <a:buSzPct val="100000"/>
            <a:buChar char="•"/>
          </a:pPr>
          <a:r>
            <a:rPr lang="en-US" sz="1600" kern="1200" dirty="0">
              <a:latin typeface="+mj-lt"/>
              <a:ea typeface="Heebo" pitchFamily="34" charset="-122"/>
              <a:cs typeface="Heebo" pitchFamily="34" charset="-120"/>
            </a:rPr>
            <a:t>No documentation of governance communications</a:t>
          </a:r>
          <a:endParaRPr lang="en-US" sz="1600" kern="1200" dirty="0">
            <a:latin typeface="+mj-lt"/>
          </a:endParaRPr>
        </a:p>
        <a:p>
          <a:pPr lvl="0" algn="ctr" defTabSz="711200">
            <a:lnSpc>
              <a:spcPct val="90000"/>
            </a:lnSpc>
            <a:spcBef>
              <a:spcPct val="0"/>
            </a:spcBef>
            <a:spcAft>
              <a:spcPct val="35000"/>
            </a:spcAft>
            <a:buSzPct val="100000"/>
            <a:buChar char="•"/>
          </a:pPr>
          <a:r>
            <a:rPr lang="en-US" sz="1600" kern="1200" dirty="0">
              <a:latin typeface="+mj-lt"/>
              <a:ea typeface="Heebo" pitchFamily="34" charset="-122"/>
              <a:cs typeface="Heebo" pitchFamily="34" charset="-120"/>
            </a:rPr>
            <a:t>Joint audit responsibilities not identified</a:t>
          </a:r>
          <a:endParaRPr lang="en-US" sz="1600" kern="1200" dirty="0">
            <a:latin typeface="+mj-lt"/>
            <a:ea typeface="Crimson Pro SemiBold" pitchFamily="34" charset="-122"/>
            <a:cs typeface="Crimson Pro SemiBold" pitchFamily="34" charset="-120"/>
          </a:endParaRPr>
        </a:p>
        <a:p>
          <a:pPr lvl="0" algn="ctr" defTabSz="711200">
            <a:lnSpc>
              <a:spcPct val="90000"/>
            </a:lnSpc>
            <a:spcBef>
              <a:spcPct val="0"/>
            </a:spcBef>
            <a:spcAft>
              <a:spcPct val="35000"/>
            </a:spcAft>
          </a:pPr>
          <a:endParaRPr lang="en-IN" sz="1600" kern="1200" dirty="0"/>
        </a:p>
      </dsp:txBody>
      <dsp:txXfrm>
        <a:off x="5318205" y="3565501"/>
        <a:ext cx="6464292" cy="115746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EA288-C314-4F2C-A66F-451E8F7266E4}">
      <dsp:nvSpPr>
        <dsp:cNvPr id="0" name=""/>
        <dsp:cNvSpPr/>
      </dsp:nvSpPr>
      <dsp:spPr>
        <a:xfrm>
          <a:off x="3542466" y="0"/>
          <a:ext cx="5818610" cy="1707678"/>
        </a:xfrm>
        <a:prstGeom prst="rightArrow">
          <a:avLst>
            <a:gd name="adj1" fmla="val 75000"/>
            <a:gd name="adj2" fmla="val 50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n-IN" sz="2200" kern="1200" dirty="0"/>
            <a:t> </a:t>
          </a:r>
          <a:r>
            <a:rPr lang="en-US" sz="2200" kern="1200" dirty="0">
              <a:latin typeface="Trebuchet MS (Headings)"/>
              <a:ea typeface="Heebo" pitchFamily="34" charset="-122"/>
              <a:cs typeface="Heebo" pitchFamily="34" charset="-120"/>
            </a:rPr>
            <a:t>External confirmations for debtors, creditors, bank balances, borrowings, and subsidiary loans not documented; Inventory verification evidence absent.</a:t>
          </a:r>
          <a:endParaRPr lang="en-IN" sz="2200" kern="1200" dirty="0"/>
        </a:p>
      </dsp:txBody>
      <dsp:txXfrm>
        <a:off x="3542466" y="213460"/>
        <a:ext cx="5178231" cy="1280758"/>
      </dsp:txXfrm>
    </dsp:sp>
    <dsp:sp modelId="{C7028243-7EBB-4B13-9DA5-DC7130E4B97D}">
      <dsp:nvSpPr>
        <dsp:cNvPr id="0" name=""/>
        <dsp:cNvSpPr/>
      </dsp:nvSpPr>
      <dsp:spPr>
        <a:xfrm>
          <a:off x="336606" y="148183"/>
          <a:ext cx="3205860" cy="1411311"/>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a:latin typeface="Trebuchet MS (Headings)"/>
              <a:ea typeface="Crimson Pro SemiBold" pitchFamily="34" charset="-122"/>
              <a:cs typeface="Crimson Pro SemiBold" pitchFamily="34" charset="-120"/>
            </a:rPr>
            <a:t>Confirmations &amp; Verifications</a:t>
          </a:r>
          <a:endParaRPr lang="en-IN" sz="2200" kern="1200" dirty="0"/>
        </a:p>
      </dsp:txBody>
      <dsp:txXfrm>
        <a:off x="405501" y="217078"/>
        <a:ext cx="3068070" cy="1273521"/>
      </dsp:txXfrm>
    </dsp:sp>
    <dsp:sp modelId="{D19F9D05-EE6B-44AE-B373-0172186B01C8}">
      <dsp:nvSpPr>
        <dsp:cNvPr id="0" name=""/>
        <dsp:cNvSpPr/>
      </dsp:nvSpPr>
      <dsp:spPr>
        <a:xfrm>
          <a:off x="3542466" y="1878446"/>
          <a:ext cx="5818610" cy="1707678"/>
        </a:xfrm>
        <a:prstGeom prst="rightArrow">
          <a:avLst>
            <a:gd name="adj1" fmla="val 75000"/>
            <a:gd name="adj2" fmla="val 50000"/>
          </a:avLst>
        </a:prstGeom>
        <a:solidFill>
          <a:schemeClr val="accent2">
            <a:tint val="40000"/>
            <a:alpha val="90000"/>
            <a:hueOff val="-1870684"/>
            <a:satOff val="3763"/>
            <a:lumOff val="574"/>
            <a:alphaOff val="0"/>
          </a:schemeClr>
        </a:solidFill>
        <a:ln w="12700" cap="rnd" cmpd="sng" algn="ctr">
          <a:solidFill>
            <a:schemeClr val="accent2">
              <a:tint val="40000"/>
              <a:alpha val="90000"/>
              <a:hueOff val="-1870684"/>
              <a:satOff val="3763"/>
              <a:lumOff val="574"/>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n-US" sz="2200" kern="1200" dirty="0">
              <a:latin typeface="Trebuchet MS (Headings)"/>
              <a:ea typeface="Heebo" pitchFamily="34" charset="-122"/>
              <a:cs typeface="Heebo" pitchFamily="34" charset="-120"/>
            </a:rPr>
            <a:t>Insufficient documentation for related-party transactions, impairment testing, forex P&amp;L, CARO assertions, and analytical procedure variances.</a:t>
          </a:r>
          <a:endParaRPr lang="en-IN" sz="2200" kern="1200" dirty="0"/>
        </a:p>
      </dsp:txBody>
      <dsp:txXfrm>
        <a:off x="3542466" y="2091906"/>
        <a:ext cx="5178231" cy="1280758"/>
      </dsp:txXfrm>
    </dsp:sp>
    <dsp:sp modelId="{F293DD56-CA83-4D2B-A437-98E9A1F3C1D1}">
      <dsp:nvSpPr>
        <dsp:cNvPr id="0" name=""/>
        <dsp:cNvSpPr/>
      </dsp:nvSpPr>
      <dsp:spPr>
        <a:xfrm>
          <a:off x="336606" y="2026630"/>
          <a:ext cx="3205860" cy="1411311"/>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latin typeface="Trebuchet MS (Headings)"/>
              <a:ea typeface="Crimson Pro SemiBold" pitchFamily="34" charset="-122"/>
              <a:cs typeface="Crimson Pro SemiBold" pitchFamily="34" charset="-120"/>
            </a:rPr>
            <a:t>Procedures &amp; Evidence</a:t>
          </a:r>
          <a:endParaRPr lang="en-IN" sz="2200" kern="1200" dirty="0">
            <a:latin typeface="Trebuchet MS (Headings)"/>
            <a:ea typeface="Crimson Pro SemiBold" pitchFamily="34" charset="-122"/>
            <a:cs typeface="Crimson Pro SemiBold" pitchFamily="34" charset="-120"/>
          </a:endParaRPr>
        </a:p>
      </dsp:txBody>
      <dsp:txXfrm>
        <a:off x="405501" y="2095525"/>
        <a:ext cx="3068070" cy="1273521"/>
      </dsp:txXfrm>
    </dsp:sp>
    <dsp:sp modelId="{B889115D-D843-457E-96F4-FE82B622FA09}">
      <dsp:nvSpPr>
        <dsp:cNvPr id="0" name=""/>
        <dsp:cNvSpPr/>
      </dsp:nvSpPr>
      <dsp:spPr>
        <a:xfrm>
          <a:off x="3542466" y="3756893"/>
          <a:ext cx="5818610" cy="1707678"/>
        </a:xfrm>
        <a:prstGeom prst="rightArrow">
          <a:avLst>
            <a:gd name="adj1" fmla="val 75000"/>
            <a:gd name="adj2" fmla="val 50000"/>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n-IN" sz="2200" kern="1200" dirty="0"/>
            <a:t> </a:t>
          </a:r>
          <a:r>
            <a:rPr lang="en-US" sz="2200" kern="1200" dirty="0">
              <a:latin typeface="Trebuchet MS (Headings)"/>
              <a:ea typeface="Heebo" pitchFamily="34" charset="-122"/>
              <a:cs typeface="Heebo" pitchFamily="34" charset="-120"/>
            </a:rPr>
            <a:t>No dates on checklists, no reviewer names, sampling methodology undocumented, and final file not assembled within 60 days as required.</a:t>
          </a:r>
          <a:endParaRPr lang="en-IN" sz="2200" kern="1200" dirty="0"/>
        </a:p>
      </dsp:txBody>
      <dsp:txXfrm>
        <a:off x="3542466" y="3970353"/>
        <a:ext cx="5178231" cy="1280758"/>
      </dsp:txXfrm>
    </dsp:sp>
    <dsp:sp modelId="{2D31D71D-0C82-4E9E-8C55-CC49A97465CE}">
      <dsp:nvSpPr>
        <dsp:cNvPr id="0" name=""/>
        <dsp:cNvSpPr/>
      </dsp:nvSpPr>
      <dsp:spPr>
        <a:xfrm>
          <a:off x="336606" y="3905077"/>
          <a:ext cx="3205860" cy="1411311"/>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latin typeface="Trebuchet MS (Headings)"/>
              <a:ea typeface="Crimson Pro SemiBold" pitchFamily="34" charset="-122"/>
              <a:cs typeface="Crimson Pro SemiBold" pitchFamily="34" charset="-120"/>
            </a:rPr>
            <a:t>File Assembly &amp; Sign-off</a:t>
          </a:r>
          <a:endParaRPr lang="en-IN" sz="2200" kern="1200" dirty="0">
            <a:latin typeface="Trebuchet MS (Headings)"/>
            <a:ea typeface="Crimson Pro SemiBold" pitchFamily="34" charset="-122"/>
            <a:cs typeface="Crimson Pro SemiBold" pitchFamily="34" charset="-120"/>
          </a:endParaRPr>
        </a:p>
      </dsp:txBody>
      <dsp:txXfrm>
        <a:off x="405501" y="3973972"/>
        <a:ext cx="3068070" cy="127352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7347-F795-40B0-B61F-AFF0DD13E2F4}">
      <dsp:nvSpPr>
        <dsp:cNvPr id="0" name=""/>
        <dsp:cNvSpPr/>
      </dsp:nvSpPr>
      <dsp:spPr>
        <a:xfrm>
          <a:off x="0" y="0"/>
          <a:ext cx="4961512" cy="4961512"/>
        </a:xfrm>
        <a:prstGeom prst="pie">
          <a:avLst>
            <a:gd name="adj1" fmla="val 5400000"/>
            <a:gd name="adj2" fmla="val 16200000"/>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5E8FEED-F68E-4E34-9E74-ED45E6A10029}">
      <dsp:nvSpPr>
        <dsp:cNvPr id="0" name=""/>
        <dsp:cNvSpPr/>
      </dsp:nvSpPr>
      <dsp:spPr>
        <a:xfrm>
          <a:off x="2480756" y="0"/>
          <a:ext cx="6334664" cy="4961512"/>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SA 505 — External Confirmations</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Confirmations not obtained directly from parties</a:t>
          </a:r>
          <a:endParaRPr lang="en-US" sz="1500" kern="1200" dirty="0">
            <a:latin typeface="+mj-lt"/>
          </a:endParaRPr>
        </a:p>
        <a:p>
          <a:pPr lvl="0" algn="ctr" defTabSz="666750">
            <a:lnSpc>
              <a:spcPct val="90000"/>
            </a:lnSpc>
            <a:spcBef>
              <a:spcPct val="0"/>
            </a:spcBef>
            <a:spcAft>
              <a:spcPct val="35000"/>
            </a:spcAft>
            <a:buSzPct val="100000"/>
            <a:buChar char="•"/>
          </a:pPr>
          <a:r>
            <a:rPr lang="en-US" sz="1500" kern="1200" dirty="0">
              <a:latin typeface="+mj-lt"/>
              <a:ea typeface="Heebo" pitchFamily="34" charset="-122"/>
              <a:cs typeface="Heebo" pitchFamily="34" charset="-120"/>
            </a:rPr>
            <a:t>No control over confirmation requests</a:t>
          </a:r>
          <a:endParaRPr lang="en-US" sz="1500" kern="1200" dirty="0">
            <a:latin typeface="+mj-lt"/>
          </a:endParaRPr>
        </a:p>
        <a:p>
          <a:pPr lvl="0" algn="ctr" defTabSz="666750">
            <a:lnSpc>
              <a:spcPct val="90000"/>
            </a:lnSpc>
            <a:spcBef>
              <a:spcPct val="0"/>
            </a:spcBef>
            <a:spcAft>
              <a:spcPct val="35000"/>
            </a:spcAft>
            <a:buSzPct val="100000"/>
            <a:buChar char="•"/>
          </a:pPr>
          <a:r>
            <a:rPr lang="en-US" sz="1500" kern="1200" dirty="0">
              <a:latin typeface="+mj-lt"/>
              <a:ea typeface="Heebo" pitchFamily="34" charset="-122"/>
              <a:cs typeface="Heebo" pitchFamily="34" charset="-120"/>
            </a:rPr>
            <a:t>Receivables, creditors, bank balances unconfirmed</a:t>
          </a:r>
          <a:endParaRPr lang="en-US" sz="1500" kern="1200" dirty="0">
            <a:latin typeface="+mj-lt"/>
          </a:endParaRPr>
        </a:p>
        <a:p>
          <a:pPr lvl="0" algn="ctr" defTabSz="666750">
            <a:lnSpc>
              <a:spcPct val="90000"/>
            </a:lnSpc>
            <a:spcBef>
              <a:spcPct val="0"/>
            </a:spcBef>
            <a:spcAft>
              <a:spcPct val="35000"/>
            </a:spcAft>
            <a:buSzPct val="100000"/>
            <a:buChar char="•"/>
          </a:pPr>
          <a:r>
            <a:rPr lang="en-US" sz="1500" kern="1200" dirty="0">
              <a:latin typeface="+mj-lt"/>
              <a:ea typeface="Heebo" pitchFamily="34" charset="-122"/>
              <a:cs typeface="Heebo" pitchFamily="34" charset="-120"/>
            </a:rPr>
            <a:t>Non-responses not followed up with alternate procedures</a:t>
          </a:r>
          <a:endParaRPr lang="en-IN" sz="1500" kern="1200" dirty="0"/>
        </a:p>
      </dsp:txBody>
      <dsp:txXfrm>
        <a:off x="2480756" y="0"/>
        <a:ext cx="6334664" cy="1488457"/>
      </dsp:txXfrm>
    </dsp:sp>
    <dsp:sp modelId="{5EBBF296-F74A-4089-9B51-1CC7D5DCDC0F}">
      <dsp:nvSpPr>
        <dsp:cNvPr id="0" name=""/>
        <dsp:cNvSpPr/>
      </dsp:nvSpPr>
      <dsp:spPr>
        <a:xfrm>
          <a:off x="868266" y="1488457"/>
          <a:ext cx="3224980" cy="3224980"/>
        </a:xfrm>
        <a:prstGeom prst="pie">
          <a:avLst>
            <a:gd name="adj1" fmla="val 5400000"/>
            <a:gd name="adj2" fmla="val 16200000"/>
          </a:avLst>
        </a:prstGeom>
        <a:solidFill>
          <a:schemeClr val="accent2">
            <a:hueOff val="-1356225"/>
            <a:satOff val="-828"/>
            <a:lumOff val="3235"/>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4D99926-65D4-452B-83BE-27BBCDF0ECF1}">
      <dsp:nvSpPr>
        <dsp:cNvPr id="0" name=""/>
        <dsp:cNvSpPr/>
      </dsp:nvSpPr>
      <dsp:spPr>
        <a:xfrm>
          <a:off x="2480756" y="1488457"/>
          <a:ext cx="6334664" cy="322498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SA 520 / 530 — Analytical &amp; Sampling</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Analytical procedures not documented in audit file</a:t>
          </a:r>
          <a:endParaRPr lang="en-US" sz="1500" kern="1200" dirty="0">
            <a:latin typeface="+mj-lt"/>
          </a:endParaRPr>
        </a:p>
        <a:p>
          <a:pPr lvl="0" algn="ctr" defTabSz="666750">
            <a:lnSpc>
              <a:spcPct val="90000"/>
            </a:lnSpc>
            <a:spcBef>
              <a:spcPct val="0"/>
            </a:spcBef>
            <a:spcAft>
              <a:spcPct val="35000"/>
            </a:spcAft>
            <a:buSzPct val="100000"/>
            <a:buChar char="•"/>
          </a:pPr>
          <a:r>
            <a:rPr lang="en-US" sz="1500" kern="1200" dirty="0">
              <a:latin typeface="+mj-lt"/>
              <a:ea typeface="Heebo" pitchFamily="34" charset="-122"/>
              <a:cs typeface="Heebo" pitchFamily="34" charset="-120"/>
            </a:rPr>
            <a:t>Sample size basis and sampling procedure undocumented</a:t>
          </a:r>
          <a:endParaRPr lang="en-IN" sz="1500" kern="1200" dirty="0"/>
        </a:p>
      </dsp:txBody>
      <dsp:txXfrm>
        <a:off x="2480756" y="1488457"/>
        <a:ext cx="6334664" cy="1488452"/>
      </dsp:txXfrm>
    </dsp:sp>
    <dsp:sp modelId="{5B093B8F-0380-4B1F-B649-EA2A79DC3F1A}">
      <dsp:nvSpPr>
        <dsp:cNvPr id="0" name=""/>
        <dsp:cNvSpPr/>
      </dsp:nvSpPr>
      <dsp:spPr>
        <a:xfrm>
          <a:off x="1736530" y="2976909"/>
          <a:ext cx="1488452" cy="1488452"/>
        </a:xfrm>
        <a:prstGeom prst="pie">
          <a:avLst>
            <a:gd name="adj1" fmla="val 5400000"/>
            <a:gd name="adj2" fmla="val 16200000"/>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4B79870-F277-4DCD-811E-17694817FCED}">
      <dsp:nvSpPr>
        <dsp:cNvPr id="0" name=""/>
        <dsp:cNvSpPr/>
      </dsp:nvSpPr>
      <dsp:spPr>
        <a:xfrm>
          <a:off x="2480756" y="2976909"/>
          <a:ext cx="6334664" cy="1488452"/>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SA 540 / 550 / 560 / 580</a:t>
          </a:r>
        </a:p>
        <a:p>
          <a:pPr lvl="0" algn="ctr" defTabSz="666750">
            <a:lnSpc>
              <a:spcPct val="90000"/>
            </a:lnSpc>
            <a:spcBef>
              <a:spcPct val="0"/>
            </a:spcBef>
            <a:spcAft>
              <a:spcPct val="35000"/>
            </a:spcAft>
          </a:pPr>
          <a:r>
            <a:rPr lang="en-US" sz="1500" kern="1200" dirty="0">
              <a:latin typeface="+mj-lt"/>
              <a:ea typeface="Heebo" pitchFamily="34" charset="-122"/>
              <a:cs typeface="Heebo" pitchFamily="34" charset="-120"/>
            </a:rPr>
            <a:t>Accounting estimates not supported with sufficient evidence</a:t>
          </a:r>
          <a:endParaRPr lang="en-US" sz="1500" kern="1200" dirty="0">
            <a:latin typeface="+mj-lt"/>
          </a:endParaRPr>
        </a:p>
        <a:p>
          <a:pPr lvl="0" algn="ctr" defTabSz="666750">
            <a:lnSpc>
              <a:spcPct val="90000"/>
            </a:lnSpc>
            <a:spcBef>
              <a:spcPct val="0"/>
            </a:spcBef>
            <a:spcAft>
              <a:spcPct val="35000"/>
            </a:spcAft>
            <a:buSzPct val="100000"/>
            <a:buChar char="•"/>
          </a:pPr>
          <a:r>
            <a:rPr lang="en-US" sz="1500" kern="1200" dirty="0">
              <a:latin typeface="+mj-lt"/>
              <a:ea typeface="Heebo" pitchFamily="34" charset="-122"/>
              <a:cs typeface="Heebo" pitchFamily="34" charset="-120"/>
            </a:rPr>
            <a:t>Related-party risk procedures absent from documentation</a:t>
          </a:r>
          <a:endParaRPr lang="en-US" sz="1500" kern="1200" dirty="0">
            <a:latin typeface="+mj-lt"/>
          </a:endParaRPr>
        </a:p>
        <a:p>
          <a:pPr lvl="0" algn="ctr" defTabSz="666750">
            <a:lnSpc>
              <a:spcPct val="90000"/>
            </a:lnSpc>
            <a:spcBef>
              <a:spcPct val="0"/>
            </a:spcBef>
            <a:spcAft>
              <a:spcPct val="35000"/>
            </a:spcAft>
            <a:buSzPct val="100000"/>
            <a:buChar char="•"/>
          </a:pPr>
          <a:r>
            <a:rPr lang="en-US" sz="1500" kern="1200" dirty="0">
              <a:latin typeface="+mj-lt"/>
              <a:ea typeface="Heebo" pitchFamily="34" charset="-122"/>
              <a:cs typeface="Heebo" pitchFamily="34" charset="-120"/>
            </a:rPr>
            <a:t>Subsequent events and written representations not documented</a:t>
          </a:r>
          <a:endParaRPr lang="en-US" sz="1500" kern="1200" dirty="0">
            <a:latin typeface="+mj-lt"/>
            <a:ea typeface="Crimson Pro SemiBold" pitchFamily="34" charset="-122"/>
            <a:cs typeface="Crimson Pro SemiBold" pitchFamily="34" charset="-120"/>
          </a:endParaRPr>
        </a:p>
        <a:p>
          <a:pPr lvl="0" algn="ctr" defTabSz="666750">
            <a:lnSpc>
              <a:spcPct val="90000"/>
            </a:lnSpc>
            <a:spcBef>
              <a:spcPct val="0"/>
            </a:spcBef>
            <a:spcAft>
              <a:spcPct val="35000"/>
            </a:spcAft>
          </a:pPr>
          <a:endParaRPr lang="en-IN" sz="1500" kern="1200" dirty="0"/>
        </a:p>
      </dsp:txBody>
      <dsp:txXfrm>
        <a:off x="2480756" y="2976909"/>
        <a:ext cx="6334664" cy="148845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30F9E-BB0C-4639-938D-C187D8BD9E5E}">
      <dsp:nvSpPr>
        <dsp:cNvPr id="0" name=""/>
        <dsp:cNvSpPr/>
      </dsp:nvSpPr>
      <dsp:spPr>
        <a:xfrm rot="5400000">
          <a:off x="-273916" y="274335"/>
          <a:ext cx="1826108" cy="1278275"/>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latin typeface="+mj-lt"/>
              <a:ea typeface="Crimson Pro SemiBold" pitchFamily="34" charset="-122"/>
              <a:cs typeface="Crimson Pro SemiBold" pitchFamily="34" charset="-120"/>
            </a:rPr>
            <a:t>SA 700 — Audit Report Format</a:t>
          </a:r>
          <a:endParaRPr lang="en-IN" sz="1300" kern="1200" dirty="0"/>
        </a:p>
      </dsp:txBody>
      <dsp:txXfrm rot="-5400000">
        <a:off x="1" y="639557"/>
        <a:ext cx="1278275" cy="547833"/>
      </dsp:txXfrm>
    </dsp:sp>
    <dsp:sp modelId="{C3629C0B-6945-4041-BC4A-F5EEA75BBB9E}">
      <dsp:nvSpPr>
        <dsp:cNvPr id="0" name=""/>
        <dsp:cNvSpPr/>
      </dsp:nvSpPr>
      <dsp:spPr>
        <a:xfrm rot="5400000">
          <a:off x="4420114" y="-3141418"/>
          <a:ext cx="1186970" cy="7470647"/>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mj-lt"/>
              <a:ea typeface="Heebo" pitchFamily="34" charset="-122"/>
              <a:cs typeface="Heebo" pitchFamily="34" charset="-120"/>
            </a:rPr>
            <a:t>Opinion paragraph not placed first; SOCIE and cash flows omitted; Basis for Opinion incomplete; incorrect references to notes, annexures, and Section 197</a:t>
          </a:r>
          <a:endParaRPr lang="en-IN" sz="1900" kern="1200" dirty="0"/>
        </a:p>
      </dsp:txBody>
      <dsp:txXfrm rot="-5400000">
        <a:off x="1278276" y="58363"/>
        <a:ext cx="7412704" cy="1071084"/>
      </dsp:txXfrm>
    </dsp:sp>
    <dsp:sp modelId="{9F88EE3A-A1D4-4626-A589-FC4A230E737B}">
      <dsp:nvSpPr>
        <dsp:cNvPr id="0" name=""/>
        <dsp:cNvSpPr/>
      </dsp:nvSpPr>
      <dsp:spPr>
        <a:xfrm rot="5400000">
          <a:off x="-273916" y="1908457"/>
          <a:ext cx="1826108" cy="1278275"/>
        </a:xfrm>
        <a:prstGeom prst="chevron">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latin typeface="+mj-lt"/>
              <a:ea typeface="Crimson Pro SemiBold" pitchFamily="34" charset="-122"/>
              <a:cs typeface="Crimson Pro SemiBold" pitchFamily="34" charset="-120"/>
            </a:rPr>
            <a:t>SA 701 / 705 — KAM &amp; Modifications</a:t>
          </a:r>
          <a:endParaRPr lang="en-IN" sz="1300" kern="1200" dirty="0"/>
        </a:p>
      </dsp:txBody>
      <dsp:txXfrm rot="-5400000">
        <a:off x="1" y="2273679"/>
        <a:ext cx="1278275" cy="547833"/>
      </dsp:txXfrm>
    </dsp:sp>
    <dsp:sp modelId="{3AD9AD89-CA44-4E5A-BD69-49427FA5D9C2}">
      <dsp:nvSpPr>
        <dsp:cNvPr id="0" name=""/>
        <dsp:cNvSpPr/>
      </dsp:nvSpPr>
      <dsp:spPr>
        <a:xfrm rot="5400000">
          <a:off x="4420114" y="-1507297"/>
          <a:ext cx="1186970" cy="7470647"/>
        </a:xfrm>
        <a:prstGeom prst="round2SameRect">
          <a:avLst/>
        </a:prstGeom>
        <a:solidFill>
          <a:schemeClr val="lt1">
            <a:alpha val="90000"/>
            <a:hueOff val="0"/>
            <a:satOff val="0"/>
            <a:lumOff val="0"/>
            <a:alphaOff val="0"/>
          </a:schemeClr>
        </a:solidFill>
        <a:ln w="12700" cap="rnd" cmpd="sng" algn="ctr">
          <a:solidFill>
            <a:schemeClr val="accent2">
              <a:hueOff val="-1356225"/>
              <a:satOff val="-828"/>
              <a:lumOff val="323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mj-lt"/>
              <a:ea typeface="Heebo" pitchFamily="34" charset="-122"/>
              <a:cs typeface="Heebo" pitchFamily="34" charset="-120"/>
            </a:rPr>
            <a:t>KAM paragraph not concluded properly. Qualifications not structured per SA 705. Opinions not modified despite inappropriate accounting policies and material misstatements.</a:t>
          </a:r>
          <a:endParaRPr lang="en-IN" sz="1900" kern="1200" dirty="0"/>
        </a:p>
      </dsp:txBody>
      <dsp:txXfrm rot="-5400000">
        <a:off x="1278276" y="1692484"/>
        <a:ext cx="7412704" cy="1071084"/>
      </dsp:txXfrm>
    </dsp:sp>
    <dsp:sp modelId="{8E8D8271-56A7-43E2-B3CF-11A0E93977DD}">
      <dsp:nvSpPr>
        <dsp:cNvPr id="0" name=""/>
        <dsp:cNvSpPr/>
      </dsp:nvSpPr>
      <dsp:spPr>
        <a:xfrm rot="5400000">
          <a:off x="-273916" y="3542579"/>
          <a:ext cx="1826108" cy="1278275"/>
        </a:xfrm>
        <a:prstGeom prst="chevron">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latin typeface="+mj-lt"/>
              <a:ea typeface="Crimson Pro SemiBold" pitchFamily="34" charset="-122"/>
              <a:cs typeface="Crimson Pro SemiBold" pitchFamily="34" charset="-120"/>
            </a:rPr>
            <a:t>SA 706 / 710 / 720 — Other Matters</a:t>
          </a:r>
          <a:endParaRPr lang="en-IN" sz="1300" kern="1200" dirty="0"/>
        </a:p>
      </dsp:txBody>
      <dsp:txXfrm rot="-5400000">
        <a:off x="1" y="3907801"/>
        <a:ext cx="1278275" cy="547833"/>
      </dsp:txXfrm>
    </dsp:sp>
    <dsp:sp modelId="{36C20273-3997-4691-92C2-9DC3B000BF70}">
      <dsp:nvSpPr>
        <dsp:cNvPr id="0" name=""/>
        <dsp:cNvSpPr/>
      </dsp:nvSpPr>
      <dsp:spPr>
        <a:xfrm rot="5400000">
          <a:off x="4420114" y="126824"/>
          <a:ext cx="1186970" cy="7470647"/>
        </a:xfrm>
        <a:prstGeom prst="round2SameRect">
          <a:avLst/>
        </a:prstGeom>
        <a:solidFill>
          <a:schemeClr val="lt1">
            <a:alpha val="90000"/>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mj-lt"/>
              <a:ea typeface="Heebo" pitchFamily="34" charset="-122"/>
              <a:cs typeface="Heebo" pitchFamily="34" charset="-120"/>
            </a:rPr>
            <a:t>Incorrect emphasis of matter references. Predecessor auditor not disclosed. Other Information section missing or wrongly reported; director's report availability misstated.</a:t>
          </a:r>
          <a:endParaRPr lang="en-IN" sz="1900" kern="1200" dirty="0"/>
        </a:p>
      </dsp:txBody>
      <dsp:txXfrm rot="-5400000">
        <a:off x="1278276" y="3326606"/>
        <a:ext cx="7412704" cy="107108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E3F52-5846-4249-B373-65A3857783CB}">
      <dsp:nvSpPr>
        <dsp:cNvPr id="0" name=""/>
        <dsp:cNvSpPr/>
      </dsp:nvSpPr>
      <dsp:spPr>
        <a:xfrm>
          <a:off x="-6886796" y="-1052922"/>
          <a:ext cx="8196094" cy="8196094"/>
        </a:xfrm>
        <a:prstGeom prst="blockArc">
          <a:avLst>
            <a:gd name="adj1" fmla="val 18900000"/>
            <a:gd name="adj2" fmla="val 2700000"/>
            <a:gd name="adj3" fmla="val 264"/>
          </a:avLst>
        </a:prstGeom>
        <a:noFill/>
        <a:ln w="19050" cap="rnd"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F576E8D-C141-4BC9-8B2F-D1BBBE1E6D69}">
      <dsp:nvSpPr>
        <dsp:cNvPr id="0" name=""/>
        <dsp:cNvSpPr/>
      </dsp:nvSpPr>
      <dsp:spPr>
        <a:xfrm>
          <a:off x="685054" y="468218"/>
          <a:ext cx="8613296" cy="936923"/>
        </a:xfrm>
        <a:prstGeom prst="rect">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3683" tIns="38100" rIns="38100" bIns="38100" numCol="1" spcCol="1270" anchor="ctr" anchorCtr="0">
          <a:noAutofit/>
        </a:bodyPr>
        <a:lstStyle/>
        <a:p>
          <a:pPr lvl="0" algn="l"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Sec. 177 &amp; 197 — Inapplicable Provisions</a:t>
          </a:r>
        </a:p>
        <a:p>
          <a:pPr lvl="0" algn="l" defTabSz="666750">
            <a:lnSpc>
              <a:spcPct val="90000"/>
            </a:lnSpc>
            <a:spcBef>
              <a:spcPct val="0"/>
            </a:spcBef>
            <a:spcAft>
              <a:spcPct val="35000"/>
            </a:spcAft>
          </a:pPr>
          <a:r>
            <a:rPr lang="en-US" sz="1500" kern="1200" dirty="0">
              <a:latin typeface="+mj-lt"/>
              <a:ea typeface="Heebo" pitchFamily="34" charset="-122"/>
              <a:cs typeface="Heebo" pitchFamily="34" charset="-120"/>
            </a:rPr>
            <a:t>Auditors incorrectly reported compliance with Sec. 177 and Sec. 197 (including director remuneration) for private limited companies where these sections do not apply.</a:t>
          </a:r>
          <a:endParaRPr lang="en-IN" sz="1500" kern="1200" dirty="0"/>
        </a:p>
      </dsp:txBody>
      <dsp:txXfrm>
        <a:off x="685054" y="468218"/>
        <a:ext cx="8613296" cy="936923"/>
      </dsp:txXfrm>
    </dsp:sp>
    <dsp:sp modelId="{C6F47095-BAD0-4ECF-8DB4-4D250594065D}">
      <dsp:nvSpPr>
        <dsp:cNvPr id="0" name=""/>
        <dsp:cNvSpPr/>
      </dsp:nvSpPr>
      <dsp:spPr>
        <a:xfrm>
          <a:off x="99477" y="351102"/>
          <a:ext cx="1171154" cy="117115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BF0E0811-CD15-4AB5-A186-A871BCD56213}">
      <dsp:nvSpPr>
        <dsp:cNvPr id="0" name=""/>
        <dsp:cNvSpPr/>
      </dsp:nvSpPr>
      <dsp:spPr>
        <a:xfrm>
          <a:off x="1222214" y="1873847"/>
          <a:ext cx="8076136" cy="936923"/>
        </a:xfrm>
        <a:prstGeom prst="rect">
          <a:avLst/>
        </a:prstGeom>
        <a:solidFill>
          <a:schemeClr val="accent2">
            <a:hueOff val="-904150"/>
            <a:satOff val="-552"/>
            <a:lumOff val="215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3683" tIns="38100" rIns="38100" bIns="38100" numCol="1" spcCol="1270" anchor="ctr" anchorCtr="0">
          <a:noAutofit/>
        </a:bodyPr>
        <a:lstStyle/>
        <a:p>
          <a:pPr lvl="0" algn="l" defTabSz="666750">
            <a:lnSpc>
              <a:spcPct val="90000"/>
            </a:lnSpc>
            <a:spcBef>
              <a:spcPct val="0"/>
            </a:spcBef>
            <a:spcAft>
              <a:spcPct val="35000"/>
            </a:spcAft>
          </a:pPr>
          <a:endParaRPr lang="en-US" sz="1500" kern="1200" dirty="0">
            <a:latin typeface="+mj-lt"/>
            <a:ea typeface="Crimson Pro SemiBold" pitchFamily="34" charset="-122"/>
            <a:cs typeface="Crimson Pro SemiBold" pitchFamily="34" charset="-120"/>
          </a:endParaRPr>
        </a:p>
        <a:p>
          <a:pPr lvl="0" algn="l"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Sec. 186(4) — Loan Particulars</a:t>
          </a:r>
        </a:p>
        <a:p>
          <a:pPr lvl="0" algn="l" defTabSz="666750">
            <a:lnSpc>
              <a:spcPct val="90000"/>
            </a:lnSpc>
            <a:spcBef>
              <a:spcPct val="0"/>
            </a:spcBef>
            <a:spcAft>
              <a:spcPct val="35000"/>
            </a:spcAft>
          </a:pPr>
          <a:r>
            <a:rPr lang="en-US" sz="1500" kern="1200" dirty="0">
              <a:latin typeface="+mj-lt"/>
              <a:ea typeface="Heebo" pitchFamily="34" charset="-122"/>
              <a:cs typeface="Heebo" pitchFamily="34" charset="-120"/>
            </a:rPr>
            <a:t>Loan notes omitted required particulars — purpose of loans, guarantees, or securities for recipients</a:t>
          </a:r>
          <a:endParaRPr lang="en-US" sz="1500" kern="1200" dirty="0">
            <a:latin typeface="+mj-lt"/>
            <a:ea typeface="Crimson Pro SemiBold" pitchFamily="34" charset="-122"/>
            <a:cs typeface="Crimson Pro SemiBold" pitchFamily="34" charset="-120"/>
          </a:endParaRPr>
        </a:p>
        <a:p>
          <a:pPr lvl="0" algn="l" defTabSz="666750">
            <a:lnSpc>
              <a:spcPct val="90000"/>
            </a:lnSpc>
            <a:spcBef>
              <a:spcPct val="0"/>
            </a:spcBef>
            <a:spcAft>
              <a:spcPct val="35000"/>
            </a:spcAft>
          </a:pPr>
          <a:endParaRPr lang="en-IN" sz="1500" kern="1200" dirty="0"/>
        </a:p>
      </dsp:txBody>
      <dsp:txXfrm>
        <a:off x="1222214" y="1873847"/>
        <a:ext cx="8076136" cy="936923"/>
      </dsp:txXfrm>
    </dsp:sp>
    <dsp:sp modelId="{8C90CB24-D118-41BA-A88E-84BE96A396EC}">
      <dsp:nvSpPr>
        <dsp:cNvPr id="0" name=""/>
        <dsp:cNvSpPr/>
      </dsp:nvSpPr>
      <dsp:spPr>
        <a:xfrm>
          <a:off x="636637" y="1756732"/>
          <a:ext cx="1171154" cy="117115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CF001FE-3ECF-4C10-90E7-2DFC38DE8F7E}">
      <dsp:nvSpPr>
        <dsp:cNvPr id="0" name=""/>
        <dsp:cNvSpPr/>
      </dsp:nvSpPr>
      <dsp:spPr>
        <a:xfrm>
          <a:off x="1222214" y="3279477"/>
          <a:ext cx="8076136" cy="936923"/>
        </a:xfrm>
        <a:prstGeom prst="rect">
          <a:avLst/>
        </a:prstGeom>
        <a:solidFill>
          <a:schemeClr val="accent2">
            <a:hueOff val="-1808300"/>
            <a:satOff val="-1104"/>
            <a:lumOff val="4314"/>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3683" tIns="38100" rIns="38100" bIns="38100" numCol="1" spcCol="1270" anchor="ctr" anchorCtr="0">
          <a:noAutofit/>
        </a:bodyPr>
        <a:lstStyle/>
        <a:p>
          <a:pPr lvl="0" algn="l"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Rule 11(c) — IEPF Reporting</a:t>
          </a:r>
        </a:p>
        <a:p>
          <a:pPr lvl="0" algn="l" defTabSz="666750">
            <a:lnSpc>
              <a:spcPct val="90000"/>
            </a:lnSpc>
            <a:spcBef>
              <a:spcPct val="0"/>
            </a:spcBef>
            <a:spcAft>
              <a:spcPct val="35000"/>
            </a:spcAft>
          </a:pPr>
          <a:r>
            <a:rPr lang="en-US" sz="1500" kern="1200" dirty="0">
              <a:latin typeface="+mj-lt"/>
              <a:ea typeface="Heebo" pitchFamily="34" charset="-122"/>
              <a:cs typeface="Heebo" pitchFamily="34" charset="-120"/>
            </a:rPr>
            <a:t>Reported no delays in IEPF transfers despite the requirement not being applicable to the company.</a:t>
          </a:r>
          <a:endParaRPr lang="en-IN" sz="1500" kern="1200" dirty="0"/>
        </a:p>
      </dsp:txBody>
      <dsp:txXfrm>
        <a:off x="1222214" y="3279477"/>
        <a:ext cx="8076136" cy="936923"/>
      </dsp:txXfrm>
    </dsp:sp>
    <dsp:sp modelId="{3DEA3773-6999-4555-8328-EB61A4278B3B}">
      <dsp:nvSpPr>
        <dsp:cNvPr id="0" name=""/>
        <dsp:cNvSpPr/>
      </dsp:nvSpPr>
      <dsp:spPr>
        <a:xfrm>
          <a:off x="636637" y="3162361"/>
          <a:ext cx="1171154" cy="117115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3D34F7E-CF89-4810-ABEF-7C822DA91E08}">
      <dsp:nvSpPr>
        <dsp:cNvPr id="0" name=""/>
        <dsp:cNvSpPr/>
      </dsp:nvSpPr>
      <dsp:spPr>
        <a:xfrm>
          <a:off x="685054" y="4685106"/>
          <a:ext cx="8613296" cy="936923"/>
        </a:xfrm>
        <a:prstGeom prst="rect">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3683" tIns="38100" rIns="38100" bIns="38100" numCol="1" spcCol="1270" anchor="ctr" anchorCtr="0">
          <a:noAutofit/>
        </a:bodyPr>
        <a:lstStyle/>
        <a:p>
          <a:pPr lvl="0" algn="l" defTabSz="666750">
            <a:lnSpc>
              <a:spcPct val="90000"/>
            </a:lnSpc>
            <a:spcBef>
              <a:spcPct val="0"/>
            </a:spcBef>
            <a:spcAft>
              <a:spcPct val="35000"/>
            </a:spcAft>
          </a:pPr>
          <a:r>
            <a:rPr lang="en-US" sz="1500" kern="1200" dirty="0">
              <a:latin typeface="+mj-lt"/>
              <a:ea typeface="Crimson Pro SemiBold" pitchFamily="34" charset="-122"/>
              <a:cs typeface="Crimson Pro SemiBold" pitchFamily="34" charset="-120"/>
            </a:rPr>
            <a:t>Rule 11 — Litigation Contradiction</a:t>
          </a:r>
        </a:p>
        <a:p>
          <a:pPr lvl="0" algn="l" defTabSz="666750">
            <a:lnSpc>
              <a:spcPct val="90000"/>
            </a:lnSpc>
            <a:spcBef>
              <a:spcPct val="0"/>
            </a:spcBef>
            <a:spcAft>
              <a:spcPct val="35000"/>
            </a:spcAft>
          </a:pPr>
          <a:r>
            <a:rPr lang="en-US" sz="1500" kern="1200" dirty="0">
              <a:latin typeface="+mj-lt"/>
              <a:ea typeface="Heebo" pitchFamily="34" charset="-122"/>
              <a:cs typeface="Heebo" pitchFamily="34" charset="-120"/>
            </a:rPr>
            <a:t>Claimed no pending litigations while contingent liabilities for Income Tax disputes were disclosed in notes.</a:t>
          </a:r>
          <a:endParaRPr lang="en-IN" sz="1500" kern="1200" dirty="0"/>
        </a:p>
      </dsp:txBody>
      <dsp:txXfrm>
        <a:off x="685054" y="4685106"/>
        <a:ext cx="8613296" cy="936923"/>
      </dsp:txXfrm>
    </dsp:sp>
    <dsp:sp modelId="{4B29F3F2-69A5-41AC-BE21-C76E7027AEDB}">
      <dsp:nvSpPr>
        <dsp:cNvPr id="0" name=""/>
        <dsp:cNvSpPr/>
      </dsp:nvSpPr>
      <dsp:spPr>
        <a:xfrm>
          <a:off x="99477" y="4567991"/>
          <a:ext cx="1171154" cy="117115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D5203-9B5E-4361-8FA1-A5FABE9626A0}">
      <dsp:nvSpPr>
        <dsp:cNvPr id="0" name=""/>
        <dsp:cNvSpPr/>
      </dsp:nvSpPr>
      <dsp:spPr>
        <a:xfrm>
          <a:off x="-7137578" y="-1091161"/>
          <a:ext cx="8494891" cy="8494891"/>
        </a:xfrm>
        <a:prstGeom prst="blockArc">
          <a:avLst>
            <a:gd name="adj1" fmla="val 18900000"/>
            <a:gd name="adj2" fmla="val 2700000"/>
            <a:gd name="adj3" fmla="val 254"/>
          </a:avLst>
        </a:prstGeom>
        <a:noFill/>
        <a:ln w="19050" cap="rnd"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5FBB177-8941-43D0-A3C1-4AB457111193}">
      <dsp:nvSpPr>
        <dsp:cNvPr id="0" name=""/>
        <dsp:cNvSpPr/>
      </dsp:nvSpPr>
      <dsp:spPr>
        <a:xfrm>
          <a:off x="505321" y="332419"/>
          <a:ext cx="8717125" cy="664587"/>
        </a:xfrm>
        <a:prstGeom prst="rect">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27516" tIns="40640" rIns="40640" bIns="40640" numCol="1" spcCol="1270" anchor="ctr" anchorCtr="0">
          <a:noAutofit/>
        </a:bodyPr>
        <a:lstStyle/>
        <a:p>
          <a:pPr lvl="0" algn="l" defTabSz="711200">
            <a:lnSpc>
              <a:spcPct val="90000"/>
            </a:lnSpc>
            <a:spcBef>
              <a:spcPct val="0"/>
            </a:spcBef>
            <a:spcAft>
              <a:spcPct val="35000"/>
            </a:spcAft>
          </a:pPr>
          <a:endParaRPr lang="en-US" sz="1600" kern="1200" dirty="0">
            <a:latin typeface="+mj-lt"/>
            <a:ea typeface="Crimson Pro SemiBold" pitchFamily="34" charset="-122"/>
            <a:cs typeface="Crimson Pro SemiBold" pitchFamily="34" charset="-120"/>
          </a:endParaRPr>
        </a:p>
        <a:p>
          <a:pPr lvl="0" algn="l"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Clause 3(viii) — Defaults</a:t>
          </a:r>
        </a:p>
        <a:p>
          <a:pPr lvl="0" algn="l" defTabSz="711200">
            <a:lnSpc>
              <a:spcPct val="90000"/>
            </a:lnSpc>
            <a:spcBef>
              <a:spcPct val="0"/>
            </a:spcBef>
            <a:spcAft>
              <a:spcPct val="35000"/>
            </a:spcAft>
          </a:pPr>
          <a:r>
            <a:rPr lang="en-US" sz="1600" kern="1200" dirty="0">
              <a:latin typeface="+mj-lt"/>
              <a:ea typeface="Heebo" pitchFamily="34" charset="-122"/>
              <a:cs typeface="Heebo" pitchFamily="34" charset="-120"/>
            </a:rPr>
            <a:t>Default in government dues and debenture holder payments not reported.</a:t>
          </a:r>
          <a:endParaRPr lang="en-US" sz="1600" kern="1200" dirty="0">
            <a:latin typeface="+mj-lt"/>
            <a:ea typeface="Crimson Pro SemiBold" pitchFamily="34" charset="-122"/>
            <a:cs typeface="Crimson Pro SemiBold" pitchFamily="34" charset="-120"/>
          </a:endParaRPr>
        </a:p>
        <a:p>
          <a:pPr lvl="0" algn="l" defTabSz="711200">
            <a:lnSpc>
              <a:spcPct val="90000"/>
            </a:lnSpc>
            <a:spcBef>
              <a:spcPct val="0"/>
            </a:spcBef>
            <a:spcAft>
              <a:spcPct val="35000"/>
            </a:spcAft>
          </a:pPr>
          <a:endParaRPr lang="en-IN" sz="1600" kern="1200" dirty="0"/>
        </a:p>
      </dsp:txBody>
      <dsp:txXfrm>
        <a:off x="505321" y="332419"/>
        <a:ext cx="8717125" cy="664587"/>
      </dsp:txXfrm>
    </dsp:sp>
    <dsp:sp modelId="{AE874A8B-2003-4FCB-96F2-2FF548638256}">
      <dsp:nvSpPr>
        <dsp:cNvPr id="0" name=""/>
        <dsp:cNvSpPr/>
      </dsp:nvSpPr>
      <dsp:spPr>
        <a:xfrm>
          <a:off x="89954" y="249346"/>
          <a:ext cx="830733" cy="830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59A0663F-8E59-47E7-A99A-B1C20A693063}">
      <dsp:nvSpPr>
        <dsp:cNvPr id="0" name=""/>
        <dsp:cNvSpPr/>
      </dsp:nvSpPr>
      <dsp:spPr>
        <a:xfrm>
          <a:off x="1051989" y="1329174"/>
          <a:ext cx="8170457" cy="664587"/>
        </a:xfrm>
        <a:prstGeom prst="rect">
          <a:avLst/>
        </a:prstGeom>
        <a:solidFill>
          <a:schemeClr val="accent2">
            <a:hueOff val="-542490"/>
            <a:satOff val="-331"/>
            <a:lumOff val="1294"/>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27516" tIns="40640" rIns="40640" bIns="40640" numCol="1" spcCol="1270" anchor="ctr" anchorCtr="0">
          <a:noAutofit/>
        </a:bodyPr>
        <a:lstStyle/>
        <a:p>
          <a:pPr lvl="0" algn="l" defTabSz="711200">
            <a:lnSpc>
              <a:spcPct val="90000"/>
            </a:lnSpc>
            <a:spcBef>
              <a:spcPct val="0"/>
            </a:spcBef>
            <a:spcAft>
              <a:spcPct val="35000"/>
            </a:spcAft>
          </a:pPr>
          <a:endParaRPr lang="en-US" sz="1600" kern="1200" dirty="0">
            <a:latin typeface="+mj-lt"/>
            <a:ea typeface="Crimson Pro SemiBold" pitchFamily="34" charset="-122"/>
            <a:cs typeface="Crimson Pro SemiBold" pitchFamily="34" charset="-120"/>
          </a:endParaRPr>
        </a:p>
        <a:p>
          <a:pPr lvl="0" algn="l"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Clause 3(ix) — Term Loans</a:t>
          </a:r>
        </a:p>
        <a:p>
          <a:pPr lvl="0" algn="l" defTabSz="711200">
            <a:lnSpc>
              <a:spcPct val="90000"/>
            </a:lnSpc>
            <a:spcBef>
              <a:spcPct val="0"/>
            </a:spcBef>
            <a:spcAft>
              <a:spcPct val="35000"/>
            </a:spcAft>
          </a:pPr>
          <a:r>
            <a:rPr lang="en-US" sz="1600" kern="1200" dirty="0">
              <a:latin typeface="+mj-lt"/>
              <a:ea typeface="Heebo" pitchFamily="34" charset="-122"/>
              <a:cs typeface="Heebo" pitchFamily="34" charset="-120"/>
            </a:rPr>
            <a:t>Incorrectly reported no term loans despite government loans obtained.</a:t>
          </a:r>
          <a:endParaRPr lang="en-US" sz="1600" kern="1200" dirty="0">
            <a:latin typeface="+mj-lt"/>
            <a:ea typeface="Crimson Pro SemiBold" pitchFamily="34" charset="-122"/>
            <a:cs typeface="Crimson Pro SemiBold" pitchFamily="34" charset="-120"/>
          </a:endParaRPr>
        </a:p>
        <a:p>
          <a:pPr lvl="0" algn="l" defTabSz="711200">
            <a:lnSpc>
              <a:spcPct val="90000"/>
            </a:lnSpc>
            <a:spcBef>
              <a:spcPct val="0"/>
            </a:spcBef>
            <a:spcAft>
              <a:spcPct val="35000"/>
            </a:spcAft>
          </a:pPr>
          <a:endParaRPr lang="en-IN" sz="1600" kern="1200" dirty="0"/>
        </a:p>
      </dsp:txBody>
      <dsp:txXfrm>
        <a:off x="1051989" y="1329174"/>
        <a:ext cx="8170457" cy="664587"/>
      </dsp:txXfrm>
    </dsp:sp>
    <dsp:sp modelId="{09DC102D-80DB-4EB9-90EE-0658E01CF25A}">
      <dsp:nvSpPr>
        <dsp:cNvPr id="0" name=""/>
        <dsp:cNvSpPr/>
      </dsp:nvSpPr>
      <dsp:spPr>
        <a:xfrm>
          <a:off x="636622" y="1246100"/>
          <a:ext cx="830733" cy="830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33774F8-7983-45DE-9998-108895A6672D}">
      <dsp:nvSpPr>
        <dsp:cNvPr id="0" name=""/>
        <dsp:cNvSpPr/>
      </dsp:nvSpPr>
      <dsp:spPr>
        <a:xfrm>
          <a:off x="1301967" y="2325928"/>
          <a:ext cx="7920479" cy="664587"/>
        </a:xfrm>
        <a:prstGeom prst="rect">
          <a:avLst/>
        </a:prstGeom>
        <a:solidFill>
          <a:schemeClr val="accent2">
            <a:hueOff val="-1084980"/>
            <a:satOff val="-662"/>
            <a:lumOff val="2588"/>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27516" tIns="40640" rIns="40640" bIns="40640" numCol="1" spcCol="1270" anchor="ctr" anchorCtr="0">
          <a:noAutofit/>
        </a:bodyPr>
        <a:lstStyle/>
        <a:p>
          <a:pPr lvl="0" algn="l"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Clause 3(x) — Fraud</a:t>
          </a:r>
        </a:p>
        <a:p>
          <a:pPr lvl="0" algn="l" defTabSz="711200">
            <a:lnSpc>
              <a:spcPct val="90000"/>
            </a:lnSpc>
            <a:spcBef>
              <a:spcPct val="0"/>
            </a:spcBef>
            <a:spcAft>
              <a:spcPct val="35000"/>
            </a:spcAft>
          </a:pPr>
          <a:r>
            <a:rPr lang="en-US" sz="1600" kern="1200" dirty="0">
              <a:latin typeface="+mj-lt"/>
              <a:ea typeface="Heebo" pitchFamily="34" charset="-122"/>
              <a:cs typeface="Heebo" pitchFamily="34" charset="-120"/>
            </a:rPr>
            <a:t>No reporting on fraud by officers or employees noticed during the year.</a:t>
          </a:r>
          <a:endParaRPr lang="en-IN" sz="1600" kern="1200" dirty="0"/>
        </a:p>
      </dsp:txBody>
      <dsp:txXfrm>
        <a:off x="1301967" y="2325928"/>
        <a:ext cx="7920479" cy="664587"/>
      </dsp:txXfrm>
    </dsp:sp>
    <dsp:sp modelId="{BFA410AE-C943-44D3-926D-1C5F9F765372}">
      <dsp:nvSpPr>
        <dsp:cNvPr id="0" name=""/>
        <dsp:cNvSpPr/>
      </dsp:nvSpPr>
      <dsp:spPr>
        <a:xfrm>
          <a:off x="886600" y="2242855"/>
          <a:ext cx="830733" cy="830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1F5A07E4-AEFA-4C86-BF35-B09DC18FD2F4}">
      <dsp:nvSpPr>
        <dsp:cNvPr id="0" name=""/>
        <dsp:cNvSpPr/>
      </dsp:nvSpPr>
      <dsp:spPr>
        <a:xfrm>
          <a:off x="1301967" y="3322052"/>
          <a:ext cx="7920479" cy="664587"/>
        </a:xfrm>
        <a:prstGeom prst="rect">
          <a:avLst/>
        </a:prstGeom>
        <a:solidFill>
          <a:schemeClr val="accent2">
            <a:hueOff val="-1627470"/>
            <a:satOff val="-994"/>
            <a:lumOff val="3883"/>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27516" tIns="40640" rIns="40640" bIns="40640" numCol="1" spcCol="1270" anchor="ctr" anchorCtr="0">
          <a:noAutofit/>
        </a:bodyPr>
        <a:lstStyle/>
        <a:p>
          <a:pPr lvl="0" algn="l"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Clause 3(xi), (xiii) — Inapplicable Provisions</a:t>
          </a:r>
        </a:p>
        <a:p>
          <a:pPr lvl="0" algn="l" defTabSz="711200">
            <a:lnSpc>
              <a:spcPct val="90000"/>
            </a:lnSpc>
            <a:spcBef>
              <a:spcPct val="0"/>
            </a:spcBef>
            <a:spcAft>
              <a:spcPct val="35000"/>
            </a:spcAft>
          </a:pPr>
          <a:r>
            <a:rPr lang="en-US" sz="1600" kern="1200" dirty="0">
              <a:latin typeface="+mj-lt"/>
              <a:ea typeface="Heebo" pitchFamily="34" charset="-122"/>
              <a:cs typeface="Heebo" pitchFamily="34" charset="-120"/>
            </a:rPr>
            <a:t>Incorrectly reported compliance with Sec. 197 and Sec. 177 for private companies where not applicable.</a:t>
          </a:r>
          <a:endParaRPr lang="en-IN" sz="1600" kern="1200" dirty="0"/>
        </a:p>
      </dsp:txBody>
      <dsp:txXfrm>
        <a:off x="1301967" y="3322052"/>
        <a:ext cx="7920479" cy="664587"/>
      </dsp:txXfrm>
    </dsp:sp>
    <dsp:sp modelId="{E9D29244-2A3E-4209-9B71-8CDBAA6A3092}">
      <dsp:nvSpPr>
        <dsp:cNvPr id="0" name=""/>
        <dsp:cNvSpPr/>
      </dsp:nvSpPr>
      <dsp:spPr>
        <a:xfrm>
          <a:off x="886600" y="3238978"/>
          <a:ext cx="830733" cy="830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373B2B5-0457-4D63-A16C-24D36E7AA678}">
      <dsp:nvSpPr>
        <dsp:cNvPr id="0" name=""/>
        <dsp:cNvSpPr/>
      </dsp:nvSpPr>
      <dsp:spPr>
        <a:xfrm>
          <a:off x="1051989" y="4318806"/>
          <a:ext cx="8170457" cy="664587"/>
        </a:xfrm>
        <a:prstGeom prst="rect">
          <a:avLst/>
        </a:prstGeom>
        <a:solidFill>
          <a:schemeClr val="accent2">
            <a:hueOff val="-2169960"/>
            <a:satOff val="-1325"/>
            <a:lumOff val="517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27516" tIns="40640" rIns="40640" bIns="40640" numCol="1" spcCol="1270" anchor="ctr" anchorCtr="0">
          <a:noAutofit/>
        </a:bodyPr>
        <a:lstStyle/>
        <a:p>
          <a:pPr lvl="0" algn="l"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Clause 3(xiv) — Shares &amp; Debentures</a:t>
          </a:r>
        </a:p>
        <a:p>
          <a:pPr lvl="0" algn="l" defTabSz="711200">
            <a:lnSpc>
              <a:spcPct val="90000"/>
            </a:lnSpc>
            <a:spcBef>
              <a:spcPct val="0"/>
            </a:spcBef>
            <a:spcAft>
              <a:spcPct val="35000"/>
            </a:spcAft>
          </a:pPr>
          <a:r>
            <a:rPr lang="en-US" sz="1600" kern="1200" dirty="0">
              <a:latin typeface="+mj-lt"/>
              <a:ea typeface="Heebo" pitchFamily="34" charset="-122"/>
              <a:cs typeface="Heebo" pitchFamily="34" charset="-120"/>
            </a:rPr>
            <a:t>Incorrectly reported issuance of convertible debentures and private placement of shares that did not occur.</a:t>
          </a:r>
          <a:endParaRPr lang="en-IN" sz="1600" kern="1200" dirty="0"/>
        </a:p>
      </dsp:txBody>
      <dsp:txXfrm>
        <a:off x="1051989" y="4318806"/>
        <a:ext cx="8170457" cy="664587"/>
      </dsp:txXfrm>
    </dsp:sp>
    <dsp:sp modelId="{7F3AE6F9-CEC6-4F6B-BA12-0A1D40A5560D}">
      <dsp:nvSpPr>
        <dsp:cNvPr id="0" name=""/>
        <dsp:cNvSpPr/>
      </dsp:nvSpPr>
      <dsp:spPr>
        <a:xfrm>
          <a:off x="636622" y="4235733"/>
          <a:ext cx="830733" cy="830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4AF3CE3-B50C-4BCB-96AA-0A203E285981}">
      <dsp:nvSpPr>
        <dsp:cNvPr id="0" name=""/>
        <dsp:cNvSpPr/>
      </dsp:nvSpPr>
      <dsp:spPr>
        <a:xfrm>
          <a:off x="505321" y="5315561"/>
          <a:ext cx="8717125" cy="664587"/>
        </a:xfrm>
        <a:prstGeom prst="rect">
          <a:avLst/>
        </a:prstGeom>
        <a:solidFill>
          <a:schemeClr val="accent2">
            <a:hueOff val="-2712450"/>
            <a:satOff val="-1656"/>
            <a:lumOff val="6471"/>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27516" tIns="40640" rIns="40640" bIns="40640" numCol="1" spcCol="1270" anchor="ctr" anchorCtr="0">
          <a:noAutofit/>
        </a:bodyPr>
        <a:lstStyle/>
        <a:p>
          <a:pPr lvl="0" algn="l" defTabSz="711200">
            <a:lnSpc>
              <a:spcPct val="90000"/>
            </a:lnSpc>
            <a:spcBef>
              <a:spcPct val="0"/>
            </a:spcBef>
            <a:spcAft>
              <a:spcPct val="35000"/>
            </a:spcAft>
          </a:pPr>
          <a:r>
            <a:rPr lang="en-US" sz="1600" kern="1200" dirty="0">
              <a:latin typeface="+mj-lt"/>
              <a:ea typeface="Crimson Pro SemiBold" pitchFamily="34" charset="-122"/>
              <a:cs typeface="Crimson Pro SemiBold" pitchFamily="34" charset="-120"/>
            </a:rPr>
            <a:t>Clause 3(xvii) — Cash Losses</a:t>
          </a:r>
        </a:p>
        <a:p>
          <a:pPr lvl="0" algn="l" defTabSz="711200">
            <a:lnSpc>
              <a:spcPct val="90000"/>
            </a:lnSpc>
            <a:spcBef>
              <a:spcPct val="0"/>
            </a:spcBef>
            <a:spcAft>
              <a:spcPct val="35000"/>
            </a:spcAft>
          </a:pPr>
          <a:r>
            <a:rPr lang="en-US" sz="1600" kern="1200" dirty="0">
              <a:latin typeface="+mj-lt"/>
              <a:ea typeface="Heebo" pitchFamily="34" charset="-122"/>
              <a:cs typeface="Heebo" pitchFamily="34" charset="-120"/>
            </a:rPr>
            <a:t>Amount of cash losses not stated for current and preceding financial year.</a:t>
          </a:r>
          <a:endParaRPr lang="en-US" sz="1600" kern="1200" dirty="0">
            <a:latin typeface="+mj-lt"/>
          </a:endParaRPr>
        </a:p>
      </dsp:txBody>
      <dsp:txXfrm>
        <a:off x="505321" y="5315561"/>
        <a:ext cx="8717125" cy="664587"/>
      </dsp:txXfrm>
    </dsp:sp>
    <dsp:sp modelId="{B3724074-3904-4C3C-AF18-C3D4CA761D06}">
      <dsp:nvSpPr>
        <dsp:cNvPr id="0" name=""/>
        <dsp:cNvSpPr/>
      </dsp:nvSpPr>
      <dsp:spPr>
        <a:xfrm>
          <a:off x="89954" y="5232487"/>
          <a:ext cx="830733" cy="830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54576" y="0"/>
          <a:ext cx="2967881" cy="121238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TDS Deductions</a:t>
          </a:r>
        </a:p>
      </dsp:txBody>
      <dsp:txXfrm>
        <a:off x="113760" y="59184"/>
        <a:ext cx="2849513" cy="1094021"/>
      </dsp:txXfrm>
    </dsp:sp>
    <dsp:sp modelId="{ACE34409-DDF1-40AF-887C-63D4DBA57FF9}">
      <dsp:nvSpPr>
        <dsp:cNvPr id="0" name=""/>
        <dsp:cNvSpPr/>
      </dsp:nvSpPr>
      <dsp:spPr>
        <a:xfrm>
          <a:off x="780282" y="1283725"/>
          <a:ext cx="2967881" cy="1212389"/>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GST Reconciliations &amp; Compliances</a:t>
          </a:r>
          <a:endParaRPr lang="en-US" sz="1800" b="1" kern="1200" dirty="0"/>
        </a:p>
      </dsp:txBody>
      <dsp:txXfrm>
        <a:off x="839466" y="1342909"/>
        <a:ext cx="2849513" cy="1094021"/>
      </dsp:txXfrm>
    </dsp:sp>
    <dsp:sp modelId="{93658873-18FF-4156-BF37-3AB4A5FF250E}">
      <dsp:nvSpPr>
        <dsp:cNvPr id="0" name=""/>
        <dsp:cNvSpPr/>
      </dsp:nvSpPr>
      <dsp:spPr>
        <a:xfrm>
          <a:off x="1825333" y="2548538"/>
          <a:ext cx="2967881" cy="1212389"/>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Interest Booking as per MSMED Act, 2006</a:t>
          </a:r>
          <a:endParaRPr lang="en-US" sz="1800" b="1" kern="1200" dirty="0"/>
        </a:p>
      </dsp:txBody>
      <dsp:txXfrm>
        <a:off x="1884517" y="2607722"/>
        <a:ext cx="2849513" cy="1094021"/>
      </dsp:txXfrm>
    </dsp:sp>
    <dsp:sp modelId="{15103309-96AD-4F56-9CA8-E25A7FAE69CA}">
      <dsp:nvSpPr>
        <dsp:cNvPr id="0" name=""/>
        <dsp:cNvSpPr/>
      </dsp:nvSpPr>
      <dsp:spPr>
        <a:xfrm>
          <a:off x="2807078" y="3824068"/>
          <a:ext cx="2967881" cy="1212389"/>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i="0" kern="1200" dirty="0"/>
            <a:t>PF-ESIC-Gratuity Compliances</a:t>
          </a:r>
          <a:endParaRPr lang="en-US" sz="1800" b="1" kern="1200" dirty="0"/>
        </a:p>
      </dsp:txBody>
      <dsp:txXfrm>
        <a:off x="2866262" y="3883252"/>
        <a:ext cx="2849513" cy="109402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00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TDS Return Fling Due Dates</a:t>
          </a:r>
        </a:p>
      </dsp:txBody>
      <dsp:txXfrm>
        <a:off x="25482" y="25482"/>
        <a:ext cx="3667760" cy="47104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510"/>
          <a:ext cx="3718724" cy="52200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TDS Deduction Due Dates</a:t>
          </a:r>
        </a:p>
      </dsp:txBody>
      <dsp:txXfrm>
        <a:off x="25482" y="25992"/>
        <a:ext cx="3667760" cy="4710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AS </a:t>
          </a:r>
          <a:r>
            <a:rPr lang="en-US" sz="1800" b="1" kern="1200" dirty="0" err="1"/>
            <a:t>Applicabilites</a:t>
          </a:r>
          <a:endParaRPr lang="en-US" sz="1800" b="1" kern="1200" dirty="0"/>
        </a:p>
      </dsp:txBody>
      <dsp:txXfrm>
        <a:off x="25507" y="25507"/>
        <a:ext cx="3667710" cy="47150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GST Law</a:t>
          </a:r>
        </a:p>
      </dsp:txBody>
      <dsp:txXfrm>
        <a:off x="25507" y="25507"/>
        <a:ext cx="3667710" cy="47150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MSMED Act, 2006</a:t>
          </a:r>
        </a:p>
      </dsp:txBody>
      <dsp:txXfrm>
        <a:off x="25507" y="25507"/>
        <a:ext cx="3667710" cy="47150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MSMED Act, 2006</a:t>
          </a:r>
        </a:p>
      </dsp:txBody>
      <dsp:txXfrm>
        <a:off x="25507" y="25507"/>
        <a:ext cx="3667710" cy="471502"/>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00288-370F-4373-B7B5-7ED560D74DB1}">
      <dsp:nvSpPr>
        <dsp:cNvPr id="0" name=""/>
        <dsp:cNvSpPr/>
      </dsp:nvSpPr>
      <dsp:spPr>
        <a:xfrm>
          <a:off x="-5780003" y="-885193"/>
          <a:ext cx="6885462" cy="6885462"/>
        </a:xfrm>
        <a:prstGeom prst="blockArc">
          <a:avLst>
            <a:gd name="adj1" fmla="val 18900000"/>
            <a:gd name="adj2" fmla="val 2700000"/>
            <a:gd name="adj3" fmla="val 314"/>
          </a:avLst>
        </a:prstGeom>
        <a:noFill/>
        <a:ln w="19050" cap="rnd"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B744814-0AC1-4C1E-B89B-E86F9150B2A5}">
      <dsp:nvSpPr>
        <dsp:cNvPr id="0" name=""/>
        <dsp:cNvSpPr/>
      </dsp:nvSpPr>
      <dsp:spPr>
        <a:xfrm>
          <a:off x="358822" y="232531"/>
          <a:ext cx="7265478" cy="464858"/>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b="0" i="0" kern="1200" dirty="0"/>
            <a:t>Section 16 of the MSMED Act</a:t>
          </a:r>
          <a:endParaRPr lang="en-US" sz="2000" kern="1200" dirty="0"/>
        </a:p>
      </dsp:txBody>
      <dsp:txXfrm>
        <a:off x="358822" y="232531"/>
        <a:ext cx="7265478" cy="464858"/>
      </dsp:txXfrm>
    </dsp:sp>
    <dsp:sp modelId="{ED457B5F-D752-4F45-B724-CD6D8FE6E666}">
      <dsp:nvSpPr>
        <dsp:cNvPr id="0" name=""/>
        <dsp:cNvSpPr/>
      </dsp:nvSpPr>
      <dsp:spPr>
        <a:xfrm>
          <a:off x="68286" y="174424"/>
          <a:ext cx="581072" cy="581072"/>
        </a:xfrm>
        <a:prstGeom prst="ellipse">
          <a:avLst/>
        </a:prstGeom>
        <a:solidFill>
          <a:schemeClr val="lt1">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B11C1CE-E187-49C8-AAB0-492391A5F8DC}">
      <dsp:nvSpPr>
        <dsp:cNvPr id="0" name=""/>
        <dsp:cNvSpPr/>
      </dsp:nvSpPr>
      <dsp:spPr>
        <a:xfrm>
          <a:off x="779793" y="930227"/>
          <a:ext cx="6844507" cy="464858"/>
        </a:xfrm>
        <a:prstGeom prst="rect">
          <a:avLst/>
        </a:prstGeom>
        <a:gradFill rotWithShape="0">
          <a:gsLst>
            <a:gs pos="0">
              <a:schemeClr val="accent2">
                <a:hueOff val="-452075"/>
                <a:satOff val="-276"/>
                <a:lumOff val="1078"/>
                <a:alphaOff val="0"/>
                <a:tint val="96000"/>
                <a:lumMod val="100000"/>
              </a:schemeClr>
            </a:gs>
            <a:gs pos="78000">
              <a:schemeClr val="accent2">
                <a:hueOff val="-452075"/>
                <a:satOff val="-276"/>
                <a:lumOff val="107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b="0" i="0" kern="1200" dirty="0"/>
            <a:t>Buyer shall be liable to pay compound interest</a:t>
          </a:r>
          <a:endParaRPr lang="en-US" sz="2000" kern="1200" dirty="0"/>
        </a:p>
      </dsp:txBody>
      <dsp:txXfrm>
        <a:off x="779793" y="930227"/>
        <a:ext cx="6844507" cy="464858"/>
      </dsp:txXfrm>
    </dsp:sp>
    <dsp:sp modelId="{AB706E59-752C-4321-8B5E-99E917B53203}">
      <dsp:nvSpPr>
        <dsp:cNvPr id="0" name=""/>
        <dsp:cNvSpPr/>
      </dsp:nvSpPr>
      <dsp:spPr>
        <a:xfrm>
          <a:off x="489257" y="872120"/>
          <a:ext cx="581072" cy="581072"/>
        </a:xfrm>
        <a:prstGeom prst="ellipse">
          <a:avLst/>
        </a:prstGeom>
        <a:solidFill>
          <a:schemeClr val="lt1">
            <a:hueOff val="0"/>
            <a:satOff val="0"/>
            <a:lumOff val="0"/>
            <a:alphaOff val="0"/>
          </a:schemeClr>
        </a:solidFill>
        <a:ln w="12700" cap="rnd" cmpd="sng" algn="ctr">
          <a:solidFill>
            <a:schemeClr val="accent2">
              <a:hueOff val="-452075"/>
              <a:satOff val="-276"/>
              <a:lumOff val="1078"/>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2785E32-F16C-45A7-838F-BBCBA806896A}">
      <dsp:nvSpPr>
        <dsp:cNvPr id="0" name=""/>
        <dsp:cNvSpPr/>
      </dsp:nvSpPr>
      <dsp:spPr>
        <a:xfrm>
          <a:off x="1010483" y="1627412"/>
          <a:ext cx="6613817" cy="464858"/>
        </a:xfrm>
        <a:prstGeom prst="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b="0" i="0" kern="1200" dirty="0"/>
            <a:t>With monthly rest</a:t>
          </a:r>
          <a:endParaRPr lang="en-US" sz="2000" kern="1200" dirty="0"/>
        </a:p>
      </dsp:txBody>
      <dsp:txXfrm>
        <a:off x="1010483" y="1627412"/>
        <a:ext cx="6613817" cy="464858"/>
      </dsp:txXfrm>
    </dsp:sp>
    <dsp:sp modelId="{E787312F-3C61-4FEE-BD7E-521948C935CB}">
      <dsp:nvSpPr>
        <dsp:cNvPr id="0" name=""/>
        <dsp:cNvSpPr/>
      </dsp:nvSpPr>
      <dsp:spPr>
        <a:xfrm>
          <a:off x="719946" y="1569305"/>
          <a:ext cx="581072" cy="581072"/>
        </a:xfrm>
        <a:prstGeom prst="ellipse">
          <a:avLst/>
        </a:prstGeom>
        <a:solidFill>
          <a:schemeClr val="lt1">
            <a:hueOff val="0"/>
            <a:satOff val="0"/>
            <a:lumOff val="0"/>
            <a:alphaOff val="0"/>
          </a:schemeClr>
        </a:solidFill>
        <a:ln w="12700" cap="rnd" cmpd="sng" algn="ctr">
          <a:solidFill>
            <a:schemeClr val="accent2">
              <a:hueOff val="-904150"/>
              <a:satOff val="-552"/>
              <a:lumOff val="215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C6D1E2A-10C3-4DC3-A42A-9639A3A65916}">
      <dsp:nvSpPr>
        <dsp:cNvPr id="0" name=""/>
        <dsp:cNvSpPr/>
      </dsp:nvSpPr>
      <dsp:spPr>
        <a:xfrm>
          <a:off x="1084140" y="2325108"/>
          <a:ext cx="6540160" cy="464858"/>
        </a:xfrm>
        <a:prstGeom prst="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b="0" i="0" kern="1200"/>
            <a:t>To </a:t>
          </a:r>
          <a:r>
            <a:rPr lang="en-US" sz="2000" b="0" i="0" kern="1200" dirty="0"/>
            <a:t>the MSME supplier</a:t>
          </a:r>
          <a:endParaRPr lang="en-US" sz="2000" kern="1200" dirty="0"/>
        </a:p>
      </dsp:txBody>
      <dsp:txXfrm>
        <a:off x="1084140" y="2325108"/>
        <a:ext cx="6540160" cy="464858"/>
      </dsp:txXfrm>
    </dsp:sp>
    <dsp:sp modelId="{BD2E20F9-C681-4836-9097-82E123BD1FA1}">
      <dsp:nvSpPr>
        <dsp:cNvPr id="0" name=""/>
        <dsp:cNvSpPr/>
      </dsp:nvSpPr>
      <dsp:spPr>
        <a:xfrm>
          <a:off x="793604" y="2267001"/>
          <a:ext cx="581072" cy="581072"/>
        </a:xfrm>
        <a:prstGeom prst="ellipse">
          <a:avLst/>
        </a:prstGeom>
        <a:solidFill>
          <a:schemeClr val="lt1">
            <a:hueOff val="0"/>
            <a:satOff val="0"/>
            <a:lumOff val="0"/>
            <a:alphaOff val="0"/>
          </a:schemeClr>
        </a:solidFill>
        <a:ln w="12700" cap="rnd" cmpd="sng" algn="ctr">
          <a:solidFill>
            <a:schemeClr val="accent2">
              <a:hueOff val="-1356225"/>
              <a:satOff val="-828"/>
              <a:lumOff val="323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5F08D299-897F-4C05-A3BD-34AB48540115}">
      <dsp:nvSpPr>
        <dsp:cNvPr id="0" name=""/>
        <dsp:cNvSpPr/>
      </dsp:nvSpPr>
      <dsp:spPr>
        <a:xfrm>
          <a:off x="1010483" y="3022805"/>
          <a:ext cx="6613817" cy="464858"/>
        </a:xfrm>
        <a:prstGeom prst="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b="0" i="0" kern="1200" dirty="0"/>
            <a:t>At three times the bank rate notified by the RBI</a:t>
          </a:r>
        </a:p>
      </dsp:txBody>
      <dsp:txXfrm>
        <a:off x="1010483" y="3022805"/>
        <a:ext cx="6613817" cy="464858"/>
      </dsp:txXfrm>
    </dsp:sp>
    <dsp:sp modelId="{CBF16073-66B2-4C13-A7E0-8562F3916C94}">
      <dsp:nvSpPr>
        <dsp:cNvPr id="0" name=""/>
        <dsp:cNvSpPr/>
      </dsp:nvSpPr>
      <dsp:spPr>
        <a:xfrm>
          <a:off x="719946" y="2964698"/>
          <a:ext cx="581072" cy="581072"/>
        </a:xfrm>
        <a:prstGeom prst="ellipse">
          <a:avLst/>
        </a:prstGeom>
        <a:solidFill>
          <a:schemeClr val="lt1">
            <a:hueOff val="0"/>
            <a:satOff val="0"/>
            <a:lumOff val="0"/>
            <a:alphaOff val="0"/>
          </a:schemeClr>
        </a:solidFill>
        <a:ln w="12700" cap="rnd" cmpd="sng" algn="ctr">
          <a:solidFill>
            <a:schemeClr val="accent2">
              <a:hueOff val="-1808300"/>
              <a:satOff val="-1104"/>
              <a:lumOff val="4314"/>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1B9AA40C-9397-47B7-B8C2-0DA6D6154E0C}">
      <dsp:nvSpPr>
        <dsp:cNvPr id="0" name=""/>
        <dsp:cNvSpPr/>
      </dsp:nvSpPr>
      <dsp:spPr>
        <a:xfrm>
          <a:off x="779793" y="3719990"/>
          <a:ext cx="6844507" cy="464858"/>
        </a:xfrm>
        <a:prstGeom prst="rect">
          <a:avLst/>
        </a:prstGeom>
        <a:gradFill rotWithShape="0">
          <a:gsLst>
            <a:gs pos="0">
              <a:schemeClr val="accent2">
                <a:hueOff val="-2260375"/>
                <a:satOff val="-1380"/>
                <a:lumOff val="5392"/>
                <a:alphaOff val="0"/>
                <a:tint val="96000"/>
                <a:lumMod val="100000"/>
              </a:schemeClr>
            </a:gs>
            <a:gs pos="78000">
              <a:schemeClr val="accent2">
                <a:hueOff val="-2260375"/>
                <a:satOff val="-1380"/>
                <a:lumOff val="5392"/>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b="0" i="0" kern="1200" dirty="0"/>
            <a:t>Disallowed Expense under Income Tax Act</a:t>
          </a:r>
        </a:p>
      </dsp:txBody>
      <dsp:txXfrm>
        <a:off x="779793" y="3719990"/>
        <a:ext cx="6844507" cy="464858"/>
      </dsp:txXfrm>
    </dsp:sp>
    <dsp:sp modelId="{4D75624B-AC0E-43E5-9A46-BC1482FC18AA}">
      <dsp:nvSpPr>
        <dsp:cNvPr id="0" name=""/>
        <dsp:cNvSpPr/>
      </dsp:nvSpPr>
      <dsp:spPr>
        <a:xfrm>
          <a:off x="489257" y="3661882"/>
          <a:ext cx="581072" cy="581072"/>
        </a:xfrm>
        <a:prstGeom prst="ellipse">
          <a:avLst/>
        </a:prstGeom>
        <a:solidFill>
          <a:schemeClr val="lt1">
            <a:hueOff val="0"/>
            <a:satOff val="0"/>
            <a:lumOff val="0"/>
            <a:alphaOff val="0"/>
          </a:schemeClr>
        </a:solidFill>
        <a:ln w="12700" cap="rnd" cmpd="sng" algn="ctr">
          <a:solidFill>
            <a:schemeClr val="accent2">
              <a:hueOff val="-2260375"/>
              <a:satOff val="-1380"/>
              <a:lumOff val="5392"/>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D1DD4311-93B2-43D1-AFCF-9DCA2010191B}">
      <dsp:nvSpPr>
        <dsp:cNvPr id="0" name=""/>
        <dsp:cNvSpPr/>
      </dsp:nvSpPr>
      <dsp:spPr>
        <a:xfrm>
          <a:off x="358822" y="4417686"/>
          <a:ext cx="7265478" cy="464858"/>
        </a:xfrm>
        <a:prstGeom prst="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8981" tIns="50800" rIns="50800" bIns="50800" numCol="1" spcCol="1270" anchor="ctr" anchorCtr="0">
          <a:noAutofit/>
        </a:bodyPr>
        <a:lstStyle/>
        <a:p>
          <a:pPr lvl="0" algn="l" defTabSz="889000">
            <a:lnSpc>
              <a:spcPct val="90000"/>
            </a:lnSpc>
            <a:spcBef>
              <a:spcPct val="0"/>
            </a:spcBef>
            <a:spcAft>
              <a:spcPct val="35000"/>
            </a:spcAft>
          </a:pPr>
          <a:r>
            <a:rPr lang="en-US" sz="2000" kern="1200" dirty="0"/>
            <a:t>Companies to file Form MSME I – 31</a:t>
          </a:r>
          <a:r>
            <a:rPr lang="en-US" sz="2000" kern="1200" baseline="30000" dirty="0"/>
            <a:t>st</a:t>
          </a:r>
          <a:r>
            <a:rPr lang="en-US" sz="2000" kern="1200" dirty="0"/>
            <a:t> Oct &amp; 30</a:t>
          </a:r>
          <a:r>
            <a:rPr lang="en-US" sz="2000" kern="1200" baseline="30000" dirty="0"/>
            <a:t>th</a:t>
          </a:r>
          <a:r>
            <a:rPr lang="en-US" sz="2000" kern="1200" dirty="0"/>
            <a:t> Apr</a:t>
          </a:r>
        </a:p>
      </dsp:txBody>
      <dsp:txXfrm>
        <a:off x="358822" y="4417686"/>
        <a:ext cx="7265478" cy="464858"/>
      </dsp:txXfrm>
    </dsp:sp>
    <dsp:sp modelId="{9B3F2E22-D6B7-48C8-943A-90C683D0F43B}">
      <dsp:nvSpPr>
        <dsp:cNvPr id="0" name=""/>
        <dsp:cNvSpPr/>
      </dsp:nvSpPr>
      <dsp:spPr>
        <a:xfrm>
          <a:off x="68286" y="4359579"/>
          <a:ext cx="581072" cy="581072"/>
        </a:xfrm>
        <a:prstGeom prst="ellipse">
          <a:avLst/>
        </a:prstGeom>
        <a:solidFill>
          <a:schemeClr val="lt1">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510"/>
          <a:ext cx="3718724" cy="52200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PF-ESIC-Gratuity Compliances</a:t>
          </a:r>
        </a:p>
      </dsp:txBody>
      <dsp:txXfrm>
        <a:off x="25482" y="25992"/>
        <a:ext cx="3667760" cy="471041"/>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00288-370F-4373-B7B5-7ED560D74DB1}">
      <dsp:nvSpPr>
        <dsp:cNvPr id="0" name=""/>
        <dsp:cNvSpPr/>
      </dsp:nvSpPr>
      <dsp:spPr>
        <a:xfrm>
          <a:off x="-5738698" y="-885193"/>
          <a:ext cx="6885462" cy="6885462"/>
        </a:xfrm>
        <a:prstGeom prst="blockArc">
          <a:avLst>
            <a:gd name="adj1" fmla="val 18900000"/>
            <a:gd name="adj2" fmla="val 2700000"/>
            <a:gd name="adj3" fmla="val 314"/>
          </a:avLst>
        </a:prstGeom>
        <a:noFill/>
        <a:ln w="19050" cap="rnd"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B744814-0AC1-4C1E-B89B-E86F9150B2A5}">
      <dsp:nvSpPr>
        <dsp:cNvPr id="0" name=""/>
        <dsp:cNvSpPr/>
      </dsp:nvSpPr>
      <dsp:spPr>
        <a:xfrm>
          <a:off x="940278" y="730739"/>
          <a:ext cx="7233325" cy="1461274"/>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59887" tIns="50800" rIns="50800" bIns="50800" numCol="1" spcCol="1270" anchor="ctr" anchorCtr="0">
          <a:noAutofit/>
        </a:bodyPr>
        <a:lstStyle/>
        <a:p>
          <a:pPr lvl="0" algn="l" defTabSz="889000">
            <a:lnSpc>
              <a:spcPct val="90000"/>
            </a:lnSpc>
            <a:spcBef>
              <a:spcPct val="0"/>
            </a:spcBef>
            <a:spcAft>
              <a:spcPct val="35000"/>
            </a:spcAft>
          </a:pPr>
          <a:r>
            <a:rPr lang="en-US" sz="2000" kern="1200" dirty="0"/>
            <a:t>PF-ESIC employee contribution disallowed u/s  36(1)(v) if delay in monthly payment</a:t>
          </a:r>
        </a:p>
      </dsp:txBody>
      <dsp:txXfrm>
        <a:off x="940278" y="730739"/>
        <a:ext cx="7233325" cy="1461274"/>
      </dsp:txXfrm>
    </dsp:sp>
    <dsp:sp modelId="{ED457B5F-D752-4F45-B724-CD6D8FE6E666}">
      <dsp:nvSpPr>
        <dsp:cNvPr id="0" name=""/>
        <dsp:cNvSpPr/>
      </dsp:nvSpPr>
      <dsp:spPr>
        <a:xfrm>
          <a:off x="26982" y="548080"/>
          <a:ext cx="1826593" cy="1826593"/>
        </a:xfrm>
        <a:prstGeom prst="ellipse">
          <a:avLst/>
        </a:prstGeom>
        <a:solidFill>
          <a:schemeClr val="lt1">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B11C1CE-E187-49C8-AAB0-492391A5F8DC}">
      <dsp:nvSpPr>
        <dsp:cNvPr id="0" name=""/>
        <dsp:cNvSpPr/>
      </dsp:nvSpPr>
      <dsp:spPr>
        <a:xfrm>
          <a:off x="940278" y="2923061"/>
          <a:ext cx="7233325" cy="1461274"/>
        </a:xfrm>
        <a:prstGeom prst="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59887" tIns="50800" rIns="50800" bIns="50800" numCol="1" spcCol="1270" anchor="ctr" anchorCtr="0">
          <a:noAutofit/>
        </a:bodyPr>
        <a:lstStyle/>
        <a:p>
          <a:pPr lvl="0" algn="l" defTabSz="889000">
            <a:lnSpc>
              <a:spcPct val="90000"/>
            </a:lnSpc>
            <a:spcBef>
              <a:spcPct val="0"/>
            </a:spcBef>
            <a:spcAft>
              <a:spcPct val="35000"/>
            </a:spcAft>
          </a:pPr>
          <a:r>
            <a:rPr lang="en-US" sz="2000" b="0" i="0" kern="1200" dirty="0"/>
            <a:t>Provision for Gratuity</a:t>
          </a:r>
          <a:endParaRPr lang="en-US" sz="2000" kern="1200" dirty="0"/>
        </a:p>
      </dsp:txBody>
      <dsp:txXfrm>
        <a:off x="940278" y="2923061"/>
        <a:ext cx="7233325" cy="1461274"/>
      </dsp:txXfrm>
    </dsp:sp>
    <dsp:sp modelId="{AB706E59-752C-4321-8B5E-99E917B53203}">
      <dsp:nvSpPr>
        <dsp:cNvPr id="0" name=""/>
        <dsp:cNvSpPr/>
      </dsp:nvSpPr>
      <dsp:spPr>
        <a:xfrm>
          <a:off x="26982" y="2740401"/>
          <a:ext cx="1826593" cy="1826593"/>
        </a:xfrm>
        <a:prstGeom prst="ellipse">
          <a:avLst/>
        </a:prstGeom>
        <a:solidFill>
          <a:schemeClr val="lt1">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DB87D-F940-4565-8E5B-246CFA855B77}">
      <dsp:nvSpPr>
        <dsp:cNvPr id="0" name=""/>
        <dsp:cNvSpPr/>
      </dsp:nvSpPr>
      <dsp:spPr>
        <a:xfrm rot="5400000">
          <a:off x="5180605" y="-2167361"/>
          <a:ext cx="692864" cy="5201918"/>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Appointment as auditor under LLP Act or Income Tax Act</a:t>
          </a:r>
        </a:p>
      </dsp:txBody>
      <dsp:txXfrm rot="-5400000">
        <a:off x="2926079" y="120988"/>
        <a:ext cx="5168095" cy="625218"/>
      </dsp:txXfrm>
    </dsp:sp>
    <dsp:sp modelId="{FF8D51B8-48F0-489E-9FD7-4B57BD78533D}">
      <dsp:nvSpPr>
        <dsp:cNvPr id="0" name=""/>
        <dsp:cNvSpPr/>
      </dsp:nvSpPr>
      <dsp:spPr>
        <a:xfrm>
          <a:off x="0" y="557"/>
          <a:ext cx="2926078" cy="86608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Appointment Letter</a:t>
          </a:r>
        </a:p>
      </dsp:txBody>
      <dsp:txXfrm>
        <a:off x="42279" y="42836"/>
        <a:ext cx="2841520" cy="781522"/>
      </dsp:txXfrm>
    </dsp:sp>
    <dsp:sp modelId="{2F5EA84E-149D-4ECA-AB76-DB79F086DCFE}">
      <dsp:nvSpPr>
        <dsp:cNvPr id="0" name=""/>
        <dsp:cNvSpPr/>
      </dsp:nvSpPr>
      <dsp:spPr>
        <a:xfrm rot="5400000">
          <a:off x="5180605" y="-1257976"/>
          <a:ext cx="692864" cy="5201918"/>
        </a:xfrm>
        <a:prstGeom prst="round2SameRect">
          <a:avLst/>
        </a:prstGeom>
        <a:solidFill>
          <a:schemeClr val="accent2">
            <a:tint val="40000"/>
            <a:alpha val="90000"/>
            <a:hueOff val="-748274"/>
            <a:satOff val="1505"/>
            <a:lumOff val="229"/>
            <a:alphaOff val="0"/>
          </a:schemeClr>
        </a:solidFill>
        <a:ln w="12700" cap="rnd" cmpd="sng" algn="ctr">
          <a:solidFill>
            <a:schemeClr val="accent2">
              <a:tint val="40000"/>
              <a:alpha val="90000"/>
              <a:hueOff val="-748274"/>
              <a:satOff val="1505"/>
              <a:lumOff val="229"/>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In terms of SA 210</a:t>
          </a:r>
        </a:p>
      </dsp:txBody>
      <dsp:txXfrm rot="-5400000">
        <a:off x="2926079" y="1030373"/>
        <a:ext cx="5168095" cy="625218"/>
      </dsp:txXfrm>
    </dsp:sp>
    <dsp:sp modelId="{8065D1FA-1904-4719-B764-F5D5220BB05A}">
      <dsp:nvSpPr>
        <dsp:cNvPr id="0" name=""/>
        <dsp:cNvSpPr/>
      </dsp:nvSpPr>
      <dsp:spPr>
        <a:xfrm>
          <a:off x="0" y="909941"/>
          <a:ext cx="2926078" cy="866080"/>
        </a:xfrm>
        <a:prstGeom prst="roundRect">
          <a:avLst/>
        </a:prstGeom>
        <a:gradFill rotWithShape="0">
          <a:gsLst>
            <a:gs pos="0">
              <a:schemeClr val="accent2">
                <a:hueOff val="-542490"/>
                <a:satOff val="-331"/>
                <a:lumOff val="1294"/>
                <a:alphaOff val="0"/>
                <a:tint val="96000"/>
                <a:lumMod val="100000"/>
              </a:schemeClr>
            </a:gs>
            <a:gs pos="78000">
              <a:schemeClr val="accent2">
                <a:hueOff val="-542490"/>
                <a:satOff val="-331"/>
                <a:lumOff val="129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t>Engagement Letters</a:t>
          </a:r>
        </a:p>
      </dsp:txBody>
      <dsp:txXfrm>
        <a:off x="42279" y="952220"/>
        <a:ext cx="2841520" cy="781522"/>
      </dsp:txXfrm>
    </dsp:sp>
    <dsp:sp modelId="{A142D048-0CE4-4E60-84A1-22228FA7E379}">
      <dsp:nvSpPr>
        <dsp:cNvPr id="0" name=""/>
        <dsp:cNvSpPr/>
      </dsp:nvSpPr>
      <dsp:spPr>
        <a:xfrm rot="5400000">
          <a:off x="5180605" y="-348591"/>
          <a:ext cx="692864" cy="5201918"/>
        </a:xfrm>
        <a:prstGeom prst="round2SameRect">
          <a:avLst/>
        </a:prstGeom>
        <a:solidFill>
          <a:schemeClr val="accent2">
            <a:tint val="40000"/>
            <a:alpha val="90000"/>
            <a:hueOff val="-1496547"/>
            <a:satOff val="3010"/>
            <a:lumOff val="459"/>
            <a:alphaOff val="0"/>
          </a:schemeClr>
        </a:solidFill>
        <a:ln w="12700" cap="rnd" cmpd="sng" algn="ctr">
          <a:solidFill>
            <a:schemeClr val="accent2">
              <a:tint val="40000"/>
              <a:alpha val="90000"/>
              <a:hueOff val="-1496547"/>
              <a:satOff val="3010"/>
              <a:lumOff val="459"/>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On the basis of the written representations received from the directors as on 31st March</a:t>
          </a:r>
        </a:p>
      </dsp:txBody>
      <dsp:txXfrm rot="-5400000">
        <a:off x="2926079" y="1939758"/>
        <a:ext cx="5168095" cy="625218"/>
      </dsp:txXfrm>
    </dsp:sp>
    <dsp:sp modelId="{ACE34409-DDF1-40AF-887C-63D4DBA57FF9}">
      <dsp:nvSpPr>
        <dsp:cNvPr id="0" name=""/>
        <dsp:cNvSpPr/>
      </dsp:nvSpPr>
      <dsp:spPr>
        <a:xfrm>
          <a:off x="0" y="1819326"/>
          <a:ext cx="2926078" cy="866080"/>
        </a:xfrm>
        <a:prstGeom prst="roundRect">
          <a:avLst/>
        </a:prstGeom>
        <a:gradFill rotWithShape="0">
          <a:gsLst>
            <a:gs pos="0">
              <a:schemeClr val="accent2">
                <a:hueOff val="-1084980"/>
                <a:satOff val="-662"/>
                <a:lumOff val="2588"/>
                <a:alphaOff val="0"/>
                <a:tint val="96000"/>
                <a:lumMod val="100000"/>
              </a:schemeClr>
            </a:gs>
            <a:gs pos="78000">
              <a:schemeClr val="accent2">
                <a:hueOff val="-1084980"/>
                <a:satOff val="-662"/>
                <a:lumOff val="258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164(2) Declarations</a:t>
          </a:r>
          <a:endParaRPr lang="en-US" sz="1750" b="1" kern="1200" dirty="0"/>
        </a:p>
      </dsp:txBody>
      <dsp:txXfrm>
        <a:off x="42279" y="1861605"/>
        <a:ext cx="2841520" cy="781522"/>
      </dsp:txXfrm>
    </dsp:sp>
    <dsp:sp modelId="{52B373A1-7875-4FC7-A971-BF2DEF2EE561}">
      <dsp:nvSpPr>
        <dsp:cNvPr id="0" name=""/>
        <dsp:cNvSpPr/>
      </dsp:nvSpPr>
      <dsp:spPr>
        <a:xfrm rot="5400000">
          <a:off x="5032841" y="619091"/>
          <a:ext cx="977597" cy="5196838"/>
        </a:xfrm>
        <a:prstGeom prst="round2SameRect">
          <a:avLst/>
        </a:prstGeom>
        <a:solidFill>
          <a:schemeClr val="accent2">
            <a:tint val="40000"/>
            <a:alpha val="90000"/>
            <a:hueOff val="-2244821"/>
            <a:satOff val="4516"/>
            <a:lumOff val="688"/>
            <a:alphaOff val="0"/>
          </a:schemeClr>
        </a:solidFill>
        <a:ln w="12700" cap="rnd" cmpd="sng" algn="ctr">
          <a:solidFill>
            <a:schemeClr val="accent2">
              <a:tint val="40000"/>
              <a:alpha val="90000"/>
              <a:hueOff val="-2244821"/>
              <a:satOff val="4516"/>
              <a:lumOff val="688"/>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Physical Verification of Cash</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Physical Verification of Inventories</a:t>
          </a:r>
        </a:p>
        <a:p>
          <a:pPr marL="171450" lvl="1" indent="-171450" algn="l" defTabSz="777875">
            <a:lnSpc>
              <a:spcPct val="90000"/>
            </a:lnSpc>
            <a:spcBef>
              <a:spcPct val="0"/>
            </a:spcBef>
            <a:spcAft>
              <a:spcPct val="15000"/>
            </a:spcAft>
            <a:buChar char="••"/>
          </a:pPr>
          <a:r>
            <a:rPr lang="en-US" sz="1750" kern="1200" dirty="0">
              <a:solidFill>
                <a:schemeClr val="accent1">
                  <a:lumMod val="50000"/>
                </a:schemeClr>
              </a:solidFill>
            </a:rPr>
            <a:t>Physical Verification of Fixed Assets</a:t>
          </a:r>
        </a:p>
      </dsp:txBody>
      <dsp:txXfrm rot="-5400000">
        <a:off x="2923221" y="2776433"/>
        <a:ext cx="5149116" cy="882153"/>
      </dsp:txXfrm>
    </dsp:sp>
    <dsp:sp modelId="{93658873-18FF-4156-BF37-3AB4A5FF250E}">
      <dsp:nvSpPr>
        <dsp:cNvPr id="0" name=""/>
        <dsp:cNvSpPr/>
      </dsp:nvSpPr>
      <dsp:spPr>
        <a:xfrm>
          <a:off x="0" y="2784469"/>
          <a:ext cx="2923221" cy="866080"/>
        </a:xfrm>
        <a:prstGeom prst="roundRect">
          <a:avLst/>
        </a:prstGeom>
        <a:gradFill rotWithShape="0">
          <a:gsLst>
            <a:gs pos="0">
              <a:schemeClr val="accent2">
                <a:hueOff val="-1627470"/>
                <a:satOff val="-994"/>
                <a:lumOff val="3883"/>
                <a:alphaOff val="0"/>
                <a:tint val="96000"/>
                <a:lumMod val="100000"/>
              </a:schemeClr>
            </a:gs>
            <a:gs pos="78000">
              <a:schemeClr val="accent2">
                <a:hueOff val="-1627470"/>
                <a:satOff val="-994"/>
                <a:lumOff val="388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i="0" kern="1200" dirty="0"/>
            <a:t>Certificates</a:t>
          </a:r>
          <a:endParaRPr lang="en-US" sz="1750" b="1" kern="1200" dirty="0"/>
        </a:p>
      </dsp:txBody>
      <dsp:txXfrm>
        <a:off x="42279" y="2826748"/>
        <a:ext cx="2838663" cy="781522"/>
      </dsp:txXfrm>
    </dsp:sp>
    <dsp:sp modelId="{1056CCD2-07EB-4AAB-8D59-B6B84505F18A}">
      <dsp:nvSpPr>
        <dsp:cNvPr id="0" name=""/>
        <dsp:cNvSpPr/>
      </dsp:nvSpPr>
      <dsp:spPr>
        <a:xfrm rot="5400000">
          <a:off x="5014983" y="1657851"/>
          <a:ext cx="1013314" cy="5196838"/>
        </a:xfrm>
        <a:prstGeom prst="round2SameRect">
          <a:avLst/>
        </a:prstGeom>
        <a:solidFill>
          <a:schemeClr val="accent2">
            <a:tint val="40000"/>
            <a:alpha val="90000"/>
            <a:hueOff val="-2993095"/>
            <a:satOff val="6021"/>
            <a:lumOff val="918"/>
            <a:alphaOff val="0"/>
          </a:schemeClr>
        </a:solidFill>
        <a:ln w="12700" cap="rnd" cmpd="sng" algn="ctr">
          <a:solidFill>
            <a:schemeClr val="accent2">
              <a:tint val="40000"/>
              <a:alpha val="90000"/>
              <a:hueOff val="-2993095"/>
              <a:satOff val="6021"/>
              <a:lumOff val="918"/>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For balances written off or written back</a:t>
          </a:r>
        </a:p>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Related Party Transactions</a:t>
          </a:r>
        </a:p>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Other relevant resolutions</a:t>
          </a:r>
        </a:p>
      </dsp:txBody>
      <dsp:txXfrm rot="-5400000">
        <a:off x="2923221" y="3799079"/>
        <a:ext cx="5147372" cy="914382"/>
      </dsp:txXfrm>
    </dsp:sp>
    <dsp:sp modelId="{8A94EAFD-48AB-4929-9DB8-521B62400323}">
      <dsp:nvSpPr>
        <dsp:cNvPr id="0" name=""/>
        <dsp:cNvSpPr/>
      </dsp:nvSpPr>
      <dsp:spPr>
        <a:xfrm>
          <a:off x="0" y="3823229"/>
          <a:ext cx="2923221" cy="866080"/>
        </a:xfrm>
        <a:prstGeom prst="roundRect">
          <a:avLst/>
        </a:prstGeom>
        <a:gradFill rotWithShape="0">
          <a:gsLst>
            <a:gs pos="0">
              <a:schemeClr val="accent2">
                <a:hueOff val="-2169960"/>
                <a:satOff val="-1325"/>
                <a:lumOff val="5177"/>
                <a:alphaOff val="0"/>
                <a:tint val="96000"/>
                <a:lumMod val="100000"/>
              </a:schemeClr>
            </a:gs>
            <a:gs pos="78000">
              <a:schemeClr val="accent2">
                <a:hueOff val="-2169960"/>
                <a:satOff val="-1325"/>
                <a:lumOff val="517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Resolutions</a:t>
          </a:r>
        </a:p>
      </dsp:txBody>
      <dsp:txXfrm>
        <a:off x="42279" y="3865508"/>
        <a:ext cx="2838663" cy="781522"/>
      </dsp:txXfrm>
    </dsp:sp>
    <dsp:sp modelId="{E9FD059C-25C2-4CAB-BF42-68434BF6614C}">
      <dsp:nvSpPr>
        <dsp:cNvPr id="0" name=""/>
        <dsp:cNvSpPr/>
      </dsp:nvSpPr>
      <dsp:spPr>
        <a:xfrm rot="5400000">
          <a:off x="5087235" y="2750819"/>
          <a:ext cx="868810" cy="5196838"/>
        </a:xfrm>
        <a:prstGeom prst="round2SameRect">
          <a:avLst/>
        </a:prstGeom>
        <a:solidFill>
          <a:schemeClr val="accent2">
            <a:tint val="40000"/>
            <a:alpha val="90000"/>
            <a:hueOff val="-3741368"/>
            <a:satOff val="7526"/>
            <a:lumOff val="1147"/>
            <a:alphaOff val="0"/>
          </a:schemeClr>
        </a:solidFill>
        <a:ln w="12700" cap="rnd" cmpd="sng" algn="ctr">
          <a:solidFill>
            <a:schemeClr val="accent2">
              <a:tint val="40000"/>
              <a:alpha val="90000"/>
              <a:hueOff val="-3741368"/>
              <a:satOff val="7526"/>
              <a:lumOff val="1147"/>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Any change in equity interest</a:t>
          </a:r>
        </a:p>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Written Declaration u/s 73 of Companies Act</a:t>
          </a:r>
        </a:p>
        <a:p>
          <a:pPr marL="171450" lvl="1" indent="-171450" algn="l" defTabSz="777875">
            <a:lnSpc>
              <a:spcPct val="90000"/>
            </a:lnSpc>
            <a:spcBef>
              <a:spcPct val="0"/>
            </a:spcBef>
            <a:spcAft>
              <a:spcPct val="15000"/>
            </a:spcAft>
            <a:buChar char="••"/>
          </a:pPr>
          <a:r>
            <a:rPr lang="en-US" sz="1750" b="0" kern="1200" dirty="0">
              <a:solidFill>
                <a:schemeClr val="accent1">
                  <a:lumMod val="50000"/>
                </a:schemeClr>
              </a:solidFill>
            </a:rPr>
            <a:t>Interest Disclosures</a:t>
          </a:r>
        </a:p>
      </dsp:txBody>
      <dsp:txXfrm rot="-5400000">
        <a:off x="2923221" y="4957245"/>
        <a:ext cx="5154426" cy="783986"/>
      </dsp:txXfrm>
    </dsp:sp>
    <dsp:sp modelId="{7C741696-B90B-4C69-A61E-0EA365DE35F3}">
      <dsp:nvSpPr>
        <dsp:cNvPr id="0" name=""/>
        <dsp:cNvSpPr/>
      </dsp:nvSpPr>
      <dsp:spPr>
        <a:xfrm>
          <a:off x="0" y="4806231"/>
          <a:ext cx="2923221" cy="1086013"/>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777875">
            <a:lnSpc>
              <a:spcPct val="90000"/>
            </a:lnSpc>
            <a:spcBef>
              <a:spcPct val="0"/>
            </a:spcBef>
            <a:spcAft>
              <a:spcPct val="35000"/>
            </a:spcAft>
          </a:pPr>
          <a:r>
            <a:rPr lang="en-US" sz="1750" b="1" kern="1200" dirty="0">
              <a:solidFill>
                <a:schemeClr val="bg1"/>
              </a:solidFill>
            </a:rPr>
            <a:t>Representations</a:t>
          </a:r>
        </a:p>
      </dsp:txBody>
      <dsp:txXfrm>
        <a:off x="53015" y="4859246"/>
        <a:ext cx="2817191" cy="9799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AS </a:t>
          </a:r>
          <a:r>
            <a:rPr lang="en-US" sz="1800" b="1" kern="1200" dirty="0" smtClean="0"/>
            <a:t>Applicability</a:t>
          </a:r>
          <a:endParaRPr lang="en-US" sz="1800" b="1" kern="1200" dirty="0"/>
        </a:p>
      </dsp:txBody>
      <dsp:txXfrm>
        <a:off x="25507" y="25507"/>
        <a:ext cx="3667710" cy="4715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4670529"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AS </a:t>
          </a:r>
          <a:r>
            <a:rPr lang="en-US" sz="1800" b="1" kern="1200" dirty="0" err="1" smtClean="0"/>
            <a:t>Applicabilities</a:t>
          </a:r>
          <a:endParaRPr lang="en-US" sz="1800" b="1" kern="1200" dirty="0"/>
        </a:p>
      </dsp:txBody>
      <dsp:txXfrm>
        <a:off x="25507" y="25507"/>
        <a:ext cx="4619515" cy="4715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D51B8-48F0-489E-9FD7-4B57BD78533D}">
      <dsp:nvSpPr>
        <dsp:cNvPr id="0" name=""/>
        <dsp:cNvSpPr/>
      </dsp:nvSpPr>
      <dsp:spPr>
        <a:xfrm>
          <a:off x="0" y="0"/>
          <a:ext cx="3718724" cy="52251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b="1" kern="1200" dirty="0"/>
            <a:t>AS </a:t>
          </a:r>
          <a:r>
            <a:rPr lang="en-US" sz="1800" b="1" kern="1200" dirty="0" smtClean="0"/>
            <a:t>Applicability</a:t>
          </a:r>
          <a:endParaRPr lang="en-US" sz="1800" b="1" kern="1200" dirty="0"/>
        </a:p>
      </dsp:txBody>
      <dsp:txXfrm>
        <a:off x="25507" y="25507"/>
        <a:ext cx="3667710" cy="4715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7D39B-0CED-495E-B229-A1EB9DAAAA31}">
      <dsp:nvSpPr>
        <dsp:cNvPr id="0" name=""/>
        <dsp:cNvSpPr/>
      </dsp:nvSpPr>
      <dsp:spPr>
        <a:xfrm>
          <a:off x="43" y="7673"/>
          <a:ext cx="4142394" cy="1267200"/>
        </a:xfrm>
        <a:prstGeom prst="rect">
          <a:avLst/>
        </a:prstGeom>
        <a:solidFill>
          <a:schemeClr val="accent2">
            <a:shade val="80000"/>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buNone/>
          </a:pPr>
          <a:r>
            <a:rPr lang="en-US" sz="1800" kern="1200">
              <a:latin typeface="+mj-lt"/>
              <a:ea typeface="Crimson Pro SemiBold" pitchFamily="34" charset="-122"/>
              <a:cs typeface="Crimson Pro SemiBold" pitchFamily="34" charset="-120"/>
            </a:rPr>
            <a:t>AS 1 — Key Gaps</a:t>
          </a:r>
          <a:endParaRPr lang="en-IN" sz="1800" kern="1200" dirty="0"/>
        </a:p>
      </dsp:txBody>
      <dsp:txXfrm>
        <a:off x="43" y="7673"/>
        <a:ext cx="4142394" cy="1267200"/>
      </dsp:txXfrm>
    </dsp:sp>
    <dsp:sp modelId="{28815E57-38D2-4250-B561-B0A62CD445A6}">
      <dsp:nvSpPr>
        <dsp:cNvPr id="0" name=""/>
        <dsp:cNvSpPr/>
      </dsp:nvSpPr>
      <dsp:spPr>
        <a:xfrm>
          <a:off x="43" y="1274874"/>
          <a:ext cx="4142394" cy="3019500"/>
        </a:xfrm>
        <a:prstGeom prst="rect">
          <a:avLst/>
        </a:prstGeom>
        <a:solidFill>
          <a:schemeClr val="accent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dirty="0"/>
            <a:t> </a:t>
          </a:r>
          <a:r>
            <a:rPr lang="en-US" sz="1800" kern="1200" dirty="0">
              <a:latin typeface="+mj-lt"/>
              <a:ea typeface="Heebo" pitchFamily="34" charset="-122"/>
              <a:cs typeface="Heebo" pitchFamily="34" charset="-120"/>
            </a:rPr>
            <a:t>Cash basis used for gratuity instead of accrual</a:t>
          </a:r>
          <a:endParaRPr lang="en-IN" sz="1800" kern="1200" dirty="0"/>
        </a:p>
        <a:p>
          <a:pPr marL="171450" lvl="1" indent="-171450" algn="l" defTabSz="800100">
            <a:lnSpc>
              <a:spcPct val="90000"/>
            </a:lnSpc>
            <a:spcBef>
              <a:spcPct val="0"/>
            </a:spcBef>
            <a:spcAft>
              <a:spcPct val="15000"/>
            </a:spcAft>
            <a:buChar char="••"/>
          </a:pPr>
          <a:r>
            <a:rPr lang="en-US" sz="1800" kern="1200" dirty="0">
              <a:latin typeface="+mj-lt"/>
              <a:ea typeface="Heebo" pitchFamily="34" charset="-122"/>
              <a:cs typeface="Heebo" pitchFamily="34" charset="-120"/>
            </a:rPr>
            <a:t>No policy disclosed for leave encashment, goodwill, factoring, claims, rental income, investments, government grants, borrowing costs</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a:latin typeface="+mj-lt"/>
              <a:ea typeface="Heebo" pitchFamily="34" charset="-122"/>
              <a:cs typeface="Heebo" pitchFamily="34" charset="-120"/>
            </a:rPr>
            <a:t>Revenue recognition policy incomplete — missing control and uncertainty conditions</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dirty="0">
              <a:latin typeface="+mj-lt"/>
              <a:ea typeface="Heebo" pitchFamily="34" charset="-122"/>
              <a:cs typeface="Heebo" pitchFamily="34" charset="-120"/>
            </a:rPr>
            <a:t>Amortization policy inconsistent with actual method used</a:t>
          </a:r>
          <a:endParaRPr lang="en-US" sz="1800" kern="1200" dirty="0">
            <a:latin typeface="+mj-lt"/>
          </a:endParaRPr>
        </a:p>
      </dsp:txBody>
      <dsp:txXfrm>
        <a:off x="43" y="1274874"/>
        <a:ext cx="4142394" cy="3019500"/>
      </dsp:txXfrm>
    </dsp:sp>
    <dsp:sp modelId="{D4AB21D8-1B50-4CE0-8B05-26BDC674C955}">
      <dsp:nvSpPr>
        <dsp:cNvPr id="0" name=""/>
        <dsp:cNvSpPr/>
      </dsp:nvSpPr>
      <dsp:spPr>
        <a:xfrm>
          <a:off x="4722373" y="7673"/>
          <a:ext cx="4142394" cy="1267200"/>
        </a:xfrm>
        <a:prstGeom prst="rect">
          <a:avLst/>
        </a:prstGeom>
        <a:solidFill>
          <a:schemeClr val="accent2">
            <a:shade val="80000"/>
            <a:hueOff val="473479"/>
            <a:satOff val="-18570"/>
            <a:lumOff val="2967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buNone/>
          </a:pPr>
          <a:r>
            <a:rPr lang="en-US" sz="1800" kern="1200">
              <a:latin typeface="+mj-lt"/>
              <a:ea typeface="Crimson Pro SemiBold" pitchFamily="34" charset="-122"/>
              <a:cs typeface="Crimson Pro SemiBold" pitchFamily="34" charset="-120"/>
            </a:rPr>
            <a:t>AS 2 — Key Gaps</a:t>
          </a:r>
          <a:endParaRPr lang="en-IN" sz="1800" kern="1200" dirty="0"/>
        </a:p>
      </dsp:txBody>
      <dsp:txXfrm>
        <a:off x="4722373" y="7673"/>
        <a:ext cx="4142394" cy="1267200"/>
      </dsp:txXfrm>
    </dsp:sp>
    <dsp:sp modelId="{FCD7B962-008A-42FB-A657-44F9C0FF47B3}">
      <dsp:nvSpPr>
        <dsp:cNvPr id="0" name=""/>
        <dsp:cNvSpPr/>
      </dsp:nvSpPr>
      <dsp:spPr>
        <a:xfrm>
          <a:off x="4722373" y="1274874"/>
          <a:ext cx="4142394" cy="3019500"/>
        </a:xfrm>
        <a:prstGeom prst="rect">
          <a:avLst/>
        </a:prstGeom>
        <a:solidFill>
          <a:schemeClr val="accent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kern="1200" dirty="0"/>
            <a:t> </a:t>
          </a:r>
          <a:r>
            <a:rPr lang="en-US" sz="1800" kern="1200" dirty="0">
              <a:latin typeface="+mj-lt"/>
              <a:ea typeface="Heebo" pitchFamily="34" charset="-122"/>
              <a:cs typeface="Heebo" pitchFamily="34" charset="-120"/>
            </a:rPr>
            <a:t>"Market value" used instead of net realizable value</a:t>
          </a:r>
          <a:endParaRPr lang="en-IN" sz="1800" kern="1200" dirty="0"/>
        </a:p>
        <a:p>
          <a:pPr marL="171450" lvl="1" indent="-171450" algn="l" defTabSz="800100">
            <a:lnSpc>
              <a:spcPct val="90000"/>
            </a:lnSpc>
            <a:spcBef>
              <a:spcPct val="0"/>
            </a:spcBef>
            <a:spcAft>
              <a:spcPct val="15000"/>
            </a:spcAft>
            <a:buChar char="••"/>
          </a:pPr>
          <a:r>
            <a:rPr lang="en-US" sz="1800" kern="1200" dirty="0">
              <a:latin typeface="+mj-lt"/>
              <a:ea typeface="Heebo" pitchFamily="34" charset="-122"/>
              <a:cs typeface="Heebo" pitchFamily="34" charset="-120"/>
            </a:rPr>
            <a:t>Interest wrongly included in inventory cost</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a:latin typeface="+mj-lt"/>
              <a:ea typeface="Heebo" pitchFamily="34" charset="-122"/>
              <a:cs typeface="Heebo" pitchFamily="34" charset="-120"/>
            </a:rPr>
            <a:t>Auditor relied solely on cost auditor without independent verification</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a:latin typeface="+mj-lt"/>
              <a:ea typeface="Heebo" pitchFamily="34" charset="-122"/>
              <a:cs typeface="Heebo" pitchFamily="34" charset="-120"/>
            </a:rPr>
            <a:t>Cost formula for finished goods not disclosed</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dirty="0">
              <a:latin typeface="+mj-lt"/>
              <a:ea typeface="Heebo" pitchFamily="34" charset="-122"/>
              <a:cs typeface="Heebo" pitchFamily="34" charset="-120"/>
            </a:rPr>
            <a:t>FIFO/Weighted Average stated but only FIFO followed</a:t>
          </a:r>
          <a:endParaRPr lang="en-US" sz="1800" kern="1200" dirty="0">
            <a:latin typeface="+mj-lt"/>
          </a:endParaRPr>
        </a:p>
      </dsp:txBody>
      <dsp:txXfrm>
        <a:off x="4722373" y="1274874"/>
        <a:ext cx="4142394" cy="3019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3926C7-97B5-45B2-BF7C-0E8FDE717D60}">
      <dsp:nvSpPr>
        <dsp:cNvPr id="0" name=""/>
        <dsp:cNvSpPr/>
      </dsp:nvSpPr>
      <dsp:spPr>
        <a:xfrm>
          <a:off x="0" y="592654"/>
          <a:ext cx="9148467" cy="833061"/>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C2C0630-78C6-42BC-B84C-C5599CC58CAE}">
      <dsp:nvSpPr>
        <dsp:cNvPr id="0" name=""/>
        <dsp:cNvSpPr/>
      </dsp:nvSpPr>
      <dsp:spPr>
        <a:xfrm>
          <a:off x="531633" y="2254"/>
          <a:ext cx="7748717" cy="11808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883" tIns="0" rIns="292883" bIns="0" numCol="1" spcCol="1270" anchor="ctr" anchorCtr="0">
          <a:noAutofit/>
        </a:bodyPr>
        <a:lstStyle/>
        <a:p>
          <a:pPr lvl="0" algn="l" defTabSz="800100">
            <a:lnSpc>
              <a:spcPct val="90000"/>
            </a:lnSpc>
            <a:spcBef>
              <a:spcPct val="0"/>
            </a:spcBef>
            <a:spcAft>
              <a:spcPct val="35000"/>
            </a:spcAft>
          </a:pPr>
          <a:r>
            <a:rPr lang="en-US" sz="1800" kern="1200" dirty="0">
              <a:latin typeface="+mj-lt"/>
              <a:ea typeface="Crimson Pro SemiBold" pitchFamily="34" charset="-122"/>
              <a:cs typeface="Crimson Pro SemiBold" pitchFamily="34" charset="-120"/>
            </a:rPr>
            <a:t>Operating Activities</a:t>
          </a:r>
        </a:p>
        <a:p>
          <a:pPr lvl="0" algn="l" defTabSz="800100">
            <a:lnSpc>
              <a:spcPct val="90000"/>
            </a:lnSpc>
            <a:spcBef>
              <a:spcPct val="0"/>
            </a:spcBef>
            <a:spcAft>
              <a:spcPct val="35000"/>
            </a:spcAft>
          </a:pPr>
          <a:r>
            <a:rPr lang="en-US" sz="1800" kern="1200" dirty="0">
              <a:ea typeface="Heebo" pitchFamily="34" charset="-122"/>
              <a:cs typeface="Heebo" pitchFamily="34" charset="-120"/>
            </a:rPr>
            <a:t>Short-term borrowings wrongly included; PPE sale profit not deducted; prior period items added back; unrealized forex, bad debts, and interest not adjusted</a:t>
          </a:r>
          <a:endParaRPr lang="en-IN" sz="1800" kern="1200" dirty="0"/>
        </a:p>
      </dsp:txBody>
      <dsp:txXfrm>
        <a:off x="589275" y="59896"/>
        <a:ext cx="7633433" cy="1065516"/>
      </dsp:txXfrm>
    </dsp:sp>
    <dsp:sp modelId="{5168E6A7-5DF2-4BEE-9E4B-BFCF5DD09FAD}">
      <dsp:nvSpPr>
        <dsp:cNvPr id="0" name=""/>
        <dsp:cNvSpPr/>
      </dsp:nvSpPr>
      <dsp:spPr>
        <a:xfrm>
          <a:off x="0" y="2232115"/>
          <a:ext cx="9148467" cy="833061"/>
        </a:xfrm>
        <a:prstGeom prst="rect">
          <a:avLst/>
        </a:prstGeom>
        <a:solidFill>
          <a:schemeClr val="lt1">
            <a:alpha val="90000"/>
            <a:hueOff val="0"/>
            <a:satOff val="0"/>
            <a:lumOff val="0"/>
            <a:alphaOff val="0"/>
          </a:schemeClr>
        </a:solidFill>
        <a:ln w="12700" cap="rnd" cmpd="sng" algn="ctr">
          <a:solidFill>
            <a:schemeClr val="accent2">
              <a:hueOff val="-1356225"/>
              <a:satOff val="-828"/>
              <a:lumOff val="3235"/>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BDAACE5C-ADA4-440A-9D77-3BCE86DD534F}">
      <dsp:nvSpPr>
        <dsp:cNvPr id="0" name=""/>
        <dsp:cNvSpPr/>
      </dsp:nvSpPr>
      <dsp:spPr>
        <a:xfrm>
          <a:off x="553479" y="1641715"/>
          <a:ext cx="7748717" cy="1180800"/>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883" tIns="0" rIns="292883" bIns="0" numCol="1" spcCol="1270" anchor="ctr" anchorCtr="0">
          <a:noAutofit/>
        </a:bodyPr>
        <a:lstStyle/>
        <a:p>
          <a:pPr lvl="0" algn="l" defTabSz="800100">
            <a:lnSpc>
              <a:spcPct val="90000"/>
            </a:lnSpc>
            <a:spcBef>
              <a:spcPct val="0"/>
            </a:spcBef>
            <a:spcAft>
              <a:spcPct val="35000"/>
            </a:spcAft>
          </a:pPr>
          <a:endParaRPr lang="en-US" sz="1800" kern="1200" dirty="0">
            <a:latin typeface="+mj-lt"/>
            <a:ea typeface="Crimson Pro SemiBold" pitchFamily="34" charset="-122"/>
            <a:cs typeface="Crimson Pro SemiBold" pitchFamily="34" charset="-120"/>
          </a:endParaRPr>
        </a:p>
        <a:p>
          <a:pPr lvl="0" algn="l" defTabSz="800100">
            <a:lnSpc>
              <a:spcPct val="90000"/>
            </a:lnSpc>
            <a:spcBef>
              <a:spcPct val="0"/>
            </a:spcBef>
            <a:spcAft>
              <a:spcPct val="35000"/>
            </a:spcAft>
          </a:pPr>
          <a:r>
            <a:rPr lang="en-US" sz="1800" kern="1200" dirty="0">
              <a:latin typeface="+mj-lt"/>
              <a:ea typeface="Crimson Pro SemiBold" pitchFamily="34" charset="-122"/>
              <a:cs typeface="Crimson Pro SemiBold" pitchFamily="34" charset="-120"/>
            </a:rPr>
            <a:t>Investing Activities</a:t>
          </a:r>
        </a:p>
        <a:p>
          <a:pPr lvl="0" algn="l" defTabSz="800100">
            <a:lnSpc>
              <a:spcPct val="90000"/>
            </a:lnSpc>
            <a:spcBef>
              <a:spcPct val="0"/>
            </a:spcBef>
            <a:spcAft>
              <a:spcPct val="35000"/>
            </a:spcAft>
          </a:pPr>
          <a:r>
            <a:rPr lang="en-US" sz="1800" kern="1200" dirty="0">
              <a:latin typeface="+mj-lt"/>
              <a:ea typeface="Heebo" pitchFamily="34" charset="-122"/>
              <a:cs typeface="Heebo" pitchFamily="34" charset="-120"/>
            </a:rPr>
            <a:t>PPE purchase/sale not reported; capital advances omitted; interest income misclassified as financing; tax on interest not disclosed</a:t>
          </a:r>
          <a:endParaRPr lang="en-US" sz="1800" kern="1200" dirty="0">
            <a:latin typeface="+mj-lt"/>
            <a:ea typeface="Crimson Pro SemiBold" pitchFamily="34" charset="-122"/>
            <a:cs typeface="Crimson Pro SemiBold" pitchFamily="34" charset="-120"/>
          </a:endParaRPr>
        </a:p>
        <a:p>
          <a:pPr lvl="0" algn="l" defTabSz="800100">
            <a:lnSpc>
              <a:spcPct val="90000"/>
            </a:lnSpc>
            <a:spcBef>
              <a:spcPct val="0"/>
            </a:spcBef>
            <a:spcAft>
              <a:spcPct val="35000"/>
            </a:spcAft>
          </a:pPr>
          <a:endParaRPr lang="en-IN" sz="1800" kern="1200" dirty="0"/>
        </a:p>
      </dsp:txBody>
      <dsp:txXfrm>
        <a:off x="611121" y="1699357"/>
        <a:ext cx="7633433" cy="1065516"/>
      </dsp:txXfrm>
    </dsp:sp>
    <dsp:sp modelId="{34A6159A-F15B-47ED-AA62-5449E8643B1A}">
      <dsp:nvSpPr>
        <dsp:cNvPr id="0" name=""/>
        <dsp:cNvSpPr/>
      </dsp:nvSpPr>
      <dsp:spPr>
        <a:xfrm>
          <a:off x="0" y="3871577"/>
          <a:ext cx="9148467" cy="833061"/>
        </a:xfrm>
        <a:prstGeom prst="rect">
          <a:avLst/>
        </a:prstGeom>
        <a:solidFill>
          <a:schemeClr val="lt1">
            <a:alpha val="90000"/>
            <a:hueOff val="0"/>
            <a:satOff val="0"/>
            <a:lumOff val="0"/>
            <a:alphaOff val="0"/>
          </a:schemeClr>
        </a:solidFill>
        <a:ln w="12700" cap="rnd" cmpd="sng" algn="ctr">
          <a:solidFill>
            <a:schemeClr val="accent2">
              <a:hueOff val="-2712450"/>
              <a:satOff val="-1656"/>
              <a:lumOff val="6471"/>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98542AC-AAE6-4902-83E8-C01F2FDEEAB3}">
      <dsp:nvSpPr>
        <dsp:cNvPr id="0" name=""/>
        <dsp:cNvSpPr/>
      </dsp:nvSpPr>
      <dsp:spPr>
        <a:xfrm>
          <a:off x="553479" y="3281177"/>
          <a:ext cx="7748717" cy="1180800"/>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883" tIns="0" rIns="292883" bIns="0" numCol="1" spcCol="1270" anchor="ctr" anchorCtr="0">
          <a:noAutofit/>
        </a:bodyPr>
        <a:lstStyle/>
        <a:p>
          <a:pPr lvl="0" algn="l" defTabSz="800100">
            <a:lnSpc>
              <a:spcPct val="90000"/>
            </a:lnSpc>
            <a:spcBef>
              <a:spcPct val="0"/>
            </a:spcBef>
            <a:spcAft>
              <a:spcPct val="35000"/>
            </a:spcAft>
          </a:pPr>
          <a:r>
            <a:rPr lang="en-US" sz="1800" kern="1200" dirty="0">
              <a:latin typeface="+mj-lt"/>
              <a:ea typeface="Crimson Pro SemiBold" pitchFamily="34" charset="-122"/>
              <a:cs typeface="Crimson Pro SemiBold" pitchFamily="34" charset="-120"/>
            </a:rPr>
            <a:t>Financing Activities </a:t>
          </a:r>
        </a:p>
        <a:p>
          <a:pPr lvl="0" algn="l" defTabSz="800100">
            <a:lnSpc>
              <a:spcPct val="90000"/>
            </a:lnSpc>
            <a:spcBef>
              <a:spcPct val="0"/>
            </a:spcBef>
            <a:spcAft>
              <a:spcPct val="35000"/>
            </a:spcAft>
          </a:pPr>
          <a:r>
            <a:rPr lang="en-US" sz="1800" kern="1200" dirty="0">
              <a:latin typeface="+mj-lt"/>
              <a:ea typeface="Heebo" pitchFamily="34" charset="-122"/>
              <a:cs typeface="Heebo" pitchFamily="34" charset="-120"/>
            </a:rPr>
            <a:t>Short-term borrowings not reported; gross receipts/payments not shown separately; forex gain/loss not disclosed by nature</a:t>
          </a:r>
          <a:r>
            <a:rPr lang="en-US" sz="1800" kern="1200" dirty="0">
              <a:latin typeface="+mj-lt"/>
              <a:ea typeface="Crimson Pro SemiBold" pitchFamily="34" charset="-122"/>
              <a:cs typeface="Crimson Pro SemiBold" pitchFamily="34" charset="-120"/>
            </a:rPr>
            <a:t> </a:t>
          </a:r>
          <a:endParaRPr lang="en-IN" sz="1800" kern="1200" dirty="0"/>
        </a:p>
      </dsp:txBody>
      <dsp:txXfrm>
        <a:off x="611121" y="3338819"/>
        <a:ext cx="7633433" cy="1065516"/>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F8004-A481-4235-B1AB-EAE4F019E7AF}" type="datetimeFigureOut">
              <a:rPr lang="en-IN" smtClean="0"/>
              <a:t>10-07-2026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B9338C-8BC0-45F5-85E4-B1901CED26DD}" type="slidenum">
              <a:rPr lang="en-IN" smtClean="0"/>
              <a:t>‹#›</a:t>
            </a:fld>
            <a:endParaRPr lang="en-IN"/>
          </a:p>
        </p:txBody>
      </p:sp>
    </p:spTree>
    <p:extLst>
      <p:ext uri="{BB962C8B-B14F-4D97-AF65-F5344CB8AC3E}">
        <p14:creationId xmlns:p14="http://schemas.microsoft.com/office/powerpoint/2010/main" val="902037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382882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3737605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90441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659194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08981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679133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922533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38924510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880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3636487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44AD11-77DB-4928-A337-8B93F760BAB2}" type="datetimeFigureOut">
              <a:rPr lang="en-IN" smtClean="0"/>
              <a:t>10-07-2026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774428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44AD11-77DB-4928-A337-8B93F760BAB2}" type="datetimeFigureOut">
              <a:rPr lang="en-IN" smtClean="0"/>
              <a:t>10-07-2026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2025853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44AD11-77DB-4928-A337-8B93F760BAB2}" type="datetimeFigureOut">
              <a:rPr lang="en-IN" smtClean="0"/>
              <a:t>10-07-2026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57951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44AD11-77DB-4928-A337-8B93F760BAB2}" type="datetimeFigureOut">
              <a:rPr lang="en-IN" smtClean="0"/>
              <a:t>10-07-2026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01011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44AD11-77DB-4928-A337-8B93F760BAB2}" type="datetimeFigureOut">
              <a:rPr lang="en-IN" smtClean="0"/>
              <a:t>10-07-2026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2791621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44AD11-77DB-4928-A337-8B93F760BAB2}" type="datetimeFigureOut">
              <a:rPr lang="en-IN" smtClean="0"/>
              <a:t>10-07-2026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504658D-28C3-4CEC-BF90-5EC62D5C09B4}" type="slidenum">
              <a:rPr lang="en-IN" smtClean="0"/>
              <a:t>‹#›</a:t>
            </a:fld>
            <a:endParaRPr lang="en-IN"/>
          </a:p>
        </p:txBody>
      </p:sp>
    </p:spTree>
    <p:extLst>
      <p:ext uri="{BB962C8B-B14F-4D97-AF65-F5344CB8AC3E}">
        <p14:creationId xmlns:p14="http://schemas.microsoft.com/office/powerpoint/2010/main" val="1850220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504658D-28C3-4CEC-BF90-5EC62D5C09B4}" type="slidenum">
              <a:rPr lang="en-IN" smtClean="0"/>
              <a:t>‹#›</a:t>
            </a:fld>
            <a:endParaRPr lang="en-IN"/>
          </a:p>
        </p:txBody>
      </p:sp>
      <p:sp>
        <p:nvSpPr>
          <p:cNvPr id="5" name="Date Placeholder 4"/>
          <p:cNvSpPr>
            <a:spLocks noGrp="1"/>
          </p:cNvSpPr>
          <p:nvPr>
            <p:ph type="dt" sz="half" idx="10"/>
          </p:nvPr>
        </p:nvSpPr>
        <p:spPr/>
        <p:txBody>
          <a:bodyPr/>
          <a:lstStyle/>
          <a:p>
            <a:fld id="{7344AD11-77DB-4928-A337-8B93F760BAB2}" type="datetimeFigureOut">
              <a:rPr lang="en-IN" smtClean="0"/>
              <a:t>10-07-2026</a:t>
            </a:fld>
            <a:endParaRPr lang="en-IN"/>
          </a:p>
        </p:txBody>
      </p:sp>
    </p:spTree>
    <p:extLst>
      <p:ext uri="{BB962C8B-B14F-4D97-AF65-F5344CB8AC3E}">
        <p14:creationId xmlns:p14="http://schemas.microsoft.com/office/powerpoint/2010/main" val="1474347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344AD11-77DB-4928-A337-8B93F760BAB2}" type="datetimeFigureOut">
              <a:rPr lang="en-IN" smtClean="0"/>
              <a:t>10-07-2026</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504658D-28C3-4CEC-BF90-5EC62D5C09B4}" type="slidenum">
              <a:rPr lang="en-IN" smtClean="0"/>
              <a:t>‹#›</a:t>
            </a:fld>
            <a:endParaRPr lang="en-IN"/>
          </a:p>
        </p:txBody>
      </p:sp>
    </p:spTree>
    <p:extLst>
      <p:ext uri="{BB962C8B-B14F-4D97-AF65-F5344CB8AC3E}">
        <p14:creationId xmlns:p14="http://schemas.microsoft.com/office/powerpoint/2010/main" val="119555996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hemeOverride" Target="../theme/themeOverride1.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image" Target="../media/image1.sv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8.svg"/><Relationship Id="rId4" Type="http://schemas.openxmlformats.org/officeDocument/2006/relationships/image" Target="../media/image7.svg"/></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39.xml"/><Relationship Id="rId3" Type="http://schemas.openxmlformats.org/officeDocument/2006/relationships/diagramLayout" Target="../diagrams/layout38.xml"/><Relationship Id="rId7" Type="http://schemas.openxmlformats.org/officeDocument/2006/relationships/diagramData" Target="../diagrams/data39.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11" Type="http://schemas.microsoft.com/office/2007/relationships/diagramDrawing" Target="../diagrams/drawing39.xml"/><Relationship Id="rId5" Type="http://schemas.openxmlformats.org/officeDocument/2006/relationships/diagramColors" Target="../diagrams/colors38.xml"/><Relationship Id="rId10" Type="http://schemas.openxmlformats.org/officeDocument/2006/relationships/diagramColors" Target="../diagrams/colors39.xml"/><Relationship Id="rId4" Type="http://schemas.openxmlformats.org/officeDocument/2006/relationships/diagramQuickStyle" Target="../diagrams/quickStyle38.xml"/><Relationship Id="rId9" Type="http://schemas.openxmlformats.org/officeDocument/2006/relationships/diagramQuickStyle" Target="../diagrams/quickStyle39.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7.xml.rels><?xml version="1.0" encoding="UTF-8" standalone="yes"?>
<Relationships xmlns="http://schemas.openxmlformats.org/package/2006/relationships"><Relationship Id="rId8" Type="http://schemas.openxmlformats.org/officeDocument/2006/relationships/diagramLayout" Target="../diagrams/layout43.xml"/><Relationship Id="rId3" Type="http://schemas.openxmlformats.org/officeDocument/2006/relationships/diagramLayout" Target="../diagrams/layout42.xml"/><Relationship Id="rId7" Type="http://schemas.openxmlformats.org/officeDocument/2006/relationships/diagramData" Target="../diagrams/data43.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11" Type="http://schemas.microsoft.com/office/2007/relationships/diagramDrawing" Target="../diagrams/drawing43.xml"/><Relationship Id="rId5" Type="http://schemas.openxmlformats.org/officeDocument/2006/relationships/diagramColors" Target="../diagrams/colors42.xml"/><Relationship Id="rId10" Type="http://schemas.openxmlformats.org/officeDocument/2006/relationships/diagramColors" Target="../diagrams/colors43.xml"/><Relationship Id="rId4" Type="http://schemas.openxmlformats.org/officeDocument/2006/relationships/diagramQuickStyle" Target="../diagrams/quickStyle42.xml"/><Relationship Id="rId9" Type="http://schemas.openxmlformats.org/officeDocument/2006/relationships/diagramQuickStyle" Target="../diagrams/quickStyle43.xml"/></Relationships>
</file>

<file path=ppt/slides/_rels/slide58.xml.rels><?xml version="1.0" encoding="UTF-8" standalone="yes"?>
<Relationships xmlns="http://schemas.openxmlformats.org/package/2006/relationships"><Relationship Id="rId8" Type="http://schemas.openxmlformats.org/officeDocument/2006/relationships/diagramLayout" Target="../diagrams/layout45.xml"/><Relationship Id="rId3" Type="http://schemas.openxmlformats.org/officeDocument/2006/relationships/diagramLayout" Target="../diagrams/layout44.xml"/><Relationship Id="rId7" Type="http://schemas.openxmlformats.org/officeDocument/2006/relationships/diagramData" Target="../diagrams/data45.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11" Type="http://schemas.microsoft.com/office/2007/relationships/diagramDrawing" Target="../diagrams/drawing45.xml"/><Relationship Id="rId5" Type="http://schemas.openxmlformats.org/officeDocument/2006/relationships/diagramColors" Target="../diagrams/colors44.xml"/><Relationship Id="rId10" Type="http://schemas.openxmlformats.org/officeDocument/2006/relationships/diagramColors" Target="../diagrams/colors45.xml"/><Relationship Id="rId4" Type="http://schemas.openxmlformats.org/officeDocument/2006/relationships/diagramQuickStyle" Target="../diagrams/quickStyle44.xml"/><Relationship Id="rId9" Type="http://schemas.openxmlformats.org/officeDocument/2006/relationships/diagramQuickStyle" Target="../diagrams/quickStyle45.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F550F-F8AA-43DE-A74D-A5210DAF49EB}"/>
              </a:ext>
            </a:extLst>
          </p:cNvPr>
          <p:cNvSpPr>
            <a:spLocks noGrp="1"/>
          </p:cNvSpPr>
          <p:nvPr>
            <p:ph type="ctrTitle"/>
          </p:nvPr>
        </p:nvSpPr>
        <p:spPr>
          <a:xfrm>
            <a:off x="188691" y="1697522"/>
            <a:ext cx="9956800" cy="2748510"/>
          </a:xfrm>
        </p:spPr>
        <p:txBody>
          <a:bodyPr/>
          <a:lstStyle/>
          <a:p>
            <a:pPr algn="ctr"/>
            <a:r>
              <a:rPr lang="en-IN" b="1" dirty="0">
                <a:solidFill>
                  <a:schemeClr val="accent1">
                    <a:lumMod val="50000"/>
                  </a:schemeClr>
                </a:solidFill>
              </a:rPr>
              <a:t>Review of </a:t>
            </a:r>
            <a:br>
              <a:rPr lang="en-IN" b="1" dirty="0">
                <a:solidFill>
                  <a:schemeClr val="accent1">
                    <a:lumMod val="50000"/>
                  </a:schemeClr>
                </a:solidFill>
              </a:rPr>
            </a:br>
            <a:r>
              <a:rPr lang="en-IN" b="1" dirty="0">
                <a:solidFill>
                  <a:schemeClr val="accent1">
                    <a:lumMod val="50000"/>
                  </a:schemeClr>
                </a:solidFill>
              </a:rPr>
              <a:t>Books of Accounts </a:t>
            </a:r>
            <a:br>
              <a:rPr lang="en-IN" b="1" dirty="0">
                <a:solidFill>
                  <a:schemeClr val="accent1">
                    <a:lumMod val="50000"/>
                  </a:schemeClr>
                </a:solidFill>
              </a:rPr>
            </a:br>
            <a:r>
              <a:rPr lang="en-IN" b="1" dirty="0">
                <a:solidFill>
                  <a:schemeClr val="accent1">
                    <a:lumMod val="50000"/>
                  </a:schemeClr>
                </a:solidFill>
              </a:rPr>
              <a:t>at the year end</a:t>
            </a:r>
            <a:br>
              <a:rPr lang="en-IN" b="1" dirty="0">
                <a:solidFill>
                  <a:schemeClr val="accent1">
                    <a:lumMod val="50000"/>
                  </a:schemeClr>
                </a:solidFill>
              </a:rPr>
            </a:br>
            <a:r>
              <a:rPr lang="en-IN" b="1" dirty="0">
                <a:solidFill>
                  <a:schemeClr val="accent1">
                    <a:lumMod val="50000"/>
                  </a:schemeClr>
                </a:solidFill>
              </a:rPr>
              <a:t>from Auditing &amp; Accounting </a:t>
            </a:r>
            <a:br>
              <a:rPr lang="en-IN" b="1" dirty="0">
                <a:solidFill>
                  <a:schemeClr val="accent1">
                    <a:lumMod val="50000"/>
                  </a:schemeClr>
                </a:solidFill>
              </a:rPr>
            </a:br>
            <a:r>
              <a:rPr lang="en-IN" b="1" dirty="0">
                <a:solidFill>
                  <a:schemeClr val="accent1">
                    <a:lumMod val="50000"/>
                  </a:schemeClr>
                </a:solidFill>
              </a:rPr>
              <a:t>Point of View</a:t>
            </a:r>
          </a:p>
        </p:txBody>
      </p:sp>
      <p:sp>
        <p:nvSpPr>
          <p:cNvPr id="3" name="TextBox 2"/>
          <p:cNvSpPr txBox="1"/>
          <p:nvPr/>
        </p:nvSpPr>
        <p:spPr>
          <a:xfrm>
            <a:off x="4790793" y="5367434"/>
            <a:ext cx="5805714" cy="954107"/>
          </a:xfrm>
          <a:prstGeom prst="rect">
            <a:avLst/>
          </a:prstGeom>
          <a:noFill/>
        </p:spPr>
        <p:txBody>
          <a:bodyPr wrap="square" rtlCol="0">
            <a:spAutoFit/>
          </a:bodyPr>
          <a:lstStyle/>
          <a:p>
            <a:r>
              <a:rPr lang="en-US" sz="2800" dirty="0">
                <a:solidFill>
                  <a:schemeClr val="accent1">
                    <a:lumMod val="50000"/>
                  </a:schemeClr>
                </a:solidFill>
              </a:rPr>
              <a:t>Prepared &amp; Presented By</a:t>
            </a:r>
          </a:p>
          <a:p>
            <a:r>
              <a:rPr lang="en-US" sz="2800" dirty="0">
                <a:solidFill>
                  <a:schemeClr val="accent1">
                    <a:lumMod val="50000"/>
                  </a:schemeClr>
                </a:solidFill>
              </a:rPr>
              <a:t>CA. Bhupendra Mantri</a:t>
            </a:r>
          </a:p>
        </p:txBody>
      </p:sp>
    </p:spTree>
    <p:extLst>
      <p:ext uri="{BB962C8B-B14F-4D97-AF65-F5344CB8AC3E}">
        <p14:creationId xmlns:p14="http://schemas.microsoft.com/office/powerpoint/2010/main" val="3860756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93" y="521989"/>
            <a:ext cx="1334889" cy="246856"/>
          </a:xfrm>
          <a:prstGeom prst="roundRect">
            <a:avLst>
              <a:gd name="adj" fmla="val 7897"/>
            </a:avLst>
          </a:prstGeom>
          <a:noFill/>
          <a:ln/>
        </p:spPr>
        <p:txBody>
          <a:bodyPr wrap="square" lIns="0" tIns="0" rIns="0" bIns="0" rtlCol="0" anchor="t">
            <a:normAutofit fontScale="70000" lnSpcReduction="20000"/>
          </a:bodyPr>
          <a:lstStyle/>
          <a:p>
            <a:pPr>
              <a:lnSpc>
                <a:spcPct val="104000"/>
              </a:lnSpc>
            </a:pPr>
            <a:endParaRPr lang="en-IN" sz="2600">
              <a:solidFill>
                <a:srgbClr val="152D47"/>
              </a:solidFill>
              <a:latin typeface="+mj-lt"/>
            </a:endParaRPr>
          </a:p>
        </p:txBody>
      </p:sp>
      <p:sp>
        <p:nvSpPr>
          <p:cNvPr id="4" name="Text 2"/>
          <p:cNvSpPr/>
          <p:nvPr/>
        </p:nvSpPr>
        <p:spPr>
          <a:xfrm>
            <a:off x="401758" y="190423"/>
            <a:ext cx="10869017" cy="507603"/>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Contingencies, P&amp;L, Revenue, PPE, Forex &amp; Grants</a:t>
            </a:r>
          </a:p>
        </p:txBody>
      </p:sp>
      <p:sp>
        <p:nvSpPr>
          <p:cNvPr id="6" name="Text 3"/>
          <p:cNvSpPr/>
          <p:nvPr/>
        </p:nvSpPr>
        <p:spPr>
          <a:xfrm>
            <a:off x="919163" y="1879998"/>
            <a:ext cx="4797227" cy="253801"/>
          </a:xfrm>
          <a:prstGeom prst="rect">
            <a:avLst/>
          </a:prstGeom>
          <a:noFill/>
          <a:ln/>
        </p:spPr>
        <p:txBody>
          <a:bodyPr wrap="none" lIns="0" tIns="0" rIns="0" bIns="0" rtlCol="0" anchor="t"/>
          <a:lstStyle/>
          <a:p>
            <a:pPr>
              <a:lnSpc>
                <a:spcPct val="104000"/>
              </a:lnSpc>
            </a:pPr>
            <a:endParaRPr lang="en-US" sz="1533" dirty="0">
              <a:latin typeface="+mj-lt"/>
            </a:endParaRPr>
          </a:p>
        </p:txBody>
      </p:sp>
      <p:sp>
        <p:nvSpPr>
          <p:cNvPr id="7" name="Text 4"/>
          <p:cNvSpPr/>
          <p:nvPr/>
        </p:nvSpPr>
        <p:spPr>
          <a:xfrm>
            <a:off x="919163" y="2273300"/>
            <a:ext cx="3684921" cy="604540"/>
          </a:xfrm>
          <a:prstGeom prst="rect">
            <a:avLst/>
          </a:prstGeom>
          <a:noFill/>
          <a:ln/>
        </p:spPr>
        <p:txBody>
          <a:bodyPr wrap="none" lIns="0" tIns="0" rIns="0" bIns="0" rtlCol="0" anchor="t"/>
          <a:lstStyle/>
          <a:p>
            <a:pPr>
              <a:lnSpc>
                <a:spcPct val="124000"/>
              </a:lnSpc>
            </a:pPr>
            <a:endParaRPr lang="en-US" sz="1267" dirty="0">
              <a:latin typeface="+mj-lt"/>
            </a:endParaRPr>
          </a:p>
        </p:txBody>
      </p:sp>
      <p:sp>
        <p:nvSpPr>
          <p:cNvPr id="9" name="Text 5"/>
          <p:cNvSpPr/>
          <p:nvPr/>
        </p:nvSpPr>
        <p:spPr>
          <a:xfrm>
            <a:off x="919163" y="3017342"/>
            <a:ext cx="4797227" cy="253801"/>
          </a:xfrm>
          <a:prstGeom prst="rect">
            <a:avLst/>
          </a:prstGeom>
          <a:noFill/>
          <a:ln/>
        </p:spPr>
        <p:txBody>
          <a:bodyPr wrap="none" lIns="0" tIns="0" rIns="0" bIns="0" rtlCol="0" anchor="t"/>
          <a:lstStyle/>
          <a:p>
            <a:pPr>
              <a:lnSpc>
                <a:spcPct val="104000"/>
              </a:lnSpc>
            </a:pPr>
            <a:endParaRPr lang="en-US" sz="1533" dirty="0">
              <a:latin typeface="+mj-lt"/>
            </a:endParaRPr>
          </a:p>
        </p:txBody>
      </p:sp>
      <p:sp>
        <p:nvSpPr>
          <p:cNvPr id="10" name="Text 6"/>
          <p:cNvSpPr/>
          <p:nvPr/>
        </p:nvSpPr>
        <p:spPr>
          <a:xfrm>
            <a:off x="919163" y="3410644"/>
            <a:ext cx="3813258" cy="1087735"/>
          </a:xfrm>
          <a:prstGeom prst="rect">
            <a:avLst/>
          </a:prstGeom>
          <a:noFill/>
          <a:ln/>
        </p:spPr>
        <p:txBody>
          <a:bodyPr wrap="square" lIns="0" tIns="0" rIns="0" bIns="0" rtlCol="0" anchor="t">
            <a:normAutofit/>
          </a:bodyPr>
          <a:lstStyle/>
          <a:p>
            <a:pPr>
              <a:lnSpc>
                <a:spcPct val="124000"/>
              </a:lnSpc>
            </a:pPr>
            <a:endParaRPr lang="en-US" sz="1267" dirty="0">
              <a:latin typeface="+mj-lt"/>
            </a:endParaRPr>
          </a:p>
        </p:txBody>
      </p:sp>
      <p:sp>
        <p:nvSpPr>
          <p:cNvPr id="12" name="Text 7"/>
          <p:cNvSpPr/>
          <p:nvPr/>
        </p:nvSpPr>
        <p:spPr>
          <a:xfrm>
            <a:off x="919161" y="3069067"/>
            <a:ext cx="4797227" cy="253801"/>
          </a:xfrm>
          <a:prstGeom prst="rect">
            <a:avLst/>
          </a:prstGeom>
          <a:noFill/>
          <a:ln/>
        </p:spPr>
        <p:txBody>
          <a:bodyPr wrap="none" lIns="0" tIns="0" rIns="0" bIns="0" rtlCol="0" anchor="t"/>
          <a:lstStyle/>
          <a:p>
            <a:pPr>
              <a:lnSpc>
                <a:spcPct val="104000"/>
              </a:lnSpc>
            </a:pPr>
            <a:endParaRPr lang="en-US" sz="1533" dirty="0">
              <a:latin typeface="+mj-lt"/>
            </a:endParaRPr>
          </a:p>
        </p:txBody>
      </p:sp>
      <p:sp>
        <p:nvSpPr>
          <p:cNvPr id="13" name="Text 8"/>
          <p:cNvSpPr/>
          <p:nvPr/>
        </p:nvSpPr>
        <p:spPr>
          <a:xfrm>
            <a:off x="919164" y="5031185"/>
            <a:ext cx="3813257" cy="1147860"/>
          </a:xfrm>
          <a:prstGeom prst="rect">
            <a:avLst/>
          </a:prstGeom>
          <a:noFill/>
          <a:ln/>
        </p:spPr>
        <p:txBody>
          <a:bodyPr wrap="square" lIns="0" tIns="0" rIns="0" bIns="0" rtlCol="0" anchor="t">
            <a:normAutofit/>
          </a:bodyPr>
          <a:lstStyle/>
          <a:p>
            <a:pPr>
              <a:lnSpc>
                <a:spcPct val="124000"/>
              </a:lnSpc>
            </a:pPr>
            <a:endParaRPr lang="en-US" sz="1267" dirty="0">
              <a:latin typeface="+mj-lt"/>
            </a:endParaRPr>
          </a:p>
        </p:txBody>
      </p:sp>
      <p:sp>
        <p:nvSpPr>
          <p:cNvPr id="15" name="Text 9"/>
          <p:cNvSpPr/>
          <p:nvPr/>
        </p:nvSpPr>
        <p:spPr>
          <a:xfrm>
            <a:off x="5716390" y="1883070"/>
            <a:ext cx="4797227" cy="253801"/>
          </a:xfrm>
          <a:prstGeom prst="rect">
            <a:avLst/>
          </a:prstGeom>
          <a:noFill/>
          <a:ln/>
        </p:spPr>
        <p:txBody>
          <a:bodyPr wrap="none" lIns="0" tIns="0" rIns="0" bIns="0" rtlCol="0" anchor="t"/>
          <a:lstStyle/>
          <a:p>
            <a:pPr>
              <a:lnSpc>
                <a:spcPct val="104000"/>
              </a:lnSpc>
            </a:pPr>
            <a:endParaRPr lang="en-US" sz="1533" dirty="0">
              <a:latin typeface="+mj-lt"/>
            </a:endParaRPr>
          </a:p>
        </p:txBody>
      </p:sp>
      <p:sp>
        <p:nvSpPr>
          <p:cNvPr id="16" name="Text 10"/>
          <p:cNvSpPr/>
          <p:nvPr/>
        </p:nvSpPr>
        <p:spPr>
          <a:xfrm>
            <a:off x="5716390" y="2222797"/>
            <a:ext cx="3844705" cy="724793"/>
          </a:xfrm>
          <a:prstGeom prst="rect">
            <a:avLst/>
          </a:prstGeom>
          <a:noFill/>
          <a:ln/>
        </p:spPr>
        <p:txBody>
          <a:bodyPr wrap="square" lIns="0" tIns="0" rIns="0" bIns="0" rtlCol="0" anchor="t">
            <a:normAutofit/>
          </a:bodyPr>
          <a:lstStyle/>
          <a:p>
            <a:pPr>
              <a:lnSpc>
                <a:spcPct val="124000"/>
              </a:lnSpc>
            </a:pPr>
            <a:endParaRPr lang="en-US" sz="1267" dirty="0">
              <a:latin typeface="+mj-lt"/>
            </a:endParaRPr>
          </a:p>
        </p:txBody>
      </p:sp>
      <p:sp>
        <p:nvSpPr>
          <p:cNvPr id="18" name="Text 11"/>
          <p:cNvSpPr/>
          <p:nvPr/>
        </p:nvSpPr>
        <p:spPr>
          <a:xfrm>
            <a:off x="5716388" y="3101502"/>
            <a:ext cx="4797227" cy="253801"/>
          </a:xfrm>
          <a:prstGeom prst="rect">
            <a:avLst/>
          </a:prstGeom>
          <a:noFill/>
          <a:ln/>
        </p:spPr>
        <p:txBody>
          <a:bodyPr wrap="none" lIns="0" tIns="0" rIns="0" bIns="0" rtlCol="0" anchor="t"/>
          <a:lstStyle/>
          <a:p>
            <a:pPr>
              <a:lnSpc>
                <a:spcPct val="104000"/>
              </a:lnSpc>
            </a:pPr>
            <a:endParaRPr lang="en-US" sz="1533" dirty="0">
              <a:latin typeface="+mj-lt"/>
            </a:endParaRPr>
          </a:p>
        </p:txBody>
      </p:sp>
      <p:sp>
        <p:nvSpPr>
          <p:cNvPr id="19" name="Text 12"/>
          <p:cNvSpPr/>
          <p:nvPr/>
        </p:nvSpPr>
        <p:spPr>
          <a:xfrm>
            <a:off x="5716388" y="3509215"/>
            <a:ext cx="4197633" cy="1087735"/>
          </a:xfrm>
          <a:prstGeom prst="rect">
            <a:avLst/>
          </a:prstGeom>
          <a:noFill/>
          <a:ln/>
        </p:spPr>
        <p:txBody>
          <a:bodyPr wrap="square" lIns="0" tIns="0" rIns="0" bIns="0" rtlCol="0" anchor="t">
            <a:normAutofit/>
          </a:bodyPr>
          <a:lstStyle/>
          <a:p>
            <a:pPr>
              <a:lnSpc>
                <a:spcPct val="124000"/>
              </a:lnSpc>
            </a:pPr>
            <a:endParaRPr lang="en-US" sz="1267" dirty="0">
              <a:latin typeface="+mj-lt"/>
            </a:endParaRPr>
          </a:p>
        </p:txBody>
      </p:sp>
      <p:sp>
        <p:nvSpPr>
          <p:cNvPr id="21" name="Text 13"/>
          <p:cNvSpPr/>
          <p:nvPr/>
        </p:nvSpPr>
        <p:spPr>
          <a:xfrm>
            <a:off x="5836267" y="4637882"/>
            <a:ext cx="4797227" cy="253801"/>
          </a:xfrm>
          <a:prstGeom prst="rect">
            <a:avLst/>
          </a:prstGeom>
          <a:noFill/>
          <a:ln/>
        </p:spPr>
        <p:txBody>
          <a:bodyPr wrap="none" lIns="0" tIns="0" rIns="0" bIns="0" rtlCol="0" anchor="t"/>
          <a:lstStyle/>
          <a:p>
            <a:pPr>
              <a:lnSpc>
                <a:spcPct val="104000"/>
              </a:lnSpc>
            </a:pPr>
            <a:endParaRPr lang="en-US" sz="1533" dirty="0">
              <a:latin typeface="+mj-lt"/>
            </a:endParaRPr>
          </a:p>
        </p:txBody>
      </p:sp>
      <p:sp>
        <p:nvSpPr>
          <p:cNvPr id="22" name="Text 14"/>
          <p:cNvSpPr/>
          <p:nvPr/>
        </p:nvSpPr>
        <p:spPr>
          <a:xfrm>
            <a:off x="5716388" y="5031185"/>
            <a:ext cx="3844707" cy="483195"/>
          </a:xfrm>
          <a:prstGeom prst="rect">
            <a:avLst/>
          </a:prstGeom>
          <a:noFill/>
          <a:ln/>
        </p:spPr>
        <p:txBody>
          <a:bodyPr wrap="square" lIns="0" tIns="0" rIns="0" bIns="0" rtlCol="0" anchor="t">
            <a:normAutofit/>
          </a:bodyPr>
          <a:lstStyle/>
          <a:p>
            <a:pPr>
              <a:lnSpc>
                <a:spcPct val="124000"/>
              </a:lnSpc>
            </a:pPr>
            <a:endParaRPr lang="en-US" sz="1267" dirty="0">
              <a:latin typeface="+mj-lt"/>
            </a:endParaRPr>
          </a:p>
        </p:txBody>
      </p:sp>
      <p:graphicFrame>
        <p:nvGraphicFramePr>
          <p:cNvPr id="5" name="Diagram 4">
            <a:extLst>
              <a:ext uri="{FF2B5EF4-FFF2-40B4-BE49-F238E27FC236}">
                <a16:creationId xmlns:a16="http://schemas.microsoft.com/office/drawing/2014/main" id="{BE13381E-E664-63FD-6775-257AFDFCCD70}"/>
              </a:ext>
            </a:extLst>
          </p:cNvPr>
          <p:cNvGraphicFramePr/>
          <p:nvPr>
            <p:extLst>
              <p:ext uri="{D42A27DB-BD31-4B8C-83A1-F6EECF244321}">
                <p14:modId xmlns:p14="http://schemas.microsoft.com/office/powerpoint/2010/main" val="4039396207"/>
              </p:ext>
            </p:extLst>
          </p:nvPr>
        </p:nvGraphicFramePr>
        <p:xfrm>
          <a:off x="490949" y="793640"/>
          <a:ext cx="9208168" cy="5567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 2"/>
          <p:cNvSpPr/>
          <p:nvPr/>
        </p:nvSpPr>
        <p:spPr>
          <a:xfrm>
            <a:off x="585590" y="728817"/>
            <a:ext cx="9139021"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Investments, Employee Benefits &amp; Borrowing Costs</a:t>
            </a:r>
          </a:p>
        </p:txBody>
      </p:sp>
      <p:pic>
        <p:nvPicPr>
          <p:cNvPr id="5" name="Image 0" descr="preencoded.png"/>
          <p:cNvPicPr>
            <a:picLocks noChangeAspect="1"/>
          </p:cNvPicPr>
          <p:nvPr/>
        </p:nvPicPr>
        <p:blipFill>
          <a:blip>
            <a:extLst>
              <a:ext uri="{96DAC541-7B7A-43D3-8B79-37D633B846F1}">
                <asvg:svgBlip xmlns="" xmlns:asvg="http://schemas.microsoft.com/office/drawing/2016/SVG/main" r:embed="rId4"/>
              </a:ext>
            </a:extLst>
          </a:blip>
          <a:stretch>
            <a:fillRect/>
          </a:stretch>
        </p:blipFill>
        <p:spPr>
          <a:xfrm>
            <a:off x="349350" y="1795882"/>
            <a:ext cx="472480" cy="472480"/>
          </a:xfrm>
          <a:prstGeom prst="rect">
            <a:avLst/>
          </a:prstGeom>
        </p:spPr>
      </p:pic>
      <p:sp>
        <p:nvSpPr>
          <p:cNvPr id="6" name="Text 3"/>
          <p:cNvSpPr/>
          <p:nvPr/>
        </p:nvSpPr>
        <p:spPr>
          <a:xfrm>
            <a:off x="349350" y="2744778"/>
            <a:ext cx="3465512"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AS 13 — Investments</a:t>
            </a:r>
            <a:endParaRPr lang="en-US" dirty="0">
              <a:latin typeface="+mj-lt"/>
            </a:endParaRPr>
          </a:p>
        </p:txBody>
      </p:sp>
      <p:sp>
        <p:nvSpPr>
          <p:cNvPr id="7" name="Text 4"/>
          <p:cNvSpPr/>
          <p:nvPr/>
        </p:nvSpPr>
        <p:spPr>
          <a:xfrm>
            <a:off x="383759" y="3246703"/>
            <a:ext cx="2773031" cy="2882480"/>
          </a:xfrm>
          <a:prstGeom prst="rect">
            <a:avLst/>
          </a:prstGeom>
          <a:noFill/>
          <a:ln/>
        </p:spPr>
        <p:txBody>
          <a:bodyPr wrap="square" lIns="0" tIns="0" rIns="0" bIns="0" rtlCol="0" anchor="t">
            <a:normAutofit/>
          </a:bodyPr>
          <a:lstStyle/>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Fair value not considered for current investments; </a:t>
            </a:r>
          </a:p>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dividend wrongly shown under operating cash flows;</a:t>
            </a:r>
          </a:p>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non-current investment policy omits provision for non-temporary decline</a:t>
            </a:r>
            <a:endParaRPr lang="en-US" sz="1467" dirty="0">
              <a:latin typeface="+mj-lt"/>
            </a:endParaRPr>
          </a:p>
        </p:txBody>
      </p:sp>
      <p:pic>
        <p:nvPicPr>
          <p:cNvPr id="8" name="Image 1" descr="preencoded.png"/>
          <p:cNvPicPr>
            <a:picLocks noChangeAspect="1"/>
          </p:cNvPicPr>
          <p:nvPr/>
        </p:nvPicPr>
        <p:blipFill>
          <a:blip>
            <a:extLst>
              <a:ext uri="{96DAC541-7B7A-43D3-8B79-37D633B846F1}">
                <asvg:svgBlip xmlns="" xmlns:asvg="http://schemas.microsoft.com/office/drawing/2016/SVG/main" r:embed="rId5"/>
              </a:ext>
            </a:extLst>
          </a:blip>
          <a:stretch>
            <a:fillRect/>
          </a:stretch>
        </p:blipFill>
        <p:spPr>
          <a:xfrm>
            <a:off x="3578622" y="1789032"/>
            <a:ext cx="472480" cy="472480"/>
          </a:xfrm>
          <a:prstGeom prst="rect">
            <a:avLst/>
          </a:prstGeom>
        </p:spPr>
      </p:pic>
      <p:sp>
        <p:nvSpPr>
          <p:cNvPr id="9" name="Text 5"/>
          <p:cNvSpPr/>
          <p:nvPr/>
        </p:nvSpPr>
        <p:spPr>
          <a:xfrm>
            <a:off x="3717426" y="2731078"/>
            <a:ext cx="3465512"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AS 15 — Employee Benefits</a:t>
            </a:r>
            <a:endParaRPr lang="en-US" dirty="0">
              <a:latin typeface="+mj-lt"/>
            </a:endParaRPr>
          </a:p>
        </p:txBody>
      </p:sp>
      <p:sp>
        <p:nvSpPr>
          <p:cNvPr id="10" name="Text 6"/>
          <p:cNvSpPr/>
          <p:nvPr/>
        </p:nvSpPr>
        <p:spPr>
          <a:xfrm>
            <a:off x="3717427" y="3246701"/>
            <a:ext cx="2907660" cy="3102341"/>
          </a:xfrm>
          <a:prstGeom prst="rect">
            <a:avLst/>
          </a:prstGeom>
          <a:noFill/>
          <a:ln/>
        </p:spPr>
        <p:txBody>
          <a:bodyPr wrap="square" lIns="0" tIns="0" rIns="0" bIns="0" rtlCol="0" anchor="t">
            <a:normAutofit fontScale="92500"/>
          </a:bodyPr>
          <a:lstStyle/>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Gratuity not provided on actuarial basis; </a:t>
            </a:r>
          </a:p>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projected unit method not used </a:t>
            </a:r>
            <a:r>
              <a:rPr lang="en-IN" sz="1600" dirty="0"/>
              <a:t>for determination of gratuity liability</a:t>
            </a:r>
            <a:r>
              <a:rPr lang="en-US" sz="1467" dirty="0">
                <a:latin typeface="+mj-lt"/>
                <a:ea typeface="Heebo" pitchFamily="34" charset="-122"/>
                <a:cs typeface="Heebo" pitchFamily="34" charset="-120"/>
              </a:rPr>
              <a:t>; </a:t>
            </a:r>
          </a:p>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defined benefit obligation, service costs, actuarial gains/losses not disclosed;</a:t>
            </a:r>
          </a:p>
          <a:p>
            <a:pPr marL="285750" indent="-285750">
              <a:lnSpc>
                <a:spcPct val="133000"/>
              </a:lnSpc>
              <a:buFont typeface="Arial" panose="020B0604020202020204" pitchFamily="34" charset="0"/>
              <a:buChar char="•"/>
            </a:pPr>
            <a:r>
              <a:rPr lang="en-IN" sz="1600" dirty="0"/>
              <a:t>Not recognizing the provision for gratuity, </a:t>
            </a:r>
            <a:r>
              <a:rPr lang="en-US" sz="1467" dirty="0">
                <a:latin typeface="+mj-lt"/>
                <a:ea typeface="Heebo" pitchFamily="34" charset="-122"/>
                <a:cs typeface="Heebo" pitchFamily="34" charset="-120"/>
              </a:rPr>
              <a:t>profits overstated</a:t>
            </a:r>
            <a:endParaRPr lang="en-US" sz="1467" dirty="0">
              <a:latin typeface="+mj-lt"/>
            </a:endParaRPr>
          </a:p>
        </p:txBody>
      </p:sp>
      <p:pic>
        <p:nvPicPr>
          <p:cNvPr id="11" name="Image 2" descr="preencoded.png"/>
          <p:cNvPicPr>
            <a:picLocks noChangeAspect="1"/>
          </p:cNvPicPr>
          <p:nvPr/>
        </p:nvPicPr>
        <p:blipFill>
          <a:blip>
            <a:extLst>
              <a:ext uri="{96DAC541-7B7A-43D3-8B79-37D633B846F1}">
                <asvg:svgBlip xmlns="" xmlns:asvg="http://schemas.microsoft.com/office/drawing/2016/SVG/main" r:embed="rId6"/>
              </a:ext>
            </a:extLst>
          </a:blip>
          <a:stretch>
            <a:fillRect/>
          </a:stretch>
        </p:blipFill>
        <p:spPr>
          <a:xfrm>
            <a:off x="7182938" y="1799774"/>
            <a:ext cx="472480" cy="472480"/>
          </a:xfrm>
          <a:prstGeom prst="rect">
            <a:avLst/>
          </a:prstGeom>
        </p:spPr>
      </p:pic>
      <p:sp>
        <p:nvSpPr>
          <p:cNvPr id="12" name="Text 7"/>
          <p:cNvSpPr/>
          <p:nvPr/>
        </p:nvSpPr>
        <p:spPr>
          <a:xfrm>
            <a:off x="7182938" y="2731078"/>
            <a:ext cx="3465512"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AS 16 — Borrowing Costs</a:t>
            </a:r>
            <a:endParaRPr lang="en-US" dirty="0">
              <a:latin typeface="+mj-lt"/>
            </a:endParaRPr>
          </a:p>
        </p:txBody>
      </p:sp>
      <p:sp>
        <p:nvSpPr>
          <p:cNvPr id="13" name="Text 8"/>
          <p:cNvSpPr/>
          <p:nvPr/>
        </p:nvSpPr>
        <p:spPr>
          <a:xfrm>
            <a:off x="7182938" y="3246703"/>
            <a:ext cx="2541673" cy="1964266"/>
          </a:xfrm>
          <a:prstGeom prst="rect">
            <a:avLst/>
          </a:prstGeom>
          <a:noFill/>
          <a:ln/>
        </p:spPr>
        <p:txBody>
          <a:bodyPr wrap="square" lIns="0" tIns="0" rIns="0" bIns="0" rtlCol="0" anchor="t">
            <a:normAutofit/>
          </a:bodyPr>
          <a:lstStyle/>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Financing costs capitalized till "put to use" instead of "ready for use"; </a:t>
            </a:r>
          </a:p>
          <a:p>
            <a:pPr marL="285750" indent="-285750">
              <a:lnSpc>
                <a:spcPct val="133000"/>
              </a:lnSpc>
              <a:buFont typeface="Arial" panose="020B0604020202020204" pitchFamily="34" charset="0"/>
              <a:buChar char="•"/>
            </a:pPr>
            <a:r>
              <a:rPr lang="en-US" sz="1467" dirty="0">
                <a:latin typeface="+mj-lt"/>
                <a:ea typeface="Heebo" pitchFamily="34" charset="-122"/>
                <a:cs typeface="Heebo" pitchFamily="34" charset="-120"/>
              </a:rPr>
              <a:t>policy merely states "as per AS 16" without specific principles</a:t>
            </a:r>
            <a:endParaRPr lang="en-US" sz="1467" dirty="0">
              <a:latin typeface="+mj-lt"/>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68009" y="303461"/>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Segment Reporting, Related Parties, Leases &amp; EPS</a:t>
            </a:r>
          </a:p>
        </p:txBody>
      </p:sp>
      <p:sp>
        <p:nvSpPr>
          <p:cNvPr id="6" name="Text 4"/>
          <p:cNvSpPr/>
          <p:nvPr/>
        </p:nvSpPr>
        <p:spPr>
          <a:xfrm>
            <a:off x="714375" y="2018109"/>
            <a:ext cx="5098157"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
        <p:nvSpPr>
          <p:cNvPr id="7" name="Text 5"/>
          <p:cNvSpPr/>
          <p:nvPr/>
        </p:nvSpPr>
        <p:spPr>
          <a:xfrm>
            <a:off x="714376" y="2502396"/>
            <a:ext cx="4643688" cy="1141710"/>
          </a:xfrm>
          <a:prstGeom prst="rect">
            <a:avLst/>
          </a:prstGeom>
          <a:noFill/>
          <a:ln/>
        </p:spPr>
        <p:txBody>
          <a:bodyPr wrap="square" lIns="0" tIns="0" rIns="0" bIns="0" rtlCol="0" anchor="t">
            <a:normAutofit/>
          </a:bodyPr>
          <a:lstStyle/>
          <a:p>
            <a:pPr>
              <a:lnSpc>
                <a:spcPct val="133000"/>
              </a:lnSpc>
            </a:pPr>
            <a:endParaRPr lang="en-US" sz="1467" dirty="0">
              <a:latin typeface="Trebuchet MS (Headings)"/>
            </a:endParaRPr>
          </a:p>
        </p:txBody>
      </p:sp>
      <p:sp>
        <p:nvSpPr>
          <p:cNvPr id="9" name="Text 7"/>
          <p:cNvSpPr/>
          <p:nvPr/>
        </p:nvSpPr>
        <p:spPr>
          <a:xfrm>
            <a:off x="714375" y="3954760"/>
            <a:ext cx="5098157"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
        <p:nvSpPr>
          <p:cNvPr id="10" name="Text 8"/>
          <p:cNvSpPr/>
          <p:nvPr/>
        </p:nvSpPr>
        <p:spPr>
          <a:xfrm>
            <a:off x="714376" y="4439047"/>
            <a:ext cx="4338888" cy="749400"/>
          </a:xfrm>
          <a:prstGeom prst="rect">
            <a:avLst/>
          </a:prstGeom>
          <a:noFill/>
          <a:ln/>
        </p:spPr>
        <p:txBody>
          <a:bodyPr wrap="square" lIns="0" tIns="0" rIns="0" bIns="0" rtlCol="0" anchor="t">
            <a:normAutofit/>
          </a:bodyPr>
          <a:lstStyle/>
          <a:p>
            <a:pPr>
              <a:lnSpc>
                <a:spcPct val="133000"/>
              </a:lnSpc>
            </a:pPr>
            <a:endParaRPr lang="en-US" sz="1467" dirty="0">
              <a:latin typeface="Trebuchet MS (Headings)"/>
            </a:endParaRPr>
          </a:p>
        </p:txBody>
      </p:sp>
      <p:sp>
        <p:nvSpPr>
          <p:cNvPr id="11" name="Text 9"/>
          <p:cNvSpPr/>
          <p:nvPr/>
        </p:nvSpPr>
        <p:spPr>
          <a:xfrm>
            <a:off x="6001544" y="2025950"/>
            <a:ext cx="5203924"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
        <p:nvSpPr>
          <p:cNvPr id="12" name="Text 10"/>
          <p:cNvSpPr/>
          <p:nvPr/>
        </p:nvSpPr>
        <p:spPr>
          <a:xfrm>
            <a:off x="6001544" y="2502396"/>
            <a:ext cx="3944561" cy="2012752"/>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Trebuchet MS (Headings)"/>
            </a:endParaRPr>
          </a:p>
        </p:txBody>
      </p:sp>
      <p:sp>
        <p:nvSpPr>
          <p:cNvPr id="13" name="Text 11"/>
          <p:cNvSpPr/>
          <p:nvPr/>
        </p:nvSpPr>
        <p:spPr>
          <a:xfrm>
            <a:off x="6095999" y="4813747"/>
            <a:ext cx="5203924"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
        <p:nvSpPr>
          <p:cNvPr id="14" name="Text 12"/>
          <p:cNvSpPr/>
          <p:nvPr/>
        </p:nvSpPr>
        <p:spPr>
          <a:xfrm>
            <a:off x="6095999" y="5188447"/>
            <a:ext cx="3244202" cy="1436942"/>
          </a:xfrm>
          <a:prstGeom prst="rect">
            <a:avLst/>
          </a:prstGeom>
          <a:noFill/>
          <a:ln/>
        </p:spPr>
        <p:txBody>
          <a:bodyPr wrap="square" lIns="0" tIns="0" rIns="0" bIns="0" rtlCol="0" anchor="t">
            <a:normAutofit/>
          </a:bodyPr>
          <a:lstStyle/>
          <a:p>
            <a:pPr>
              <a:lnSpc>
                <a:spcPct val="133000"/>
              </a:lnSpc>
            </a:pPr>
            <a:endParaRPr lang="en-US" sz="1467" dirty="0">
              <a:latin typeface="Trebuchet MS (Headings)"/>
            </a:endParaRPr>
          </a:p>
        </p:txBody>
      </p:sp>
      <p:graphicFrame>
        <p:nvGraphicFramePr>
          <p:cNvPr id="3" name="Diagram 2">
            <a:extLst>
              <a:ext uri="{FF2B5EF4-FFF2-40B4-BE49-F238E27FC236}">
                <a16:creationId xmlns:a16="http://schemas.microsoft.com/office/drawing/2014/main" id="{E4E3ED06-27D3-14D3-DF1F-670A35374E14}"/>
              </a:ext>
            </a:extLst>
          </p:cNvPr>
          <p:cNvGraphicFramePr/>
          <p:nvPr>
            <p:extLst>
              <p:ext uri="{D42A27DB-BD31-4B8C-83A1-F6EECF244321}">
                <p14:modId xmlns:p14="http://schemas.microsoft.com/office/powerpoint/2010/main" val="2223583580"/>
              </p:ext>
            </p:extLst>
          </p:nvPr>
        </p:nvGraphicFramePr>
        <p:xfrm>
          <a:off x="468009" y="973535"/>
          <a:ext cx="1059979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513922" y="649705"/>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Tax on Income, Intangible Assets &amp; Provisions</a:t>
            </a:r>
          </a:p>
        </p:txBody>
      </p:sp>
      <p:sp>
        <p:nvSpPr>
          <p:cNvPr id="6" name="Text 3"/>
          <p:cNvSpPr/>
          <p:nvPr/>
        </p:nvSpPr>
        <p:spPr>
          <a:xfrm>
            <a:off x="702132" y="2433626"/>
            <a:ext cx="3068141"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7" name="Text 4"/>
          <p:cNvSpPr/>
          <p:nvPr/>
        </p:nvSpPr>
        <p:spPr>
          <a:xfrm>
            <a:off x="702132" y="3366989"/>
            <a:ext cx="2508981" cy="247488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9" name="Text 5"/>
          <p:cNvSpPr/>
          <p:nvPr/>
        </p:nvSpPr>
        <p:spPr>
          <a:xfrm>
            <a:off x="3703964" y="2493995"/>
            <a:ext cx="3068141"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0" name="Text 6"/>
          <p:cNvSpPr/>
          <p:nvPr/>
        </p:nvSpPr>
        <p:spPr>
          <a:xfrm>
            <a:off x="3843710" y="3346785"/>
            <a:ext cx="2460837" cy="247488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12" name="Text 7"/>
          <p:cNvSpPr/>
          <p:nvPr/>
        </p:nvSpPr>
        <p:spPr>
          <a:xfrm>
            <a:off x="7003309" y="2448320"/>
            <a:ext cx="3068141" cy="590551"/>
          </a:xfrm>
          <a:prstGeom prst="rect">
            <a:avLst/>
          </a:prstGeom>
          <a:noFill/>
          <a:ln/>
        </p:spPr>
        <p:txBody>
          <a:bodyPr wrap="square" lIns="0" tIns="0" rIns="0" bIns="0" rtlCol="0" anchor="t">
            <a:normAutofit/>
          </a:bodyPr>
          <a:lstStyle/>
          <a:p>
            <a:pPr>
              <a:lnSpc>
                <a:spcPct val="104000"/>
              </a:lnSpc>
            </a:pPr>
            <a:endParaRPr lang="en-US" dirty="0">
              <a:latin typeface="+mj-lt"/>
            </a:endParaRPr>
          </a:p>
        </p:txBody>
      </p:sp>
      <p:sp>
        <p:nvSpPr>
          <p:cNvPr id="13" name="Text 8"/>
          <p:cNvSpPr/>
          <p:nvPr/>
        </p:nvSpPr>
        <p:spPr>
          <a:xfrm>
            <a:off x="7003309" y="3366989"/>
            <a:ext cx="2397366" cy="2737933"/>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graphicFrame>
        <p:nvGraphicFramePr>
          <p:cNvPr id="2" name="Diagram 1">
            <a:extLst>
              <a:ext uri="{FF2B5EF4-FFF2-40B4-BE49-F238E27FC236}">
                <a16:creationId xmlns:a16="http://schemas.microsoft.com/office/drawing/2014/main" id="{8D9A6D2D-8D7E-FE79-10D0-4FFCC5104B58}"/>
              </a:ext>
            </a:extLst>
          </p:cNvPr>
          <p:cNvGraphicFramePr/>
          <p:nvPr>
            <p:extLst>
              <p:ext uri="{D42A27DB-BD31-4B8C-83A1-F6EECF244321}">
                <p14:modId xmlns:p14="http://schemas.microsoft.com/office/powerpoint/2010/main" val="571773275"/>
              </p:ext>
            </p:extLst>
          </p:nvPr>
        </p:nvGraphicFramePr>
        <p:xfrm>
          <a:off x="702132" y="1362974"/>
          <a:ext cx="8476374" cy="5491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B49E82B-B41A-46EC-10B6-5F24D3CC552B}"/>
              </a:ext>
            </a:extLst>
          </p:cNvPr>
          <p:cNvGraphicFramePr/>
          <p:nvPr>
            <p:extLst>
              <p:ext uri="{D42A27DB-BD31-4B8C-83A1-F6EECF244321}">
                <p14:modId xmlns:p14="http://schemas.microsoft.com/office/powerpoint/2010/main" val="1879027675"/>
              </p:ext>
            </p:extLst>
          </p:nvPr>
        </p:nvGraphicFramePr>
        <p:xfrm>
          <a:off x="0" y="484209"/>
          <a:ext cx="9885872" cy="62804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2">
            <a:extLst>
              <a:ext uri="{FF2B5EF4-FFF2-40B4-BE49-F238E27FC236}">
                <a16:creationId xmlns:a16="http://schemas.microsoft.com/office/drawing/2014/main" id="{1F8494D0-D309-95EA-0FAF-6628BDF1FCB3}"/>
              </a:ext>
            </a:extLst>
          </p:cNvPr>
          <p:cNvSpPr/>
          <p:nvPr/>
        </p:nvSpPr>
        <p:spPr>
          <a:xfrm>
            <a:off x="368193" y="184347"/>
            <a:ext cx="10869017" cy="535285"/>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Balance Sheet — Classification &amp; Disclosure Gaps </a:t>
            </a:r>
            <a:r>
              <a:rPr lang="en-US" sz="1600" b="1" u="sng" dirty="0">
                <a:solidFill>
                  <a:schemeClr val="accent1">
                    <a:lumMod val="50000"/>
                  </a:schemeClr>
                </a:solidFill>
                <a:latin typeface="+mj-lt"/>
                <a:ea typeface="+mj-ea"/>
                <a:cs typeface="+mj-cs"/>
              </a:rPr>
              <a:t>(SCHEDULE III — BALANCE SHEET</a:t>
            </a:r>
            <a:r>
              <a:rPr lang="en-US" sz="2400" b="1" u="sng" dirty="0">
                <a:solidFill>
                  <a:schemeClr val="accent1">
                    <a:lumMod val="50000"/>
                  </a:schemeClr>
                </a:solidFill>
                <a:latin typeface="+mj-lt"/>
                <a:ea typeface="+mj-ea"/>
                <a:cs typeface="+mj-cs"/>
              </a:rPr>
              <a:t>)</a:t>
            </a:r>
          </a:p>
          <a:p>
            <a:pPr>
              <a:lnSpc>
                <a:spcPct val="104000"/>
              </a:lnSpc>
            </a:pPr>
            <a:endParaRPr lang="en-US" sz="2600" dirty="0">
              <a:solidFill>
                <a:srgbClr val="152D47"/>
              </a:solidFill>
              <a:latin typeface="+mj-lt"/>
            </a:endParaRPr>
          </a:p>
        </p:txBody>
      </p:sp>
      <p:sp>
        <p:nvSpPr>
          <p:cNvPr id="4" name="Text 1">
            <a:extLst>
              <a:ext uri="{FF2B5EF4-FFF2-40B4-BE49-F238E27FC236}">
                <a16:creationId xmlns:a16="http://schemas.microsoft.com/office/drawing/2014/main" id="{602B4F06-9677-B131-5AF0-E5B6109EDD66}"/>
              </a:ext>
            </a:extLst>
          </p:cNvPr>
          <p:cNvSpPr/>
          <p:nvPr/>
        </p:nvSpPr>
        <p:spPr>
          <a:xfrm>
            <a:off x="507510" y="216567"/>
            <a:ext cx="2663428" cy="535285"/>
          </a:xfrm>
          <a:prstGeom prst="rect">
            <a:avLst/>
          </a:prstGeom>
          <a:noFill/>
          <a:ln/>
        </p:spPr>
        <p:txBody>
          <a:bodyPr wrap="none" lIns="0" tIns="0" rIns="0" bIns="0" rtlCol="0" anchor="t"/>
          <a:lstStyle/>
          <a:p>
            <a:pPr>
              <a:lnSpc>
                <a:spcPct val="96000"/>
              </a:lnSpc>
            </a:pPr>
            <a:endParaRPr lang="en-US" sz="1067" dirty="0">
              <a:latin typeface="+mj-lt"/>
            </a:endParaRPr>
          </a:p>
        </p:txBody>
      </p:sp>
    </p:spTree>
    <p:extLst>
      <p:ext uri="{BB962C8B-B14F-4D97-AF65-F5344CB8AC3E}">
        <p14:creationId xmlns:p14="http://schemas.microsoft.com/office/powerpoint/2010/main" val="3999988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281192" y="313207"/>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Profit &amp; Loss and Guidance Note Observations </a:t>
            </a:r>
            <a:r>
              <a:rPr lang="en-US" sz="1400" b="1" u="sng" dirty="0">
                <a:solidFill>
                  <a:schemeClr val="accent1">
                    <a:lumMod val="50000"/>
                  </a:schemeClr>
                </a:solidFill>
                <a:latin typeface="+mj-lt"/>
                <a:ea typeface="+mj-ea"/>
                <a:cs typeface="+mj-cs"/>
              </a:rPr>
              <a:t>(SCHEDULE III — P&amp;L &amp; GUIDANCE NOTE)</a:t>
            </a:r>
          </a:p>
        </p:txBody>
      </p:sp>
      <p:graphicFrame>
        <p:nvGraphicFramePr>
          <p:cNvPr id="10" name="Diagram 9">
            <a:extLst>
              <a:ext uri="{FF2B5EF4-FFF2-40B4-BE49-F238E27FC236}">
                <a16:creationId xmlns:a16="http://schemas.microsoft.com/office/drawing/2014/main" id="{C8B9E4EF-81C6-CE04-D5A7-EE06DB8067A7}"/>
              </a:ext>
            </a:extLst>
          </p:cNvPr>
          <p:cNvGraphicFramePr/>
          <p:nvPr>
            <p:extLst>
              <p:ext uri="{D42A27DB-BD31-4B8C-83A1-F6EECF244321}">
                <p14:modId xmlns:p14="http://schemas.microsoft.com/office/powerpoint/2010/main" val="3136742753"/>
              </p:ext>
            </p:extLst>
          </p:nvPr>
        </p:nvGraphicFramePr>
        <p:xfrm>
          <a:off x="281192" y="744529"/>
          <a:ext cx="9380393" cy="6562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28991" y="609600"/>
            <a:ext cx="8596668" cy="706582"/>
          </a:xfrm>
        </p:spPr>
        <p:txBody>
          <a:bodyPr/>
          <a:lstStyle/>
          <a:p>
            <a:r>
              <a:rPr lang="en-IN" b="1" u="sng" dirty="0">
                <a:solidFill>
                  <a:schemeClr val="accent1">
                    <a:lumMod val="50000"/>
                  </a:schemeClr>
                </a:solidFill>
              </a:rPr>
              <a:t>Assertions</a:t>
            </a:r>
          </a:p>
        </p:txBody>
      </p:sp>
      <p:graphicFrame>
        <p:nvGraphicFramePr>
          <p:cNvPr id="10" name="Diagram 9"/>
          <p:cNvGraphicFramePr/>
          <p:nvPr>
            <p:extLst>
              <p:ext uri="{D42A27DB-BD31-4B8C-83A1-F6EECF244321}">
                <p14:modId xmlns:p14="http://schemas.microsoft.com/office/powerpoint/2010/main" val="1576770676"/>
              </p:ext>
            </p:extLst>
          </p:nvPr>
        </p:nvGraphicFramePr>
        <p:xfrm>
          <a:off x="333830" y="1300250"/>
          <a:ext cx="9405256" cy="4875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6622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145153"/>
            <a:ext cx="8844038" cy="706582"/>
          </a:xfrm>
        </p:spPr>
        <p:txBody>
          <a:bodyPr>
            <a:noAutofit/>
          </a:bodyPr>
          <a:lstStyle/>
          <a:p>
            <a:pPr algn="ctr"/>
            <a:r>
              <a:rPr lang="en-IN" sz="2400" b="1" u="sng" dirty="0">
                <a:solidFill>
                  <a:schemeClr val="accent1">
                    <a:lumMod val="50000"/>
                  </a:schemeClr>
                </a:solidFill>
              </a:rPr>
              <a:t>Assertions about Classes of Transactions and Events for the Period under Audit </a:t>
            </a:r>
          </a:p>
        </p:txBody>
      </p:sp>
      <p:graphicFrame>
        <p:nvGraphicFramePr>
          <p:cNvPr id="2" name="Diagram 1"/>
          <p:cNvGraphicFramePr/>
          <p:nvPr>
            <p:extLst>
              <p:ext uri="{D42A27DB-BD31-4B8C-83A1-F6EECF244321}">
                <p14:modId xmlns:p14="http://schemas.microsoft.com/office/powerpoint/2010/main" val="1891826764"/>
              </p:ext>
            </p:extLst>
          </p:nvPr>
        </p:nvGraphicFramePr>
        <p:xfrm>
          <a:off x="319313" y="1030512"/>
          <a:ext cx="8244116" cy="5036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7120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0" y="261267"/>
            <a:ext cx="8596668" cy="706582"/>
          </a:xfrm>
        </p:spPr>
        <p:txBody>
          <a:bodyPr>
            <a:noAutofit/>
          </a:bodyPr>
          <a:lstStyle/>
          <a:p>
            <a:pPr algn="ctr"/>
            <a:r>
              <a:rPr lang="en-US" sz="2400" b="1" u="sng" dirty="0">
                <a:solidFill>
                  <a:schemeClr val="accent1">
                    <a:lumMod val="50000"/>
                  </a:schemeClr>
                </a:solidFill>
              </a:rPr>
              <a:t>Assertions about Account Balances at the Period End</a:t>
            </a:r>
            <a:r>
              <a:rPr lang="en-IN" sz="2400" b="1" u="sng" dirty="0">
                <a:solidFill>
                  <a:schemeClr val="accent1">
                    <a:lumMod val="50000"/>
                  </a:schemeClr>
                </a:solidFill>
              </a:rPr>
              <a:t> </a:t>
            </a:r>
          </a:p>
        </p:txBody>
      </p:sp>
      <p:graphicFrame>
        <p:nvGraphicFramePr>
          <p:cNvPr id="2" name="Diagram 1"/>
          <p:cNvGraphicFramePr/>
          <p:nvPr>
            <p:extLst>
              <p:ext uri="{D42A27DB-BD31-4B8C-83A1-F6EECF244321}">
                <p14:modId xmlns:p14="http://schemas.microsoft.com/office/powerpoint/2010/main" val="2750388827"/>
              </p:ext>
            </p:extLst>
          </p:nvPr>
        </p:nvGraphicFramePr>
        <p:xfrm>
          <a:off x="377374" y="827312"/>
          <a:ext cx="8220716" cy="5268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5925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Review of Periodicity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1883381924"/>
              </p:ext>
            </p:extLst>
          </p:nvPr>
        </p:nvGraphicFramePr>
        <p:xfrm>
          <a:off x="377374" y="827312"/>
          <a:ext cx="8505369" cy="58202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1079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15025" y="230038"/>
            <a:ext cx="8596668" cy="706582"/>
          </a:xfrm>
        </p:spPr>
        <p:txBody>
          <a:bodyPr>
            <a:normAutofit/>
          </a:bodyPr>
          <a:lstStyle/>
          <a:p>
            <a:r>
              <a:rPr lang="en-IN" sz="3000" b="1" u="sng" dirty="0">
                <a:solidFill>
                  <a:schemeClr val="accent1">
                    <a:lumMod val="50000"/>
                  </a:schemeClr>
                </a:solidFill>
              </a:rPr>
              <a:t>Major Considerations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245120"/>
              </p:ext>
            </p:extLst>
          </p:nvPr>
        </p:nvGraphicFramePr>
        <p:xfrm>
          <a:off x="0" y="1143654"/>
          <a:ext cx="10427483" cy="5291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2130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Review of Periodicity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867569575"/>
              </p:ext>
            </p:extLst>
          </p:nvPr>
        </p:nvGraphicFramePr>
        <p:xfrm>
          <a:off x="377374" y="827312"/>
          <a:ext cx="8127997" cy="5268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5821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Provisioning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280028403"/>
              </p:ext>
            </p:extLst>
          </p:nvPr>
        </p:nvGraphicFramePr>
        <p:xfrm>
          <a:off x="377374" y="827312"/>
          <a:ext cx="8127997" cy="5268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301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Review Classifications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138227745"/>
              </p:ext>
            </p:extLst>
          </p:nvPr>
        </p:nvGraphicFramePr>
        <p:xfrm>
          <a:off x="377373" y="827312"/>
          <a:ext cx="8635997" cy="5268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0241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Review Completeness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700465499"/>
              </p:ext>
            </p:extLst>
          </p:nvPr>
        </p:nvGraphicFramePr>
        <p:xfrm>
          <a:off x="377374" y="827312"/>
          <a:ext cx="8127997" cy="584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0950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406400" y="232238"/>
            <a:ext cx="8596668" cy="706582"/>
          </a:xfrm>
        </p:spPr>
        <p:txBody>
          <a:bodyPr>
            <a:noAutofit/>
          </a:bodyPr>
          <a:lstStyle/>
          <a:p>
            <a:r>
              <a:rPr lang="en-US" sz="2400" b="1" u="sng" dirty="0">
                <a:solidFill>
                  <a:schemeClr val="accent1">
                    <a:lumMod val="50000"/>
                  </a:schemeClr>
                </a:solidFill>
              </a:rPr>
              <a:t>Reconciliations 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3081441409"/>
              </p:ext>
            </p:extLst>
          </p:nvPr>
        </p:nvGraphicFramePr>
        <p:xfrm>
          <a:off x="130613" y="690638"/>
          <a:ext cx="8795673" cy="588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8199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406400" y="232238"/>
            <a:ext cx="8596668" cy="706582"/>
          </a:xfrm>
        </p:spPr>
        <p:txBody>
          <a:bodyPr>
            <a:noAutofit/>
          </a:bodyPr>
          <a:lstStyle/>
          <a:p>
            <a:r>
              <a:rPr lang="en-US" sz="2400" b="1" u="sng" dirty="0">
                <a:solidFill>
                  <a:schemeClr val="accent1">
                    <a:lumMod val="50000"/>
                  </a:schemeClr>
                </a:solidFill>
              </a:rPr>
              <a:t>Physical Verification 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1643980807"/>
              </p:ext>
            </p:extLst>
          </p:nvPr>
        </p:nvGraphicFramePr>
        <p:xfrm>
          <a:off x="130613" y="690638"/>
          <a:ext cx="8795673" cy="588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2578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406400" y="232238"/>
            <a:ext cx="8596668" cy="706582"/>
          </a:xfrm>
        </p:spPr>
        <p:txBody>
          <a:bodyPr>
            <a:noAutofit/>
          </a:bodyPr>
          <a:lstStyle/>
          <a:p>
            <a:r>
              <a:rPr lang="en-US" sz="2400" b="1" u="sng" dirty="0">
                <a:solidFill>
                  <a:schemeClr val="accent1">
                    <a:lumMod val="50000"/>
                  </a:schemeClr>
                </a:solidFill>
              </a:rPr>
              <a:t>Cash Review 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646318423"/>
              </p:ext>
            </p:extLst>
          </p:nvPr>
        </p:nvGraphicFramePr>
        <p:xfrm>
          <a:off x="130613" y="690638"/>
          <a:ext cx="8795673" cy="588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6482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Review Ledgers &amp; Groups structuring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2621522866"/>
              </p:ext>
            </p:extLst>
          </p:nvPr>
        </p:nvGraphicFramePr>
        <p:xfrm>
          <a:off x="377374" y="827312"/>
          <a:ext cx="8127997" cy="584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7487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91885" y="188695"/>
            <a:ext cx="8596668" cy="706582"/>
          </a:xfrm>
        </p:spPr>
        <p:txBody>
          <a:bodyPr>
            <a:noAutofit/>
          </a:bodyPr>
          <a:lstStyle/>
          <a:p>
            <a:r>
              <a:rPr lang="en-US" sz="2400" b="1" u="sng" dirty="0">
                <a:solidFill>
                  <a:schemeClr val="accent1">
                    <a:lumMod val="50000"/>
                  </a:schemeClr>
                </a:solidFill>
              </a:rPr>
              <a:t>Valuation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914705594"/>
              </p:ext>
            </p:extLst>
          </p:nvPr>
        </p:nvGraphicFramePr>
        <p:xfrm>
          <a:off x="377374" y="827312"/>
          <a:ext cx="8519883" cy="584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941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406400" y="232238"/>
            <a:ext cx="8596668" cy="706582"/>
          </a:xfrm>
        </p:spPr>
        <p:txBody>
          <a:bodyPr>
            <a:noAutofit/>
          </a:bodyPr>
          <a:lstStyle/>
          <a:p>
            <a:r>
              <a:rPr lang="en-US" sz="2400" b="1" u="sng" dirty="0">
                <a:solidFill>
                  <a:schemeClr val="accent1">
                    <a:lumMod val="50000"/>
                  </a:schemeClr>
                </a:solidFill>
              </a:rPr>
              <a:t>Balance Confirmations</a:t>
            </a:r>
            <a:r>
              <a:rPr lang="en-IN" sz="2400" b="1" u="sng" dirty="0">
                <a:solidFill>
                  <a:schemeClr val="accent1">
                    <a:lumMod val="50000"/>
                  </a:schemeClr>
                </a:solidFill>
              </a:rPr>
              <a:t> </a:t>
            </a:r>
          </a:p>
        </p:txBody>
      </p:sp>
      <p:graphicFrame>
        <p:nvGraphicFramePr>
          <p:cNvPr id="6" name="Diagram 5"/>
          <p:cNvGraphicFramePr/>
          <p:nvPr>
            <p:extLst>
              <p:ext uri="{D42A27DB-BD31-4B8C-83A1-F6EECF244321}">
                <p14:modId xmlns:p14="http://schemas.microsoft.com/office/powerpoint/2010/main" val="3380353285"/>
              </p:ext>
            </p:extLst>
          </p:nvPr>
        </p:nvGraphicFramePr>
        <p:xfrm>
          <a:off x="507999" y="661609"/>
          <a:ext cx="9506857" cy="5869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685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err="1">
                <a:solidFill>
                  <a:schemeClr val="accent1">
                    <a:lumMod val="50000"/>
                  </a:schemeClr>
                </a:solidFill>
              </a:rPr>
              <a:t>Applicabilities</a:t>
            </a:r>
            <a:r>
              <a:rPr lang="en-IN" sz="2400" b="1" u="sng" dirty="0">
                <a:solidFill>
                  <a:schemeClr val="accent1">
                    <a:lumMod val="50000"/>
                  </a:schemeClr>
                </a:solidFill>
              </a:rPr>
              <a:t> to determine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57304713"/>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997186731"/>
              </p:ext>
            </p:extLst>
          </p:nvPr>
        </p:nvGraphicFramePr>
        <p:xfrm>
          <a:off x="377370" y="1436912"/>
          <a:ext cx="8984344" cy="40785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92099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406400" y="232238"/>
            <a:ext cx="8596668" cy="706582"/>
          </a:xfrm>
        </p:spPr>
        <p:txBody>
          <a:bodyPr>
            <a:noAutofit/>
          </a:bodyPr>
          <a:lstStyle/>
          <a:p>
            <a:r>
              <a:rPr lang="en-US" sz="2000" b="1" u="sng" dirty="0">
                <a:solidFill>
                  <a:schemeClr val="accent1">
                    <a:lumMod val="50000"/>
                  </a:schemeClr>
                </a:solidFill>
              </a:rPr>
              <a:t>Other Significant Information in Balance Confirmation Letter</a:t>
            </a:r>
            <a:endParaRPr lang="en-IN" sz="20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4009603113"/>
              </p:ext>
            </p:extLst>
          </p:nvPr>
        </p:nvGraphicFramePr>
        <p:xfrm>
          <a:off x="537013" y="574524"/>
          <a:ext cx="7692587" cy="57246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4525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406400" y="232238"/>
            <a:ext cx="8596668" cy="706582"/>
          </a:xfrm>
        </p:spPr>
        <p:txBody>
          <a:bodyPr>
            <a:noAutofit/>
          </a:bodyPr>
          <a:lstStyle/>
          <a:p>
            <a:r>
              <a:rPr lang="en-US" sz="2400" b="1" u="sng" dirty="0">
                <a:solidFill>
                  <a:schemeClr val="accent1">
                    <a:lumMod val="50000"/>
                  </a:schemeClr>
                </a:solidFill>
              </a:rPr>
              <a:t>Balance Review &amp; Clearances 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1049835834"/>
              </p:ext>
            </p:extLst>
          </p:nvPr>
        </p:nvGraphicFramePr>
        <p:xfrm>
          <a:off x="130613" y="690638"/>
          <a:ext cx="8795673" cy="588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7959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73604" y="910036"/>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General Principles &amp; Responsibilities</a:t>
            </a:r>
          </a:p>
        </p:txBody>
      </p:sp>
      <p:sp>
        <p:nvSpPr>
          <p:cNvPr id="7" name="Text 5"/>
          <p:cNvSpPr/>
          <p:nvPr/>
        </p:nvSpPr>
        <p:spPr>
          <a:xfrm>
            <a:off x="714375" y="2932411"/>
            <a:ext cx="5098157"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8" name="Text 6"/>
          <p:cNvSpPr/>
          <p:nvPr/>
        </p:nvSpPr>
        <p:spPr>
          <a:xfrm>
            <a:off x="714376" y="3416697"/>
            <a:ext cx="4018046" cy="2087065"/>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mj-lt"/>
            </a:endParaRPr>
          </a:p>
        </p:txBody>
      </p:sp>
      <p:sp>
        <p:nvSpPr>
          <p:cNvPr id="9" name="Text 7"/>
          <p:cNvSpPr/>
          <p:nvPr/>
        </p:nvSpPr>
        <p:spPr>
          <a:xfrm>
            <a:off x="5491690" y="2932410"/>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0" name="Text 8"/>
          <p:cNvSpPr/>
          <p:nvPr/>
        </p:nvSpPr>
        <p:spPr>
          <a:xfrm>
            <a:off x="5370409" y="3379337"/>
            <a:ext cx="5203924" cy="670917"/>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mj-lt"/>
            </a:endParaRPr>
          </a:p>
        </p:txBody>
      </p:sp>
      <p:sp>
        <p:nvSpPr>
          <p:cNvPr id="11" name="Text 9"/>
          <p:cNvSpPr/>
          <p:nvPr/>
        </p:nvSpPr>
        <p:spPr>
          <a:xfrm>
            <a:off x="5491690" y="4327229"/>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2" name="Text 10"/>
          <p:cNvSpPr/>
          <p:nvPr/>
        </p:nvSpPr>
        <p:spPr>
          <a:xfrm>
            <a:off x="5370409" y="4805604"/>
            <a:ext cx="4591738" cy="1611238"/>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mj-lt"/>
            </a:endParaRPr>
          </a:p>
        </p:txBody>
      </p:sp>
      <p:sp>
        <p:nvSpPr>
          <p:cNvPr id="14" name="TextBox 13">
            <a:extLst>
              <a:ext uri="{FF2B5EF4-FFF2-40B4-BE49-F238E27FC236}">
                <a16:creationId xmlns:a16="http://schemas.microsoft.com/office/drawing/2014/main" id="{1544C1F8-7D4A-103F-1EAA-F9F21C24EC1E}"/>
              </a:ext>
            </a:extLst>
          </p:cNvPr>
          <p:cNvSpPr txBox="1"/>
          <p:nvPr/>
        </p:nvSpPr>
        <p:spPr>
          <a:xfrm>
            <a:off x="272591" y="217551"/>
            <a:ext cx="7393687" cy="553998"/>
          </a:xfrm>
          <a:prstGeom prst="rect">
            <a:avLst/>
          </a:prstGeom>
          <a:noFill/>
        </p:spPr>
        <p:txBody>
          <a:bodyPr wrap="square">
            <a:spAutoFit/>
          </a:bodyPr>
          <a:lstStyle/>
          <a:p>
            <a:r>
              <a:rPr lang="en-IN" sz="3000" b="1" u="sng" dirty="0">
                <a:solidFill>
                  <a:schemeClr val="accent1">
                    <a:lumMod val="50000"/>
                  </a:schemeClr>
                </a:solidFill>
                <a:latin typeface="+mj-lt"/>
                <a:ea typeface="+mj-ea"/>
                <a:cs typeface="+mj-cs"/>
              </a:rPr>
              <a:t>Major observations in respect to SA</a:t>
            </a:r>
          </a:p>
        </p:txBody>
      </p:sp>
      <p:graphicFrame>
        <p:nvGraphicFramePr>
          <p:cNvPr id="2" name="Diagram 1">
            <a:extLst>
              <a:ext uri="{FF2B5EF4-FFF2-40B4-BE49-F238E27FC236}">
                <a16:creationId xmlns:a16="http://schemas.microsoft.com/office/drawing/2014/main" id="{D3DA7C05-2586-9BD6-D614-42145166977D}"/>
              </a:ext>
            </a:extLst>
          </p:cNvPr>
          <p:cNvGraphicFramePr/>
          <p:nvPr>
            <p:extLst>
              <p:ext uri="{D42A27DB-BD31-4B8C-83A1-F6EECF244321}">
                <p14:modId xmlns:p14="http://schemas.microsoft.com/office/powerpoint/2010/main" val="2723498621"/>
              </p:ext>
            </p:extLst>
          </p:nvPr>
        </p:nvGraphicFramePr>
        <p:xfrm>
          <a:off x="-2459574" y="1473527"/>
          <a:ext cx="1184511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46980" y="400124"/>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SA 230 — Audit Documentation</a:t>
            </a:r>
          </a:p>
        </p:txBody>
      </p:sp>
      <p:sp>
        <p:nvSpPr>
          <p:cNvPr id="7" name="Text 4"/>
          <p:cNvSpPr/>
          <p:nvPr/>
        </p:nvSpPr>
        <p:spPr>
          <a:xfrm>
            <a:off x="977503" y="3344565"/>
            <a:ext cx="2966541"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
        <p:nvSpPr>
          <p:cNvPr id="8" name="Text 5"/>
          <p:cNvSpPr/>
          <p:nvPr/>
        </p:nvSpPr>
        <p:spPr>
          <a:xfrm>
            <a:off x="977503" y="3753247"/>
            <a:ext cx="2966541" cy="1512093"/>
          </a:xfrm>
          <a:prstGeom prst="rect">
            <a:avLst/>
          </a:prstGeom>
          <a:noFill/>
          <a:ln/>
        </p:spPr>
        <p:txBody>
          <a:bodyPr wrap="square" lIns="0" tIns="0" rIns="0" bIns="0" rtlCol="0" anchor="t">
            <a:normAutofit/>
          </a:bodyPr>
          <a:lstStyle/>
          <a:p>
            <a:pPr>
              <a:lnSpc>
                <a:spcPct val="133000"/>
              </a:lnSpc>
            </a:pPr>
            <a:endParaRPr lang="en-US" sz="1467" dirty="0">
              <a:latin typeface="Trebuchet MS (Headings)"/>
            </a:endParaRPr>
          </a:p>
        </p:txBody>
      </p:sp>
      <p:sp>
        <p:nvSpPr>
          <p:cNvPr id="11" name="Text 7"/>
          <p:cNvSpPr/>
          <p:nvPr/>
        </p:nvSpPr>
        <p:spPr>
          <a:xfrm>
            <a:off x="4663480" y="3753247"/>
            <a:ext cx="2966541" cy="1512093"/>
          </a:xfrm>
          <a:prstGeom prst="rect">
            <a:avLst/>
          </a:prstGeom>
          <a:noFill/>
          <a:ln/>
        </p:spPr>
        <p:txBody>
          <a:bodyPr wrap="square" lIns="0" tIns="0" rIns="0" bIns="0" rtlCol="0" anchor="t">
            <a:normAutofit/>
          </a:bodyPr>
          <a:lstStyle/>
          <a:p>
            <a:pPr>
              <a:lnSpc>
                <a:spcPct val="133000"/>
              </a:lnSpc>
            </a:pPr>
            <a:endParaRPr lang="en-US" sz="1467" dirty="0">
              <a:latin typeface="Trebuchet MS (Headings)"/>
            </a:endParaRPr>
          </a:p>
        </p:txBody>
      </p:sp>
      <p:sp>
        <p:nvSpPr>
          <p:cNvPr id="13" name="Text 8"/>
          <p:cNvSpPr/>
          <p:nvPr/>
        </p:nvSpPr>
        <p:spPr>
          <a:xfrm>
            <a:off x="8349456" y="3344565"/>
            <a:ext cx="2966541"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
        <p:nvSpPr>
          <p:cNvPr id="14" name="Text 9"/>
          <p:cNvSpPr/>
          <p:nvPr/>
        </p:nvSpPr>
        <p:spPr>
          <a:xfrm>
            <a:off x="8349456" y="3753247"/>
            <a:ext cx="2966541" cy="1512093"/>
          </a:xfrm>
          <a:prstGeom prst="rect">
            <a:avLst/>
          </a:prstGeom>
          <a:noFill/>
          <a:ln/>
        </p:spPr>
        <p:txBody>
          <a:bodyPr wrap="square" lIns="0" tIns="0" rIns="0" bIns="0" rtlCol="0" anchor="t">
            <a:normAutofit/>
          </a:bodyPr>
          <a:lstStyle/>
          <a:p>
            <a:pPr>
              <a:lnSpc>
                <a:spcPct val="133000"/>
              </a:lnSpc>
            </a:pPr>
            <a:r>
              <a:rPr lang="en-US" sz="1467" dirty="0">
                <a:latin typeface="Trebuchet MS (Headings)"/>
                <a:ea typeface="Heebo" pitchFamily="34" charset="-122"/>
                <a:cs typeface="Heebo" pitchFamily="34" charset="-120"/>
              </a:rPr>
              <a:t>.</a:t>
            </a:r>
            <a:endParaRPr lang="en-US" sz="1467" dirty="0">
              <a:latin typeface="Trebuchet MS (Headings)"/>
            </a:endParaRPr>
          </a:p>
        </p:txBody>
      </p:sp>
      <p:graphicFrame>
        <p:nvGraphicFramePr>
          <p:cNvPr id="15" name="Diagram 14">
            <a:extLst>
              <a:ext uri="{FF2B5EF4-FFF2-40B4-BE49-F238E27FC236}">
                <a16:creationId xmlns:a16="http://schemas.microsoft.com/office/drawing/2014/main" id="{38CDA5D0-6B08-85E4-8AFF-2DDA3C8AB736}"/>
              </a:ext>
            </a:extLst>
          </p:cNvPr>
          <p:cNvGraphicFramePr/>
          <p:nvPr>
            <p:extLst>
              <p:ext uri="{D42A27DB-BD31-4B8C-83A1-F6EECF244321}">
                <p14:modId xmlns:p14="http://schemas.microsoft.com/office/powerpoint/2010/main" val="606965146"/>
              </p:ext>
            </p:extLst>
          </p:nvPr>
        </p:nvGraphicFramePr>
        <p:xfrm>
          <a:off x="135042" y="1020961"/>
          <a:ext cx="9697684" cy="5464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 6">
            <a:extLst>
              <a:ext uri="{FF2B5EF4-FFF2-40B4-BE49-F238E27FC236}">
                <a16:creationId xmlns:a16="http://schemas.microsoft.com/office/drawing/2014/main" id="{21F58D75-58C2-9882-49BB-C513DBCF7AA4}"/>
              </a:ext>
            </a:extLst>
          </p:cNvPr>
          <p:cNvSpPr/>
          <p:nvPr/>
        </p:nvSpPr>
        <p:spPr>
          <a:xfrm>
            <a:off x="4663480" y="3344565"/>
            <a:ext cx="2966541" cy="295275"/>
          </a:xfrm>
          <a:prstGeom prst="rect">
            <a:avLst/>
          </a:prstGeom>
          <a:noFill/>
          <a:ln/>
        </p:spPr>
        <p:txBody>
          <a:bodyPr wrap="none" lIns="0" tIns="0" rIns="0" bIns="0" rtlCol="0" anchor="t"/>
          <a:lstStyle/>
          <a:p>
            <a:pPr>
              <a:lnSpc>
                <a:spcPct val="104000"/>
              </a:lnSpc>
            </a:pPr>
            <a:endParaRPr lang="en-US" dirty="0">
              <a:latin typeface="Trebuchet MS (Heading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356641" y="462393"/>
            <a:ext cx="9011896"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Risk Assessment &amp; Response to Assessed Risks</a:t>
            </a:r>
          </a:p>
        </p:txBody>
      </p:sp>
      <p:sp>
        <p:nvSpPr>
          <p:cNvPr id="6" name="Shape 4"/>
          <p:cNvSpPr/>
          <p:nvPr/>
        </p:nvSpPr>
        <p:spPr>
          <a:xfrm>
            <a:off x="338349" y="1203777"/>
            <a:ext cx="4596303" cy="2695363"/>
          </a:xfrm>
          <a:prstGeom prst="roundRect">
            <a:avLst>
              <a:gd name="adj" fmla="val 979"/>
            </a:avLst>
          </a:prstGeom>
          <a:solidFill>
            <a:schemeClr val="accent2">
              <a:lumMod val="40000"/>
              <a:lumOff val="60000"/>
            </a:schemeClr>
          </a:solidFill>
          <a:ln/>
        </p:spPr>
        <p:txBody>
          <a:bodyPr/>
          <a:lstStyle/>
          <a:p>
            <a:endParaRPr lang="en-IN" dirty="0">
              <a:latin typeface="+mj-lt"/>
            </a:endParaRPr>
          </a:p>
        </p:txBody>
      </p:sp>
      <p:sp>
        <p:nvSpPr>
          <p:cNvPr id="7" name="Text 5"/>
          <p:cNvSpPr/>
          <p:nvPr/>
        </p:nvSpPr>
        <p:spPr>
          <a:xfrm>
            <a:off x="1504817" y="1324384"/>
            <a:ext cx="3118941" cy="295275"/>
          </a:xfrm>
          <a:prstGeom prst="rect">
            <a:avLst/>
          </a:prstGeom>
          <a:noFill/>
          <a:ln/>
        </p:spPr>
        <p:txBody>
          <a:bodyPr wrap="none" lIns="0" tIns="0" rIns="0" bIns="0" rtlCol="0" anchor="t"/>
          <a:lstStyle/>
          <a:p>
            <a:pPr>
              <a:lnSpc>
                <a:spcPct val="104000"/>
              </a:lnSpc>
            </a:pPr>
            <a:r>
              <a:rPr lang="en-US" b="1" dirty="0">
                <a:latin typeface="+mj-lt"/>
                <a:ea typeface="Crimson Pro SemiBold" pitchFamily="34" charset="-122"/>
                <a:cs typeface="Crimson Pro SemiBold" pitchFamily="34" charset="-120"/>
              </a:rPr>
              <a:t>SA 300 — Planning</a:t>
            </a:r>
            <a:endParaRPr lang="en-US" b="1" dirty="0">
              <a:latin typeface="+mj-lt"/>
            </a:endParaRPr>
          </a:p>
        </p:txBody>
      </p:sp>
      <p:sp>
        <p:nvSpPr>
          <p:cNvPr id="8" name="Text 6"/>
          <p:cNvSpPr/>
          <p:nvPr/>
        </p:nvSpPr>
        <p:spPr>
          <a:xfrm>
            <a:off x="574491" y="1823582"/>
            <a:ext cx="3813126" cy="1919267"/>
          </a:xfrm>
          <a:prstGeom prst="rect">
            <a:avLst/>
          </a:prstGeom>
          <a:noFill/>
          <a:ln/>
        </p:spPr>
        <p:txBody>
          <a:bodyPr wrap="square" lIns="0" tIns="0" rIns="0" bIns="0" rtlCol="0" anchor="t">
            <a:noAutofit/>
          </a:bodyPr>
          <a:lstStyle/>
          <a:p>
            <a:pPr>
              <a:lnSpc>
                <a:spcPct val="133000"/>
              </a:lnSpc>
            </a:pPr>
            <a:r>
              <a:rPr lang="en-US" dirty="0">
                <a:latin typeface="+mj-lt"/>
                <a:ea typeface="Heebo" pitchFamily="34" charset="-122"/>
                <a:cs typeface="Heebo" pitchFamily="34" charset="-120"/>
              </a:rPr>
              <a:t>No comprehensive audit plan covering risk assessment procedures, further audit procedures at assertion level, or documentation of strategy changes.</a:t>
            </a:r>
            <a:endParaRPr lang="en-US" dirty="0">
              <a:latin typeface="+mj-lt"/>
            </a:endParaRPr>
          </a:p>
        </p:txBody>
      </p:sp>
      <p:sp>
        <p:nvSpPr>
          <p:cNvPr id="9" name="Shape 7"/>
          <p:cNvSpPr/>
          <p:nvPr/>
        </p:nvSpPr>
        <p:spPr>
          <a:xfrm>
            <a:off x="5170793" y="1203777"/>
            <a:ext cx="4596303" cy="2619604"/>
          </a:xfrm>
          <a:prstGeom prst="roundRect">
            <a:avLst>
              <a:gd name="adj" fmla="val 979"/>
            </a:avLst>
          </a:prstGeom>
          <a:solidFill>
            <a:schemeClr val="accent4">
              <a:lumMod val="40000"/>
              <a:lumOff val="60000"/>
            </a:schemeClr>
          </a:solidFill>
          <a:ln/>
        </p:spPr>
        <p:txBody>
          <a:bodyPr/>
          <a:lstStyle/>
          <a:p>
            <a:endParaRPr lang="en-IN" dirty="0">
              <a:latin typeface="+mj-lt"/>
            </a:endParaRPr>
          </a:p>
        </p:txBody>
      </p:sp>
      <p:sp>
        <p:nvSpPr>
          <p:cNvPr id="10" name="Text 8"/>
          <p:cNvSpPr/>
          <p:nvPr/>
        </p:nvSpPr>
        <p:spPr>
          <a:xfrm>
            <a:off x="5500011" y="1362927"/>
            <a:ext cx="3868526" cy="590551"/>
          </a:xfrm>
          <a:prstGeom prst="rect">
            <a:avLst/>
          </a:prstGeom>
          <a:noFill/>
          <a:ln/>
        </p:spPr>
        <p:txBody>
          <a:bodyPr wrap="square" lIns="0" tIns="0" rIns="0" bIns="0" rtlCol="0" anchor="t">
            <a:normAutofit/>
          </a:bodyPr>
          <a:lstStyle/>
          <a:p>
            <a:pPr>
              <a:lnSpc>
                <a:spcPct val="104000"/>
              </a:lnSpc>
            </a:pPr>
            <a:r>
              <a:rPr lang="en-US" b="1" dirty="0">
                <a:latin typeface="+mj-lt"/>
                <a:ea typeface="Crimson Pro SemiBold" pitchFamily="34" charset="-122"/>
                <a:cs typeface="Crimson Pro SemiBold" pitchFamily="34" charset="-120"/>
              </a:rPr>
              <a:t>SA 315 &amp; 320 — Risk &amp; Materiality</a:t>
            </a:r>
            <a:endParaRPr lang="en-US" b="1" dirty="0">
              <a:latin typeface="+mj-lt"/>
            </a:endParaRPr>
          </a:p>
        </p:txBody>
      </p:sp>
      <p:sp>
        <p:nvSpPr>
          <p:cNvPr id="11" name="Text 9"/>
          <p:cNvSpPr/>
          <p:nvPr/>
        </p:nvSpPr>
        <p:spPr>
          <a:xfrm>
            <a:off x="5382884" y="1835617"/>
            <a:ext cx="3985653" cy="1796904"/>
          </a:xfrm>
          <a:prstGeom prst="rect">
            <a:avLst/>
          </a:prstGeom>
          <a:noFill/>
          <a:ln/>
        </p:spPr>
        <p:txBody>
          <a:bodyPr wrap="square" lIns="0" tIns="0" rIns="0" bIns="0" rtlCol="0" anchor="t">
            <a:noAutofit/>
          </a:bodyPr>
          <a:lstStyle/>
          <a:p>
            <a:pPr>
              <a:lnSpc>
                <a:spcPct val="133000"/>
              </a:lnSpc>
            </a:pPr>
            <a:r>
              <a:rPr lang="en-US" dirty="0">
                <a:latin typeface="+mj-lt"/>
                <a:ea typeface="Heebo" pitchFamily="34" charset="-122"/>
                <a:cs typeface="Heebo" pitchFamily="34" charset="-120"/>
              </a:rPr>
              <a:t>No work papers for risk identification. Performance materiality not determined. Materiality levels and factors not documented.</a:t>
            </a:r>
            <a:endParaRPr lang="en-US" dirty="0">
              <a:latin typeface="+mj-lt"/>
            </a:endParaRPr>
          </a:p>
        </p:txBody>
      </p:sp>
      <p:sp>
        <p:nvSpPr>
          <p:cNvPr id="12" name="Shape 10"/>
          <p:cNvSpPr/>
          <p:nvPr/>
        </p:nvSpPr>
        <p:spPr>
          <a:xfrm>
            <a:off x="3176567" y="4125634"/>
            <a:ext cx="4596304" cy="2447694"/>
          </a:xfrm>
          <a:prstGeom prst="roundRect">
            <a:avLst>
              <a:gd name="adj" fmla="val 979"/>
            </a:avLst>
          </a:prstGeom>
          <a:solidFill>
            <a:schemeClr val="accent3">
              <a:lumMod val="40000"/>
              <a:lumOff val="60000"/>
            </a:schemeClr>
          </a:solidFill>
          <a:ln/>
        </p:spPr>
        <p:txBody>
          <a:bodyPr/>
          <a:lstStyle/>
          <a:p>
            <a:endParaRPr lang="en-IN">
              <a:latin typeface="+mj-lt"/>
            </a:endParaRPr>
          </a:p>
        </p:txBody>
      </p:sp>
      <p:sp>
        <p:nvSpPr>
          <p:cNvPr id="14" name="Text 12"/>
          <p:cNvSpPr/>
          <p:nvPr/>
        </p:nvSpPr>
        <p:spPr>
          <a:xfrm>
            <a:off x="3357307" y="4669963"/>
            <a:ext cx="4415564" cy="2075345"/>
          </a:xfrm>
          <a:prstGeom prst="rect">
            <a:avLst/>
          </a:prstGeom>
          <a:noFill/>
          <a:ln/>
        </p:spPr>
        <p:txBody>
          <a:bodyPr wrap="square" lIns="0" tIns="0" rIns="0" bIns="0" rtlCol="0" anchor="t">
            <a:noAutofit/>
          </a:bodyPr>
          <a:lstStyle/>
          <a:p>
            <a:pPr>
              <a:lnSpc>
                <a:spcPct val="133000"/>
              </a:lnSpc>
            </a:pPr>
            <a:r>
              <a:rPr lang="en-US" dirty="0">
                <a:latin typeface="+mj-lt"/>
                <a:ea typeface="Heebo" pitchFamily="34" charset="-122"/>
                <a:cs typeface="Heebo" pitchFamily="34" charset="-120"/>
              </a:rPr>
              <a:t>No documentation of substantive procedures or reconciliation of financial statements. Misstatements not classified; no written representations on uncorrected misstatements.</a:t>
            </a:r>
            <a:endParaRPr lang="en-US" dirty="0">
              <a:latin typeface="+mj-lt"/>
            </a:endParaRPr>
          </a:p>
        </p:txBody>
      </p:sp>
      <p:sp>
        <p:nvSpPr>
          <p:cNvPr id="3" name="Text 11">
            <a:extLst>
              <a:ext uri="{FF2B5EF4-FFF2-40B4-BE49-F238E27FC236}">
                <a16:creationId xmlns:a16="http://schemas.microsoft.com/office/drawing/2014/main" id="{1D2374A4-0171-5B4E-CED9-D3B2AD4765C0}"/>
              </a:ext>
            </a:extLst>
          </p:cNvPr>
          <p:cNvSpPr/>
          <p:nvPr/>
        </p:nvSpPr>
        <p:spPr>
          <a:xfrm>
            <a:off x="3201858" y="4235704"/>
            <a:ext cx="4596305" cy="590551"/>
          </a:xfrm>
          <a:prstGeom prst="rect">
            <a:avLst/>
          </a:prstGeom>
          <a:noFill/>
          <a:ln/>
        </p:spPr>
        <p:txBody>
          <a:bodyPr wrap="square" lIns="0" tIns="0" rIns="0" bIns="0" rtlCol="0" anchor="t">
            <a:normAutofit/>
          </a:bodyPr>
          <a:lstStyle/>
          <a:p>
            <a:pPr>
              <a:lnSpc>
                <a:spcPct val="104000"/>
              </a:lnSpc>
            </a:pPr>
            <a:r>
              <a:rPr lang="en-US" b="1" dirty="0">
                <a:latin typeface="+mj-lt"/>
                <a:ea typeface="Crimson Pro SemiBold" pitchFamily="34" charset="-122"/>
                <a:cs typeface="Crimson Pro SemiBold" pitchFamily="34" charset="-120"/>
              </a:rPr>
              <a:t>SA 330 &amp; 450 — Response &amp; Misstatements</a:t>
            </a:r>
            <a:endParaRPr lang="en-US" b="1" dirty="0">
              <a:latin typeface="+mj-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93" y="537865"/>
            <a:ext cx="1019969" cy="287139"/>
          </a:xfrm>
          <a:prstGeom prst="roundRect">
            <a:avLst>
              <a:gd name="adj" fmla="val 7900"/>
            </a:avLst>
          </a:prstGeom>
          <a:noFill/>
          <a:ln/>
        </p:spPr>
        <p:txBody>
          <a:bodyPr wrap="none" lIns="0" tIns="0" rIns="0" bIns="0" rtlCol="0" anchor="t"/>
          <a:lstStyle/>
          <a:p>
            <a:pPr>
              <a:lnSpc>
                <a:spcPct val="104000"/>
              </a:lnSpc>
            </a:pPr>
            <a:endParaRPr lang="en-IN" sz="2600">
              <a:solidFill>
                <a:srgbClr val="152D47"/>
              </a:solidFill>
              <a:latin typeface="+mj-lt"/>
            </a:endParaRPr>
          </a:p>
        </p:txBody>
      </p:sp>
      <p:sp>
        <p:nvSpPr>
          <p:cNvPr id="4" name="Text 2"/>
          <p:cNvSpPr/>
          <p:nvPr/>
        </p:nvSpPr>
        <p:spPr>
          <a:xfrm>
            <a:off x="661490" y="404469"/>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Audit Evidence</a:t>
            </a:r>
          </a:p>
        </p:txBody>
      </p:sp>
      <p:sp>
        <p:nvSpPr>
          <p:cNvPr id="7" name="Text 5"/>
          <p:cNvSpPr/>
          <p:nvPr/>
        </p:nvSpPr>
        <p:spPr>
          <a:xfrm>
            <a:off x="760909" y="2558821"/>
            <a:ext cx="5098157"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8" name="Text 6"/>
          <p:cNvSpPr/>
          <p:nvPr/>
        </p:nvSpPr>
        <p:spPr>
          <a:xfrm>
            <a:off x="661494" y="3148738"/>
            <a:ext cx="4600318" cy="2562251"/>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mj-lt"/>
            </a:endParaRPr>
          </a:p>
        </p:txBody>
      </p:sp>
      <p:sp>
        <p:nvSpPr>
          <p:cNvPr id="9" name="Text 7"/>
          <p:cNvSpPr/>
          <p:nvPr/>
        </p:nvSpPr>
        <p:spPr>
          <a:xfrm>
            <a:off x="5691251" y="2594026"/>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0" name="Text 8"/>
          <p:cNvSpPr/>
          <p:nvPr/>
        </p:nvSpPr>
        <p:spPr>
          <a:xfrm>
            <a:off x="5546872" y="3019291"/>
            <a:ext cx="4784244" cy="973336"/>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mj-lt"/>
            </a:endParaRPr>
          </a:p>
        </p:txBody>
      </p:sp>
      <p:sp>
        <p:nvSpPr>
          <p:cNvPr id="11" name="Text 9"/>
          <p:cNvSpPr/>
          <p:nvPr/>
        </p:nvSpPr>
        <p:spPr>
          <a:xfrm>
            <a:off x="5691251" y="4279223"/>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2" name="Text 10"/>
          <p:cNvSpPr/>
          <p:nvPr/>
        </p:nvSpPr>
        <p:spPr>
          <a:xfrm>
            <a:off x="5691251" y="4574498"/>
            <a:ext cx="4270896" cy="2147144"/>
          </a:xfrm>
          <a:prstGeom prst="rect">
            <a:avLst/>
          </a:prstGeom>
          <a:noFill/>
          <a:ln/>
        </p:spPr>
        <p:txBody>
          <a:bodyPr wrap="square" lIns="0" tIns="0" rIns="0" bIns="0" rtlCol="0" anchor="t">
            <a:normAutofit/>
          </a:bodyPr>
          <a:lstStyle/>
          <a:p>
            <a:pPr marL="298019" indent="-298019">
              <a:lnSpc>
                <a:spcPct val="133000"/>
              </a:lnSpc>
              <a:buSzPct val="100000"/>
              <a:buChar char="•"/>
            </a:pPr>
            <a:endParaRPr lang="en-US" sz="1467" dirty="0">
              <a:latin typeface="+mj-lt"/>
            </a:endParaRPr>
          </a:p>
        </p:txBody>
      </p:sp>
      <p:graphicFrame>
        <p:nvGraphicFramePr>
          <p:cNvPr id="3" name="Diagram 2">
            <a:extLst>
              <a:ext uri="{FF2B5EF4-FFF2-40B4-BE49-F238E27FC236}">
                <a16:creationId xmlns:a16="http://schemas.microsoft.com/office/drawing/2014/main" id="{AE60964C-358E-2C37-26A6-300EB6467FD2}"/>
              </a:ext>
            </a:extLst>
          </p:cNvPr>
          <p:cNvGraphicFramePr/>
          <p:nvPr>
            <p:extLst>
              <p:ext uri="{D42A27DB-BD31-4B8C-83A1-F6EECF244321}">
                <p14:modId xmlns:p14="http://schemas.microsoft.com/office/powerpoint/2010/main" val="181636991"/>
              </p:ext>
            </p:extLst>
          </p:nvPr>
        </p:nvGraphicFramePr>
        <p:xfrm>
          <a:off x="143478" y="1147011"/>
          <a:ext cx="8815421" cy="4961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519708" y="328079"/>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Audit Conclusions &amp; Reporting</a:t>
            </a:r>
          </a:p>
        </p:txBody>
      </p:sp>
      <p:sp>
        <p:nvSpPr>
          <p:cNvPr id="8" name="Text 5"/>
          <p:cNvSpPr/>
          <p:nvPr/>
        </p:nvSpPr>
        <p:spPr>
          <a:xfrm>
            <a:off x="519708" y="2113905"/>
            <a:ext cx="2886508" cy="302419"/>
          </a:xfrm>
          <a:prstGeom prst="rect">
            <a:avLst/>
          </a:prstGeom>
          <a:noFill/>
          <a:ln/>
        </p:spPr>
        <p:txBody>
          <a:bodyPr wrap="none" lIns="0" tIns="0" rIns="0" bIns="0" rtlCol="0" anchor="t"/>
          <a:lstStyle/>
          <a:p>
            <a:pPr>
              <a:lnSpc>
                <a:spcPct val="104000"/>
              </a:lnSpc>
            </a:pPr>
            <a:endParaRPr lang="en-US" dirty="0">
              <a:latin typeface="+mj-lt"/>
            </a:endParaRPr>
          </a:p>
        </p:txBody>
      </p:sp>
      <p:sp>
        <p:nvSpPr>
          <p:cNvPr id="9" name="Text 6"/>
          <p:cNvSpPr/>
          <p:nvPr/>
        </p:nvSpPr>
        <p:spPr>
          <a:xfrm>
            <a:off x="550352" y="2955666"/>
            <a:ext cx="3068141" cy="1905092"/>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a:t>
            </a:r>
            <a:endParaRPr lang="en-US" sz="1467" dirty="0">
              <a:latin typeface="+mj-lt"/>
            </a:endParaRPr>
          </a:p>
        </p:txBody>
      </p:sp>
      <p:sp>
        <p:nvSpPr>
          <p:cNvPr id="12" name="Text 8"/>
          <p:cNvSpPr/>
          <p:nvPr/>
        </p:nvSpPr>
        <p:spPr>
          <a:xfrm>
            <a:off x="3825041" y="1977279"/>
            <a:ext cx="3068141" cy="590551"/>
          </a:xfrm>
          <a:prstGeom prst="rect">
            <a:avLst/>
          </a:prstGeom>
          <a:noFill/>
          <a:ln/>
        </p:spPr>
        <p:txBody>
          <a:bodyPr wrap="square" lIns="0" tIns="0" rIns="0" bIns="0" rtlCol="0" anchor="t">
            <a:normAutofit/>
          </a:bodyPr>
          <a:lstStyle/>
          <a:p>
            <a:pPr>
              <a:lnSpc>
                <a:spcPct val="104000"/>
              </a:lnSpc>
            </a:pPr>
            <a:endParaRPr lang="en-US" dirty="0">
              <a:latin typeface="+mj-lt"/>
            </a:endParaRPr>
          </a:p>
        </p:txBody>
      </p:sp>
      <p:sp>
        <p:nvSpPr>
          <p:cNvPr id="13" name="Text 9"/>
          <p:cNvSpPr/>
          <p:nvPr/>
        </p:nvSpPr>
        <p:spPr>
          <a:xfrm>
            <a:off x="3866743" y="2955666"/>
            <a:ext cx="3068141" cy="1814512"/>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16" name="Text 11"/>
          <p:cNvSpPr/>
          <p:nvPr/>
        </p:nvSpPr>
        <p:spPr>
          <a:xfrm>
            <a:off x="7425284" y="1977279"/>
            <a:ext cx="2424569" cy="590551"/>
          </a:xfrm>
          <a:prstGeom prst="rect">
            <a:avLst/>
          </a:prstGeom>
          <a:noFill/>
          <a:ln/>
        </p:spPr>
        <p:txBody>
          <a:bodyPr wrap="square" lIns="0" tIns="0" rIns="0" bIns="0" rtlCol="0" anchor="t">
            <a:normAutofit/>
          </a:bodyPr>
          <a:lstStyle/>
          <a:p>
            <a:pPr>
              <a:lnSpc>
                <a:spcPct val="104000"/>
              </a:lnSpc>
            </a:pPr>
            <a:endParaRPr lang="en-US" dirty="0">
              <a:latin typeface="+mj-lt"/>
            </a:endParaRPr>
          </a:p>
        </p:txBody>
      </p:sp>
      <p:sp>
        <p:nvSpPr>
          <p:cNvPr id="17" name="Text 12"/>
          <p:cNvSpPr/>
          <p:nvPr/>
        </p:nvSpPr>
        <p:spPr>
          <a:xfrm>
            <a:off x="7183133" y="2955666"/>
            <a:ext cx="2449973" cy="2432768"/>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graphicFrame>
        <p:nvGraphicFramePr>
          <p:cNvPr id="3" name="Diagram 2">
            <a:extLst>
              <a:ext uri="{FF2B5EF4-FFF2-40B4-BE49-F238E27FC236}">
                <a16:creationId xmlns:a16="http://schemas.microsoft.com/office/drawing/2014/main" id="{9D2F2B13-FC38-82EA-53A9-974BA11B02F1}"/>
              </a:ext>
            </a:extLst>
          </p:cNvPr>
          <p:cNvGraphicFramePr/>
          <p:nvPr>
            <p:extLst>
              <p:ext uri="{D42A27DB-BD31-4B8C-83A1-F6EECF244321}">
                <p14:modId xmlns:p14="http://schemas.microsoft.com/office/powerpoint/2010/main" val="833157805"/>
              </p:ext>
            </p:extLst>
          </p:nvPr>
        </p:nvGraphicFramePr>
        <p:xfrm>
          <a:off x="519708" y="1104181"/>
          <a:ext cx="8748923" cy="5095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302570" y="1137228"/>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Financial Statement &amp; Signing Errors</a:t>
            </a:r>
          </a:p>
        </p:txBody>
      </p:sp>
      <p:sp>
        <p:nvSpPr>
          <p:cNvPr id="5" name="Shape 3"/>
          <p:cNvSpPr/>
          <p:nvPr/>
        </p:nvSpPr>
        <p:spPr>
          <a:xfrm>
            <a:off x="318329" y="1754357"/>
            <a:ext cx="4241811" cy="1442343"/>
          </a:xfrm>
          <a:prstGeom prst="roundRect">
            <a:avLst>
              <a:gd name="adj" fmla="val 1966"/>
            </a:avLst>
          </a:prstGeom>
          <a:solidFill>
            <a:srgbClr val="FFFFFF"/>
          </a:solidFill>
          <a:ln w="19050">
            <a:solidFill>
              <a:srgbClr val="D8D4D4"/>
            </a:solidFill>
            <a:prstDash val="solid"/>
          </a:ln>
        </p:spPr>
        <p:txBody>
          <a:bodyPr/>
          <a:lstStyle/>
          <a:p>
            <a:endParaRPr lang="en-IN" sz="2400">
              <a:latin typeface="+mj-lt"/>
            </a:endParaRPr>
          </a:p>
        </p:txBody>
      </p:sp>
      <p:sp>
        <p:nvSpPr>
          <p:cNvPr id="6" name="Text 4"/>
          <p:cNvSpPr/>
          <p:nvPr/>
        </p:nvSpPr>
        <p:spPr>
          <a:xfrm>
            <a:off x="506087" y="1878376"/>
            <a:ext cx="49111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2(46) — Holding Company</a:t>
            </a:r>
            <a:endParaRPr lang="en-US" dirty="0">
              <a:latin typeface="+mj-lt"/>
            </a:endParaRPr>
          </a:p>
        </p:txBody>
      </p:sp>
      <p:sp>
        <p:nvSpPr>
          <p:cNvPr id="7" name="Text 5"/>
          <p:cNvSpPr/>
          <p:nvPr/>
        </p:nvSpPr>
        <p:spPr>
          <a:xfrm>
            <a:off x="506087" y="2246343"/>
            <a:ext cx="4054054" cy="604837"/>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Wrongly reporting company as holding company in consolidated auditor's report.</a:t>
            </a:r>
            <a:endParaRPr lang="en-US" sz="1467" dirty="0">
              <a:latin typeface="+mj-lt"/>
            </a:endParaRPr>
          </a:p>
        </p:txBody>
      </p:sp>
      <p:sp>
        <p:nvSpPr>
          <p:cNvPr id="8" name="Shape 6"/>
          <p:cNvSpPr/>
          <p:nvPr/>
        </p:nvSpPr>
        <p:spPr>
          <a:xfrm>
            <a:off x="5078520" y="1721489"/>
            <a:ext cx="4241811" cy="1442343"/>
          </a:xfrm>
          <a:prstGeom prst="roundRect">
            <a:avLst>
              <a:gd name="adj" fmla="val 1966"/>
            </a:avLst>
          </a:prstGeom>
          <a:solidFill>
            <a:srgbClr val="FFFFFF"/>
          </a:solidFill>
          <a:ln w="19050">
            <a:solidFill>
              <a:srgbClr val="D8D4D4"/>
            </a:solidFill>
            <a:prstDash val="solid"/>
          </a:ln>
        </p:spPr>
        <p:txBody>
          <a:bodyPr/>
          <a:lstStyle/>
          <a:p>
            <a:endParaRPr lang="en-IN" sz="2400">
              <a:latin typeface="+mj-lt"/>
            </a:endParaRPr>
          </a:p>
        </p:txBody>
      </p:sp>
      <p:sp>
        <p:nvSpPr>
          <p:cNvPr id="9" name="Text 7"/>
          <p:cNvSpPr/>
          <p:nvPr/>
        </p:nvSpPr>
        <p:spPr>
          <a:xfrm>
            <a:off x="5261812" y="1876194"/>
            <a:ext cx="49112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12 &amp; 158 — CIN &amp; DIN</a:t>
            </a:r>
            <a:endParaRPr lang="en-US" dirty="0">
              <a:latin typeface="+mj-lt"/>
            </a:endParaRPr>
          </a:p>
        </p:txBody>
      </p:sp>
      <p:sp>
        <p:nvSpPr>
          <p:cNvPr id="10" name="Text 8"/>
          <p:cNvSpPr/>
          <p:nvPr/>
        </p:nvSpPr>
        <p:spPr>
          <a:xfrm>
            <a:off x="5232786" y="2244887"/>
            <a:ext cx="4152350" cy="604837"/>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CIN and Director Identification Number (DIN) not mentioned on face of financial statements.</a:t>
            </a:r>
            <a:endParaRPr lang="en-US" sz="1467" dirty="0">
              <a:latin typeface="+mj-lt"/>
            </a:endParaRPr>
          </a:p>
        </p:txBody>
      </p:sp>
      <p:sp>
        <p:nvSpPr>
          <p:cNvPr id="11" name="Shape 9"/>
          <p:cNvSpPr/>
          <p:nvPr/>
        </p:nvSpPr>
        <p:spPr>
          <a:xfrm>
            <a:off x="302570" y="3998870"/>
            <a:ext cx="4241811" cy="1721901"/>
          </a:xfrm>
          <a:prstGeom prst="roundRect">
            <a:avLst>
              <a:gd name="adj" fmla="val 1625"/>
            </a:avLst>
          </a:prstGeom>
          <a:solidFill>
            <a:srgbClr val="FFFFFF"/>
          </a:solidFill>
          <a:ln w="19050">
            <a:solidFill>
              <a:srgbClr val="D8D4D4"/>
            </a:solidFill>
            <a:prstDash val="solid"/>
          </a:ln>
        </p:spPr>
        <p:txBody>
          <a:bodyPr/>
          <a:lstStyle/>
          <a:p>
            <a:endParaRPr lang="en-IN" sz="2400">
              <a:latin typeface="+mj-lt"/>
            </a:endParaRPr>
          </a:p>
        </p:txBody>
      </p:sp>
      <p:sp>
        <p:nvSpPr>
          <p:cNvPr id="12" name="Text 10"/>
          <p:cNvSpPr/>
          <p:nvPr/>
        </p:nvSpPr>
        <p:spPr>
          <a:xfrm>
            <a:off x="399855" y="4150707"/>
            <a:ext cx="49111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134(1) — Director Signing</a:t>
            </a:r>
            <a:endParaRPr lang="en-US" dirty="0">
              <a:latin typeface="+mj-lt"/>
            </a:endParaRPr>
          </a:p>
        </p:txBody>
      </p:sp>
      <p:sp>
        <p:nvSpPr>
          <p:cNvPr id="13" name="Text 11"/>
          <p:cNvSpPr/>
          <p:nvPr/>
        </p:nvSpPr>
        <p:spPr>
          <a:xfrm>
            <a:off x="404329" y="4597818"/>
            <a:ext cx="4257570"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Directors signed in individual capacity instead of on behalf of Board; Board resolution extract not obtained before issuing auditor's report.</a:t>
            </a:r>
            <a:endParaRPr lang="en-US" sz="1467" dirty="0">
              <a:latin typeface="+mj-lt"/>
            </a:endParaRPr>
          </a:p>
        </p:txBody>
      </p:sp>
      <p:sp>
        <p:nvSpPr>
          <p:cNvPr id="14" name="Shape 12"/>
          <p:cNvSpPr/>
          <p:nvPr/>
        </p:nvSpPr>
        <p:spPr>
          <a:xfrm>
            <a:off x="5078520" y="4008277"/>
            <a:ext cx="4241811" cy="1712494"/>
          </a:xfrm>
          <a:prstGeom prst="roundRect">
            <a:avLst>
              <a:gd name="adj" fmla="val 1625"/>
            </a:avLst>
          </a:prstGeom>
          <a:solidFill>
            <a:srgbClr val="FFFFFF"/>
          </a:solidFill>
          <a:ln w="19050">
            <a:solidFill>
              <a:srgbClr val="D8D4D4"/>
            </a:solidFill>
            <a:prstDash val="solid"/>
          </a:ln>
        </p:spPr>
        <p:txBody>
          <a:bodyPr/>
          <a:lstStyle/>
          <a:p>
            <a:endParaRPr lang="en-IN" sz="2400">
              <a:latin typeface="+mj-lt"/>
            </a:endParaRPr>
          </a:p>
        </p:txBody>
      </p:sp>
      <p:sp>
        <p:nvSpPr>
          <p:cNvPr id="15" name="Text 13"/>
          <p:cNvSpPr/>
          <p:nvPr/>
        </p:nvSpPr>
        <p:spPr>
          <a:xfrm>
            <a:off x="5196038" y="4197851"/>
            <a:ext cx="49112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134(2) — Report Attachment</a:t>
            </a:r>
            <a:endParaRPr lang="en-US" dirty="0">
              <a:latin typeface="+mj-lt"/>
            </a:endParaRPr>
          </a:p>
        </p:txBody>
      </p:sp>
      <p:sp>
        <p:nvSpPr>
          <p:cNvPr id="16" name="Text 14"/>
          <p:cNvSpPr/>
          <p:nvPr/>
        </p:nvSpPr>
        <p:spPr>
          <a:xfrm>
            <a:off x="5196038" y="4659597"/>
            <a:ext cx="4410185" cy="604837"/>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Auditor's report not attached with financial statements approved by BOD.</a:t>
            </a:r>
            <a:endParaRPr lang="en-US" sz="1467" dirty="0">
              <a:latin typeface="+mj-lt"/>
            </a:endParaRPr>
          </a:p>
        </p:txBody>
      </p:sp>
      <p:sp>
        <p:nvSpPr>
          <p:cNvPr id="18" name="TextBox 17">
            <a:extLst>
              <a:ext uri="{FF2B5EF4-FFF2-40B4-BE49-F238E27FC236}">
                <a16:creationId xmlns:a16="http://schemas.microsoft.com/office/drawing/2014/main" id="{EF7DBFF3-C08D-2335-1ADC-F1AEFA4CB919}"/>
              </a:ext>
            </a:extLst>
          </p:cNvPr>
          <p:cNvSpPr txBox="1"/>
          <p:nvPr/>
        </p:nvSpPr>
        <p:spPr>
          <a:xfrm>
            <a:off x="147743" y="345224"/>
            <a:ext cx="9861553" cy="540789"/>
          </a:xfrm>
          <a:prstGeom prst="rect">
            <a:avLst/>
          </a:prstGeom>
          <a:noFill/>
        </p:spPr>
        <p:txBody>
          <a:bodyPr wrap="square">
            <a:spAutoFit/>
          </a:bodyPr>
          <a:lstStyle/>
          <a:p>
            <a:pPr>
              <a:lnSpc>
                <a:spcPct val="104000"/>
              </a:lnSpc>
            </a:pPr>
            <a:r>
              <a:rPr lang="en-IN" sz="3000" b="1" u="sng" dirty="0">
                <a:solidFill>
                  <a:schemeClr val="accent1">
                    <a:lumMod val="50000"/>
                  </a:schemeClr>
                </a:solidFill>
                <a:latin typeface="+mj-lt"/>
                <a:ea typeface="+mj-ea"/>
                <a:cs typeface="+mj-cs"/>
              </a:rPr>
              <a:t>Major observations in respect to Companies Act 2013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72380" y="738115"/>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CSR Reporting Failures — Sec. 135</a:t>
            </a:r>
          </a:p>
        </p:txBody>
      </p:sp>
      <p:sp>
        <p:nvSpPr>
          <p:cNvPr id="5" name="Shape 3"/>
          <p:cNvSpPr/>
          <p:nvPr/>
        </p:nvSpPr>
        <p:spPr>
          <a:xfrm>
            <a:off x="472380" y="1990726"/>
            <a:ext cx="3496965" cy="1693961"/>
          </a:xfrm>
          <a:prstGeom prst="roundRect">
            <a:avLst>
              <a:gd name="adj" fmla="val 1674"/>
            </a:avLst>
          </a:prstGeom>
          <a:solidFill>
            <a:schemeClr val="accent2">
              <a:lumMod val="40000"/>
              <a:lumOff val="60000"/>
            </a:schemeClr>
          </a:solidFill>
          <a:ln/>
        </p:spPr>
        <p:txBody>
          <a:bodyPr/>
          <a:lstStyle/>
          <a:p>
            <a:endParaRPr lang="en-IN" sz="2400">
              <a:latin typeface="+mj-lt"/>
            </a:endParaRPr>
          </a:p>
        </p:txBody>
      </p:sp>
      <p:sp>
        <p:nvSpPr>
          <p:cNvPr id="6" name="Text 4"/>
          <p:cNvSpPr/>
          <p:nvPr/>
        </p:nvSpPr>
        <p:spPr>
          <a:xfrm>
            <a:off x="661391" y="2059422"/>
            <a:ext cx="3118941"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P&amp;L Disclosure</a:t>
            </a:r>
            <a:endParaRPr lang="en-US" dirty="0">
              <a:latin typeface="+mj-lt"/>
            </a:endParaRPr>
          </a:p>
        </p:txBody>
      </p:sp>
      <p:sp>
        <p:nvSpPr>
          <p:cNvPr id="7" name="Text 5"/>
          <p:cNvSpPr/>
          <p:nvPr/>
        </p:nvSpPr>
        <p:spPr>
          <a:xfrm>
            <a:off x="661391" y="2629793"/>
            <a:ext cx="3118941"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Correct CSR amount not debited; required spend not provided in Statement of Profit &amp; Loss.</a:t>
            </a:r>
            <a:endParaRPr lang="en-US" sz="1467" dirty="0">
              <a:latin typeface="+mj-lt"/>
            </a:endParaRPr>
          </a:p>
        </p:txBody>
      </p:sp>
      <p:sp>
        <p:nvSpPr>
          <p:cNvPr id="8" name="Shape 6"/>
          <p:cNvSpPr/>
          <p:nvPr/>
        </p:nvSpPr>
        <p:spPr>
          <a:xfrm>
            <a:off x="5374162" y="1980716"/>
            <a:ext cx="3496965" cy="1693961"/>
          </a:xfrm>
          <a:prstGeom prst="roundRect">
            <a:avLst>
              <a:gd name="adj" fmla="val 1674"/>
            </a:avLst>
          </a:prstGeom>
          <a:solidFill>
            <a:schemeClr val="accent1">
              <a:lumMod val="40000"/>
              <a:lumOff val="60000"/>
            </a:schemeClr>
          </a:solidFill>
          <a:ln/>
        </p:spPr>
        <p:txBody>
          <a:bodyPr/>
          <a:lstStyle/>
          <a:p>
            <a:endParaRPr lang="en-IN" sz="2400">
              <a:latin typeface="+mj-lt"/>
            </a:endParaRPr>
          </a:p>
        </p:txBody>
      </p:sp>
      <p:sp>
        <p:nvSpPr>
          <p:cNvPr id="9" name="Text 7"/>
          <p:cNvSpPr/>
          <p:nvPr/>
        </p:nvSpPr>
        <p:spPr>
          <a:xfrm>
            <a:off x="5522357" y="2120516"/>
            <a:ext cx="3118941"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Unspent Amount</a:t>
            </a:r>
            <a:endParaRPr lang="en-US" dirty="0">
              <a:latin typeface="+mj-lt"/>
            </a:endParaRPr>
          </a:p>
        </p:txBody>
      </p:sp>
      <p:sp>
        <p:nvSpPr>
          <p:cNvPr id="10" name="Text 8"/>
          <p:cNvSpPr/>
          <p:nvPr/>
        </p:nvSpPr>
        <p:spPr>
          <a:xfrm>
            <a:off x="5522356" y="2629793"/>
            <a:ext cx="3118941"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Unspent CSR not transferred to Schedule VII Fund within six months of financial year end (Sec. 135(5)).</a:t>
            </a:r>
            <a:endParaRPr lang="en-US" sz="1467" dirty="0">
              <a:latin typeface="+mj-lt"/>
            </a:endParaRPr>
          </a:p>
        </p:txBody>
      </p:sp>
      <p:sp>
        <p:nvSpPr>
          <p:cNvPr id="11" name="Shape 9"/>
          <p:cNvSpPr/>
          <p:nvPr/>
        </p:nvSpPr>
        <p:spPr>
          <a:xfrm>
            <a:off x="3365191" y="4425924"/>
            <a:ext cx="3496965" cy="1693961"/>
          </a:xfrm>
          <a:prstGeom prst="roundRect">
            <a:avLst>
              <a:gd name="adj" fmla="val 1674"/>
            </a:avLst>
          </a:prstGeom>
          <a:solidFill>
            <a:schemeClr val="accent3">
              <a:lumMod val="40000"/>
              <a:lumOff val="60000"/>
            </a:schemeClr>
          </a:solidFill>
          <a:ln/>
        </p:spPr>
        <p:txBody>
          <a:bodyPr/>
          <a:lstStyle/>
          <a:p>
            <a:endParaRPr lang="en-IN" sz="2400">
              <a:latin typeface="+mj-lt"/>
            </a:endParaRPr>
          </a:p>
        </p:txBody>
      </p:sp>
      <p:sp>
        <p:nvSpPr>
          <p:cNvPr id="12" name="Text 10"/>
          <p:cNvSpPr/>
          <p:nvPr/>
        </p:nvSpPr>
        <p:spPr>
          <a:xfrm>
            <a:off x="3554202" y="4536062"/>
            <a:ext cx="3118941"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Detailed Disclosures</a:t>
            </a:r>
            <a:endParaRPr lang="en-US" dirty="0">
              <a:latin typeface="+mj-lt"/>
            </a:endParaRPr>
          </a:p>
        </p:txBody>
      </p:sp>
      <p:sp>
        <p:nvSpPr>
          <p:cNvPr id="13" name="Text 11"/>
          <p:cNvSpPr/>
          <p:nvPr/>
        </p:nvSpPr>
        <p:spPr>
          <a:xfrm>
            <a:off x="3554202" y="5059323"/>
            <a:ext cx="3118941"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Required CSR expenditure disclosures under Para 11.5, GN Division II, Schedule III not provided.</a:t>
            </a:r>
            <a:endParaRPr lang="en-US" sz="1467" dirty="0">
              <a:latin typeface="+mj-l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292524" y="808920"/>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Auditor's Report — Reporting Deficiencies</a:t>
            </a:r>
          </a:p>
        </p:txBody>
      </p:sp>
      <p:pic>
        <p:nvPicPr>
          <p:cNvPr id="5" name="Image 0"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363365" y="2091719"/>
            <a:ext cx="283468" cy="283468"/>
          </a:xfrm>
          <a:prstGeom prst="rect">
            <a:avLst/>
          </a:prstGeom>
        </p:spPr>
      </p:pic>
      <p:sp>
        <p:nvSpPr>
          <p:cNvPr id="6" name="Text 3"/>
          <p:cNvSpPr/>
          <p:nvPr/>
        </p:nvSpPr>
        <p:spPr>
          <a:xfrm>
            <a:off x="772211" y="2098862"/>
            <a:ext cx="4702076"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143(3) — Pending Litigations</a:t>
            </a:r>
            <a:endParaRPr lang="en-US" dirty="0">
              <a:latin typeface="+mj-lt"/>
            </a:endParaRPr>
          </a:p>
        </p:txBody>
      </p:sp>
      <p:sp>
        <p:nvSpPr>
          <p:cNvPr id="7" name="Text 4"/>
          <p:cNvSpPr/>
          <p:nvPr/>
        </p:nvSpPr>
        <p:spPr>
          <a:xfrm>
            <a:off x="762407" y="2544709"/>
            <a:ext cx="4702076" cy="604837"/>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Stated "no pending litigations" despite contingent liabilities disclosed for Income Tax disputes.</a:t>
            </a:r>
            <a:endParaRPr lang="en-US" sz="1467" dirty="0">
              <a:latin typeface="+mj-lt"/>
            </a:endParaRPr>
          </a:p>
        </p:txBody>
      </p:sp>
      <p:pic>
        <p:nvPicPr>
          <p:cNvPr id="8" name="Image 1"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5396722" y="2091719"/>
            <a:ext cx="283468" cy="283468"/>
          </a:xfrm>
          <a:prstGeom prst="rect">
            <a:avLst/>
          </a:prstGeom>
        </p:spPr>
      </p:pic>
      <p:sp>
        <p:nvSpPr>
          <p:cNvPr id="9" name="Text 5"/>
          <p:cNvSpPr/>
          <p:nvPr/>
        </p:nvSpPr>
        <p:spPr>
          <a:xfrm>
            <a:off x="5881849" y="2085815"/>
            <a:ext cx="4702175"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143(3)(i) — IFCoFR</a:t>
            </a:r>
            <a:endParaRPr lang="en-US" dirty="0">
              <a:latin typeface="+mj-lt"/>
            </a:endParaRPr>
          </a:p>
        </p:txBody>
      </p:sp>
      <p:sp>
        <p:nvSpPr>
          <p:cNvPr id="10" name="Text 6"/>
          <p:cNvSpPr/>
          <p:nvPr/>
        </p:nvSpPr>
        <p:spPr>
          <a:xfrm>
            <a:off x="5757754" y="2509014"/>
            <a:ext cx="4702175" cy="604837"/>
          </a:xfrm>
          <a:prstGeom prst="rect">
            <a:avLst/>
          </a:prstGeom>
          <a:noFill/>
          <a:ln/>
        </p:spPr>
        <p:txBody>
          <a:bodyPr wrap="square" lIns="0" tIns="0" rIns="0" bIns="0" rtlCol="0" anchor="t">
            <a:normAutofit/>
          </a:bodyPr>
          <a:lstStyle/>
          <a:p>
            <a:pPr>
              <a:lnSpc>
                <a:spcPct val="133000"/>
              </a:lnSpc>
            </a:pPr>
            <a:r>
              <a:rPr lang="en-US" sz="1467" dirty="0" err="1" smtClean="0">
                <a:latin typeface="+mj-lt"/>
                <a:ea typeface="Heebo" pitchFamily="34" charset="-122"/>
                <a:cs typeface="Heebo" pitchFamily="34" charset="-120"/>
              </a:rPr>
              <a:t>IFCoFR</a:t>
            </a:r>
            <a:r>
              <a:rPr lang="en-US" sz="1467" dirty="0" smtClean="0">
                <a:latin typeface="+mj-lt"/>
                <a:ea typeface="Heebo" pitchFamily="34" charset="-122"/>
                <a:cs typeface="Heebo" pitchFamily="34" charset="-120"/>
              </a:rPr>
              <a:t> </a:t>
            </a:r>
            <a:r>
              <a:rPr lang="en-US" sz="1467" dirty="0">
                <a:latin typeface="+mj-lt"/>
                <a:ea typeface="Heebo" pitchFamily="34" charset="-122"/>
                <a:cs typeface="Heebo" pitchFamily="34" charset="-120"/>
              </a:rPr>
              <a:t>not reported despite provisions being applicable.</a:t>
            </a:r>
            <a:endParaRPr lang="en-US" sz="1467" dirty="0">
              <a:latin typeface="+mj-lt"/>
            </a:endParaRPr>
          </a:p>
        </p:txBody>
      </p:sp>
      <p:pic>
        <p:nvPicPr>
          <p:cNvPr id="11" name="Image 2"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319005" y="3596233"/>
            <a:ext cx="283468" cy="283468"/>
          </a:xfrm>
          <a:prstGeom prst="rect">
            <a:avLst/>
          </a:prstGeom>
        </p:spPr>
      </p:pic>
      <p:sp>
        <p:nvSpPr>
          <p:cNvPr id="12" name="Text 7"/>
          <p:cNvSpPr/>
          <p:nvPr/>
        </p:nvSpPr>
        <p:spPr>
          <a:xfrm>
            <a:off x="772211" y="3590330"/>
            <a:ext cx="4702076"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Sec. 143(3)(b) &amp; (e)</a:t>
            </a:r>
            <a:endParaRPr lang="en-US" dirty="0">
              <a:latin typeface="+mj-lt"/>
            </a:endParaRPr>
          </a:p>
        </p:txBody>
      </p:sp>
      <p:sp>
        <p:nvSpPr>
          <p:cNvPr id="13" name="Text 8"/>
          <p:cNvSpPr/>
          <p:nvPr/>
        </p:nvSpPr>
        <p:spPr>
          <a:xfrm>
            <a:off x="762407" y="3972434"/>
            <a:ext cx="4338982"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Incorrect reporting on branch returns; wrong reference to Companies (Accounts) Rules instead of Ind AS Rules, 2015.</a:t>
            </a:r>
            <a:endParaRPr lang="en-US" sz="1467" dirty="0">
              <a:latin typeface="+mj-lt"/>
            </a:endParaRPr>
          </a:p>
        </p:txBody>
      </p:sp>
      <p:pic>
        <p:nvPicPr>
          <p:cNvPr id="14" name="Image 3"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5332553" y="3606529"/>
            <a:ext cx="283468" cy="283468"/>
          </a:xfrm>
          <a:prstGeom prst="rect">
            <a:avLst/>
          </a:prstGeom>
        </p:spPr>
      </p:pic>
      <p:sp>
        <p:nvSpPr>
          <p:cNvPr id="15" name="Text 9"/>
          <p:cNvSpPr/>
          <p:nvPr/>
        </p:nvSpPr>
        <p:spPr>
          <a:xfrm>
            <a:off x="5757754" y="3584426"/>
            <a:ext cx="4702175"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Rule 11 — IEPF &amp; Losses</a:t>
            </a:r>
            <a:endParaRPr lang="en-US" dirty="0">
              <a:latin typeface="+mj-lt"/>
            </a:endParaRPr>
          </a:p>
        </p:txBody>
      </p:sp>
      <p:sp>
        <p:nvSpPr>
          <p:cNvPr id="16" name="Text 10"/>
          <p:cNvSpPr/>
          <p:nvPr/>
        </p:nvSpPr>
        <p:spPr>
          <a:xfrm>
            <a:off x="5727032" y="3972434"/>
            <a:ext cx="4702175"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Wrongly reported on IEPF transfers and material foreseeable losses where provisions were not applicable.</a:t>
            </a:r>
            <a:endParaRPr lang="en-US" sz="1467"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US" sz="2400" b="1" u="sng" dirty="0" err="1">
                <a:solidFill>
                  <a:schemeClr val="accent1">
                    <a:lumMod val="50000"/>
                  </a:schemeClr>
                </a:solidFill>
              </a:rPr>
              <a:t>Applicabilities</a:t>
            </a:r>
            <a:r>
              <a:rPr lang="en-US" sz="2400" b="1" u="sng" dirty="0">
                <a:solidFill>
                  <a:schemeClr val="accent1">
                    <a:lumMod val="50000"/>
                  </a:schemeClr>
                </a:solidFill>
              </a:rPr>
              <a:t> to determine 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3412361307"/>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B1FA467B-1D3C-4642-AF33-80636DA5DA9C}"/>
              </a:ext>
            </a:extLst>
          </p:cNvPr>
          <p:cNvSpPr txBox="1"/>
          <p:nvPr/>
        </p:nvSpPr>
        <p:spPr>
          <a:xfrm>
            <a:off x="488765" y="1529954"/>
            <a:ext cx="9047121" cy="4801314"/>
          </a:xfrm>
          <a:prstGeom prst="rect">
            <a:avLst/>
          </a:prstGeom>
          <a:noFill/>
        </p:spPr>
        <p:txBody>
          <a:bodyPr wrap="square" rtlCol="0">
            <a:spAutoFit/>
          </a:bodyPr>
          <a:lstStyle/>
          <a:p>
            <a:pPr algn="just"/>
            <a:r>
              <a:rPr lang="en-GB" b="1" dirty="0"/>
              <a:t>Announcement</a:t>
            </a:r>
          </a:p>
          <a:p>
            <a:pPr algn="just"/>
            <a:r>
              <a:rPr lang="en-IN" dirty="0"/>
              <a:t>Effective April 1, 2024, ICAI’s updated announcement supersedes the March 2021 criteria, classifying Non-company entities into just two categories—Large Entities and MSMEs—instead of the previous four levels. MSMEs (Micro, Small, and Medium-Sized Entities) receive exemptions/relaxations, while Large Entities must comply with all Accounting Standards in full.</a:t>
            </a:r>
            <a:r>
              <a:rPr lang="en-GB" dirty="0"/>
              <a:t> </a:t>
            </a:r>
          </a:p>
          <a:p>
            <a:pPr algn="just"/>
            <a:endParaRPr lang="en-GB" dirty="0">
              <a:highlight>
                <a:srgbClr val="FFFF00"/>
              </a:highlight>
            </a:endParaRPr>
          </a:p>
          <a:p>
            <a:pPr algn="just"/>
            <a:r>
              <a:rPr lang="en-IN" dirty="0"/>
              <a:t>The terms ‘Small and Medium Enterprise’ and ‘SME’ used in Accounting Standards shall be read as ‘Micro, Small and Medium size entity’ and ‘MSME’, respectively. Further, the terms Level II, Level III and Level IV entities used in Accounting Standards shall be read as ‘Micro, Small and Medium Sized Entity’ and Level I entity shall be read as a ‘Large’ entity.</a:t>
            </a:r>
            <a:endParaRPr lang="en-IN" dirty="0">
              <a:highlight>
                <a:srgbClr val="FFFF00"/>
              </a:highlight>
            </a:endParaRPr>
          </a:p>
          <a:p>
            <a:pPr algn="just"/>
            <a:endParaRPr lang="en-IN" dirty="0"/>
          </a:p>
          <a:p>
            <a:pPr algn="just"/>
            <a:r>
              <a:rPr lang="en-IN" b="1" dirty="0"/>
              <a:t>Applicability of the new classification:</a:t>
            </a:r>
          </a:p>
          <a:p>
            <a:pPr algn="just"/>
            <a:r>
              <a:rPr lang="en-IN" dirty="0"/>
              <a:t>The new scheme for applicability of Accounting Standards to Non-company entities shall come into effect in respect of accounting periods commencing on or after April 1, 2024. </a:t>
            </a:r>
          </a:p>
        </p:txBody>
      </p:sp>
    </p:spTree>
    <p:extLst>
      <p:ext uri="{BB962C8B-B14F-4D97-AF65-F5344CB8AC3E}">
        <p14:creationId xmlns:p14="http://schemas.microsoft.com/office/powerpoint/2010/main" val="726651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30908" y="381433"/>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Other Companies Act Violations</a:t>
            </a:r>
          </a:p>
        </p:txBody>
      </p:sp>
      <p:sp>
        <p:nvSpPr>
          <p:cNvPr id="5" name="Text 3"/>
          <p:cNvSpPr/>
          <p:nvPr/>
        </p:nvSpPr>
        <p:spPr>
          <a:xfrm>
            <a:off x="430908" y="1834895"/>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6" name="Text 4"/>
          <p:cNvSpPr/>
          <p:nvPr/>
        </p:nvSpPr>
        <p:spPr>
          <a:xfrm>
            <a:off x="430908" y="2503635"/>
            <a:ext cx="4686524" cy="1307556"/>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7" name="Text 5"/>
          <p:cNvSpPr/>
          <p:nvPr/>
        </p:nvSpPr>
        <p:spPr>
          <a:xfrm>
            <a:off x="430908" y="4144034"/>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8" name="Text 6"/>
          <p:cNvSpPr/>
          <p:nvPr/>
        </p:nvSpPr>
        <p:spPr>
          <a:xfrm>
            <a:off x="430908" y="4786908"/>
            <a:ext cx="4455939" cy="604837"/>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a:t>
            </a:r>
            <a:endParaRPr lang="en-US" sz="1467" dirty="0">
              <a:latin typeface="+mj-lt"/>
            </a:endParaRPr>
          </a:p>
        </p:txBody>
      </p:sp>
      <p:sp>
        <p:nvSpPr>
          <p:cNvPr id="9" name="Text 7"/>
          <p:cNvSpPr/>
          <p:nvPr/>
        </p:nvSpPr>
        <p:spPr>
          <a:xfrm>
            <a:off x="5634832" y="1827858"/>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0" name="Text 8"/>
          <p:cNvSpPr/>
          <p:nvPr/>
        </p:nvSpPr>
        <p:spPr>
          <a:xfrm>
            <a:off x="5634832" y="2503635"/>
            <a:ext cx="4391484" cy="708622"/>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11" name="Text 9"/>
          <p:cNvSpPr/>
          <p:nvPr/>
        </p:nvSpPr>
        <p:spPr>
          <a:xfrm>
            <a:off x="5634832" y="3848759"/>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2" name="Text 10"/>
          <p:cNvSpPr/>
          <p:nvPr/>
        </p:nvSpPr>
        <p:spPr>
          <a:xfrm>
            <a:off x="5634832" y="4484489"/>
            <a:ext cx="4623823" cy="907256"/>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graphicFrame>
        <p:nvGraphicFramePr>
          <p:cNvPr id="2" name="Diagram 1">
            <a:extLst>
              <a:ext uri="{FF2B5EF4-FFF2-40B4-BE49-F238E27FC236}">
                <a16:creationId xmlns:a16="http://schemas.microsoft.com/office/drawing/2014/main" id="{B867C783-92DB-94F4-2748-453269821D06}"/>
              </a:ext>
            </a:extLst>
          </p:cNvPr>
          <p:cNvGraphicFramePr/>
          <p:nvPr>
            <p:extLst>
              <p:ext uri="{D42A27DB-BD31-4B8C-83A1-F6EECF244321}">
                <p14:modId xmlns:p14="http://schemas.microsoft.com/office/powerpoint/2010/main" val="2454907981"/>
              </p:ext>
            </p:extLst>
          </p:nvPr>
        </p:nvGraphicFramePr>
        <p:xfrm>
          <a:off x="194077" y="803634"/>
          <a:ext cx="9385540" cy="6090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246371" y="316196"/>
            <a:ext cx="10869017" cy="590649"/>
          </a:xfrm>
          <a:prstGeom prst="rect">
            <a:avLst/>
          </a:prstGeom>
          <a:noFill/>
          <a:ln/>
        </p:spPr>
        <p:txBody>
          <a:bodyPr wrap="none" lIns="0" tIns="0" rIns="0" bIns="0" rtlCol="0" anchor="t"/>
          <a:lstStyle/>
          <a:p>
            <a:pPr>
              <a:lnSpc>
                <a:spcPct val="104000"/>
              </a:lnSpc>
            </a:pPr>
            <a:r>
              <a:rPr lang="en-IN" sz="3000" b="1" u="sng" dirty="0">
                <a:solidFill>
                  <a:schemeClr val="accent1">
                    <a:lumMod val="50000"/>
                  </a:schemeClr>
                </a:solidFill>
                <a:latin typeface="+mj-lt"/>
                <a:ea typeface="+mj-ea"/>
                <a:cs typeface="+mj-cs"/>
              </a:rPr>
              <a:t>Major observations in respect to CARO</a:t>
            </a:r>
          </a:p>
        </p:txBody>
      </p:sp>
      <p:pic>
        <p:nvPicPr>
          <p:cNvPr id="5" name="Image 0"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517062" y="1039084"/>
            <a:ext cx="2966541" cy="2047180"/>
          </a:xfrm>
          <a:prstGeom prst="rect">
            <a:avLst/>
          </a:prstGeom>
        </p:spPr>
      </p:pic>
      <p:sp>
        <p:nvSpPr>
          <p:cNvPr id="6" name="Text 3"/>
          <p:cNvSpPr/>
          <p:nvPr/>
        </p:nvSpPr>
        <p:spPr>
          <a:xfrm>
            <a:off x="661492" y="1209512"/>
            <a:ext cx="2966541"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Clause 3(ii)(a) — Inventory</a:t>
            </a:r>
            <a:endParaRPr lang="en-US" dirty="0">
              <a:latin typeface="+mj-lt"/>
            </a:endParaRPr>
          </a:p>
        </p:txBody>
      </p:sp>
      <p:sp>
        <p:nvSpPr>
          <p:cNvPr id="7" name="Text 4"/>
          <p:cNvSpPr/>
          <p:nvPr/>
        </p:nvSpPr>
        <p:spPr>
          <a:xfrm>
            <a:off x="734990" y="1787267"/>
            <a:ext cx="2567802" cy="1016517"/>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Discrepancy level not stated during physical verification reporting.</a:t>
            </a:r>
            <a:endParaRPr lang="en-US" sz="1467" dirty="0">
              <a:latin typeface="+mj-lt"/>
            </a:endParaRPr>
          </a:p>
        </p:txBody>
      </p:sp>
      <p:pic>
        <p:nvPicPr>
          <p:cNvPr id="8" name="Image 1"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3955944" y="1039084"/>
            <a:ext cx="3208207" cy="2047180"/>
          </a:xfrm>
          <a:prstGeom prst="rect">
            <a:avLst/>
          </a:prstGeom>
        </p:spPr>
      </p:pic>
      <p:sp>
        <p:nvSpPr>
          <p:cNvPr id="9" name="Text 5"/>
          <p:cNvSpPr/>
          <p:nvPr/>
        </p:nvSpPr>
        <p:spPr>
          <a:xfrm>
            <a:off x="4197610" y="1209511"/>
            <a:ext cx="2966541" cy="590551"/>
          </a:xfrm>
          <a:prstGeom prst="rect">
            <a:avLst/>
          </a:prstGeom>
          <a:noFill/>
          <a:ln/>
        </p:spPr>
        <p:txBody>
          <a:bodyPr wrap="square" lIns="0" tIns="0" rIns="0" bIns="0" rtlCol="0" anchor="t">
            <a:normAutofit/>
          </a:bodyPr>
          <a:lstStyle/>
          <a:p>
            <a:pPr>
              <a:lnSpc>
                <a:spcPct val="104000"/>
              </a:lnSpc>
            </a:pPr>
            <a:r>
              <a:rPr lang="en-US" dirty="0">
                <a:latin typeface="+mj-lt"/>
                <a:ea typeface="Crimson Pro SemiBold" pitchFamily="34" charset="-122"/>
                <a:cs typeface="Crimson Pro SemiBold" pitchFamily="34" charset="-120"/>
              </a:rPr>
              <a:t>Clause 3(iii) — Loans Contradiction</a:t>
            </a:r>
            <a:endParaRPr lang="en-US" dirty="0">
              <a:latin typeface="+mj-lt"/>
            </a:endParaRPr>
          </a:p>
        </p:txBody>
      </p:sp>
      <p:sp>
        <p:nvSpPr>
          <p:cNvPr id="10" name="Text 6"/>
          <p:cNvSpPr/>
          <p:nvPr/>
        </p:nvSpPr>
        <p:spPr>
          <a:xfrm>
            <a:off x="4197610" y="1814745"/>
            <a:ext cx="2966541"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Reported no loans granted, then separately disclosed unsecured loans to companies and parties.</a:t>
            </a:r>
            <a:endParaRPr lang="en-US" sz="1467" dirty="0">
              <a:latin typeface="+mj-lt"/>
            </a:endParaRPr>
          </a:p>
        </p:txBody>
      </p:sp>
      <p:pic>
        <p:nvPicPr>
          <p:cNvPr id="11" name="Image 2"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7335306" y="2202104"/>
            <a:ext cx="2360785" cy="2904733"/>
          </a:xfrm>
          <a:prstGeom prst="rect">
            <a:avLst/>
          </a:prstGeom>
        </p:spPr>
      </p:pic>
      <p:sp>
        <p:nvSpPr>
          <p:cNvPr id="12" name="Text 7"/>
          <p:cNvSpPr/>
          <p:nvPr/>
        </p:nvSpPr>
        <p:spPr>
          <a:xfrm>
            <a:off x="7492062" y="2319287"/>
            <a:ext cx="1837281" cy="408681"/>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Clause 3(iv) — Sec. </a:t>
            </a:r>
          </a:p>
          <a:p>
            <a:pPr>
              <a:lnSpc>
                <a:spcPct val="104000"/>
              </a:lnSpc>
            </a:pPr>
            <a:r>
              <a:rPr lang="en-US" dirty="0">
                <a:latin typeface="+mj-lt"/>
                <a:ea typeface="Crimson Pro SemiBold" pitchFamily="34" charset="-122"/>
                <a:cs typeface="Crimson Pro SemiBold" pitchFamily="34" charset="-120"/>
              </a:rPr>
              <a:t>185/186</a:t>
            </a:r>
            <a:endParaRPr lang="en-US" dirty="0">
              <a:latin typeface="+mj-lt"/>
            </a:endParaRPr>
          </a:p>
        </p:txBody>
      </p:sp>
      <p:sp>
        <p:nvSpPr>
          <p:cNvPr id="13" name="Text 8"/>
          <p:cNvSpPr/>
          <p:nvPr/>
        </p:nvSpPr>
        <p:spPr>
          <a:xfrm>
            <a:off x="7553235" y="2972652"/>
            <a:ext cx="1970328" cy="2134185"/>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Incorrectly stated Sec. 186 not applicable; loans to directors/parties under Sec. 185 not properly reported.</a:t>
            </a:r>
            <a:endParaRPr lang="en-US" sz="1467" dirty="0">
              <a:latin typeface="+mj-lt"/>
            </a:endParaRPr>
          </a:p>
        </p:txBody>
      </p:sp>
      <p:pic>
        <p:nvPicPr>
          <p:cNvPr id="14" name="Image 3"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517062" y="3684687"/>
            <a:ext cx="2966541" cy="2047180"/>
          </a:xfrm>
          <a:prstGeom prst="rect">
            <a:avLst/>
          </a:prstGeom>
        </p:spPr>
      </p:pic>
      <p:sp>
        <p:nvSpPr>
          <p:cNvPr id="15" name="Text 9"/>
          <p:cNvSpPr/>
          <p:nvPr/>
        </p:nvSpPr>
        <p:spPr>
          <a:xfrm>
            <a:off x="661491" y="3923769"/>
            <a:ext cx="2966541"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Clause 3(ix) — Borrowings</a:t>
            </a:r>
            <a:endParaRPr lang="en-US" dirty="0">
              <a:latin typeface="+mj-lt"/>
            </a:endParaRPr>
          </a:p>
        </p:txBody>
      </p:sp>
      <p:sp>
        <p:nvSpPr>
          <p:cNvPr id="16" name="Text 10"/>
          <p:cNvSpPr/>
          <p:nvPr/>
        </p:nvSpPr>
        <p:spPr>
          <a:xfrm>
            <a:off x="734990" y="4316023"/>
            <a:ext cx="2966541" cy="1209675"/>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Reported no borrowings despite long-term and short-term borrowings existing; short-term fund usage misreported.</a:t>
            </a:r>
            <a:endParaRPr lang="en-US" sz="1467" dirty="0">
              <a:latin typeface="+mj-lt"/>
            </a:endParaRPr>
          </a:p>
        </p:txBody>
      </p:sp>
      <p:pic>
        <p:nvPicPr>
          <p:cNvPr id="17" name="Image 4"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3914315" y="3684687"/>
            <a:ext cx="3208207" cy="2047180"/>
          </a:xfrm>
          <a:prstGeom prst="rect">
            <a:avLst/>
          </a:prstGeom>
        </p:spPr>
      </p:pic>
      <p:sp>
        <p:nvSpPr>
          <p:cNvPr id="18" name="Text 11"/>
          <p:cNvSpPr/>
          <p:nvPr/>
        </p:nvSpPr>
        <p:spPr>
          <a:xfrm>
            <a:off x="4177933" y="3923769"/>
            <a:ext cx="2966541"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Para 86 — CSR Details</a:t>
            </a:r>
            <a:endParaRPr lang="en-US" dirty="0">
              <a:latin typeface="+mj-lt"/>
            </a:endParaRPr>
          </a:p>
        </p:txBody>
      </p:sp>
      <p:sp>
        <p:nvSpPr>
          <p:cNvPr id="19" name="Text 12"/>
          <p:cNvSpPr/>
          <p:nvPr/>
        </p:nvSpPr>
        <p:spPr>
          <a:xfrm>
            <a:off x="4177933" y="4331530"/>
            <a:ext cx="2966541"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Failed to report financial year, amounts, transfer dates, and delays for unspent CSR.</a:t>
            </a:r>
            <a:endParaRPr lang="en-US" sz="1467" dirty="0">
              <a:latin typeface="+mj-l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04819" y="742957"/>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CARO 2016 — Fixed Assets, Loans &amp; Statutory Dues</a:t>
            </a:r>
          </a:p>
        </p:txBody>
      </p:sp>
      <p:pic>
        <p:nvPicPr>
          <p:cNvPr id="5" name="Image 0" descr="preencoded.png"/>
          <p:cNvPicPr>
            <a:picLocks noChangeAspect="1"/>
          </p:cNvPicPr>
          <p:nvPr/>
        </p:nvPicPr>
        <p:blipFill>
          <a:blip>
            <a:extLst>
              <a:ext uri="{96DAC541-7B7A-43D3-8B79-37D633B846F1}">
                <asvg:svgBlip xmlns="" xmlns:asvg="http://schemas.microsoft.com/office/drawing/2016/SVG/main" r:embed="rId3"/>
              </a:ext>
            </a:extLst>
          </a:blip>
          <a:stretch>
            <a:fillRect/>
          </a:stretch>
        </p:blipFill>
        <p:spPr>
          <a:xfrm>
            <a:off x="404818" y="1599031"/>
            <a:ext cx="472480" cy="472480"/>
          </a:xfrm>
          <a:prstGeom prst="rect">
            <a:avLst/>
          </a:prstGeom>
        </p:spPr>
      </p:pic>
      <p:sp>
        <p:nvSpPr>
          <p:cNvPr id="6" name="Text 3"/>
          <p:cNvSpPr/>
          <p:nvPr/>
        </p:nvSpPr>
        <p:spPr>
          <a:xfrm>
            <a:off x="404818" y="2117458"/>
            <a:ext cx="2756793"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Clause 3(i) — Fixed Assets</a:t>
            </a:r>
            <a:endParaRPr lang="en-US" dirty="0">
              <a:latin typeface="+mj-lt"/>
            </a:endParaRPr>
          </a:p>
        </p:txBody>
      </p:sp>
      <p:sp>
        <p:nvSpPr>
          <p:cNvPr id="7" name="Text 4"/>
          <p:cNvSpPr/>
          <p:nvPr/>
        </p:nvSpPr>
        <p:spPr>
          <a:xfrm>
            <a:off x="404818" y="2879870"/>
            <a:ext cx="2756793" cy="2953244"/>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Material discrepancies in PPE verification not reported; title deeds of immovable properties not confirmed; bank confirmation for mortgaged properties not obtained.</a:t>
            </a:r>
            <a:endParaRPr lang="en-US" sz="1467" dirty="0">
              <a:latin typeface="+mj-lt"/>
            </a:endParaRPr>
          </a:p>
        </p:txBody>
      </p:sp>
      <p:pic>
        <p:nvPicPr>
          <p:cNvPr id="8" name="Image 1" descr="preencoded.png"/>
          <p:cNvPicPr>
            <a:picLocks noChangeAspect="1"/>
          </p:cNvPicPr>
          <p:nvPr/>
        </p:nvPicPr>
        <p:blipFill>
          <a:blip>
            <a:extLst>
              <a:ext uri="{96DAC541-7B7A-43D3-8B79-37D633B846F1}">
                <asvg:svgBlip xmlns="" xmlns:asvg="http://schemas.microsoft.com/office/drawing/2016/SVG/main" r:embed="rId4"/>
              </a:ext>
            </a:extLst>
          </a:blip>
          <a:stretch>
            <a:fillRect/>
          </a:stretch>
        </p:blipFill>
        <p:spPr>
          <a:xfrm>
            <a:off x="3832121" y="1661074"/>
            <a:ext cx="472480" cy="472480"/>
          </a:xfrm>
          <a:prstGeom prst="rect">
            <a:avLst/>
          </a:prstGeom>
        </p:spPr>
      </p:pic>
      <p:sp>
        <p:nvSpPr>
          <p:cNvPr id="9" name="Text 5"/>
          <p:cNvSpPr/>
          <p:nvPr/>
        </p:nvSpPr>
        <p:spPr>
          <a:xfrm>
            <a:off x="3832121" y="2133554"/>
            <a:ext cx="2756793" cy="590551"/>
          </a:xfrm>
          <a:prstGeom prst="rect">
            <a:avLst/>
          </a:prstGeom>
          <a:noFill/>
          <a:ln/>
        </p:spPr>
        <p:txBody>
          <a:bodyPr wrap="square" lIns="0" tIns="0" rIns="0" bIns="0" rtlCol="0" anchor="t">
            <a:normAutofit/>
          </a:bodyPr>
          <a:lstStyle/>
          <a:p>
            <a:pPr>
              <a:lnSpc>
                <a:spcPct val="104000"/>
              </a:lnSpc>
            </a:pPr>
            <a:r>
              <a:rPr lang="en-US" dirty="0">
                <a:latin typeface="+mj-lt"/>
                <a:ea typeface="Crimson Pro SemiBold" pitchFamily="34" charset="-122"/>
                <a:cs typeface="Crimson Pro SemiBold" pitchFamily="34" charset="-120"/>
              </a:rPr>
              <a:t>Clause 3(iii) — Loans &amp; Guarantees</a:t>
            </a:r>
            <a:endParaRPr lang="en-US" dirty="0">
              <a:latin typeface="+mj-lt"/>
            </a:endParaRPr>
          </a:p>
        </p:txBody>
      </p:sp>
      <p:sp>
        <p:nvSpPr>
          <p:cNvPr id="10" name="Text 6"/>
          <p:cNvSpPr/>
          <p:nvPr/>
        </p:nvSpPr>
        <p:spPr>
          <a:xfrm>
            <a:off x="3832121" y="2879870"/>
            <a:ext cx="2756793" cy="1512093"/>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Wrongly reported no loans granted despite related-party loans disclosed; incorrect guarantee amounts reported for subsidiaries.</a:t>
            </a:r>
            <a:endParaRPr lang="en-US" sz="1467" dirty="0">
              <a:latin typeface="+mj-lt"/>
            </a:endParaRPr>
          </a:p>
        </p:txBody>
      </p:sp>
      <p:pic>
        <p:nvPicPr>
          <p:cNvPr id="11" name="Image 2" descr="preencoded.png"/>
          <p:cNvPicPr>
            <a:picLocks noChangeAspect="1"/>
          </p:cNvPicPr>
          <p:nvPr/>
        </p:nvPicPr>
        <p:blipFill>
          <a:blip>
            <a:extLst>
              <a:ext uri="{96DAC541-7B7A-43D3-8B79-37D633B846F1}">
                <asvg:svgBlip xmlns="" xmlns:asvg="http://schemas.microsoft.com/office/drawing/2016/SVG/main" r:embed="rId5"/>
              </a:ext>
            </a:extLst>
          </a:blip>
          <a:stretch>
            <a:fillRect/>
          </a:stretch>
        </p:blipFill>
        <p:spPr>
          <a:xfrm>
            <a:off x="7299970" y="1569328"/>
            <a:ext cx="472480" cy="472480"/>
          </a:xfrm>
          <a:prstGeom prst="rect">
            <a:avLst/>
          </a:prstGeom>
        </p:spPr>
      </p:pic>
      <p:sp>
        <p:nvSpPr>
          <p:cNvPr id="12" name="Text 7"/>
          <p:cNvSpPr/>
          <p:nvPr/>
        </p:nvSpPr>
        <p:spPr>
          <a:xfrm>
            <a:off x="7259424" y="2184318"/>
            <a:ext cx="2756793" cy="590551"/>
          </a:xfrm>
          <a:prstGeom prst="rect">
            <a:avLst/>
          </a:prstGeom>
          <a:noFill/>
          <a:ln/>
        </p:spPr>
        <p:txBody>
          <a:bodyPr wrap="square" lIns="0" tIns="0" rIns="0" bIns="0" rtlCol="0" anchor="t">
            <a:normAutofit/>
          </a:bodyPr>
          <a:lstStyle/>
          <a:p>
            <a:pPr>
              <a:lnSpc>
                <a:spcPct val="104000"/>
              </a:lnSpc>
            </a:pPr>
            <a:r>
              <a:rPr lang="en-US" dirty="0">
                <a:latin typeface="+mj-lt"/>
                <a:ea typeface="Crimson Pro SemiBold" pitchFamily="34" charset="-122"/>
                <a:cs typeface="Crimson Pro SemiBold" pitchFamily="34" charset="-120"/>
              </a:rPr>
              <a:t>Clause 3(vii) — Statutory Dues</a:t>
            </a:r>
            <a:endParaRPr lang="en-US" dirty="0">
              <a:latin typeface="+mj-lt"/>
            </a:endParaRPr>
          </a:p>
        </p:txBody>
      </p:sp>
      <p:sp>
        <p:nvSpPr>
          <p:cNvPr id="13" name="Text 8"/>
          <p:cNvSpPr/>
          <p:nvPr/>
        </p:nvSpPr>
        <p:spPr>
          <a:xfrm>
            <a:off x="7259424" y="2879870"/>
            <a:ext cx="2547412" cy="2193008"/>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Sales Tax, PF, ESI omitted from undisputed dues; incorrect GST references; disputed ESI and Income Tax liabilities not reported; incorrect forum cited for IT disputes.</a:t>
            </a:r>
            <a:endParaRPr lang="en-US" sz="1467" dirty="0">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430908" y="178180"/>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CARO 2016 — Additional Reporting Failures</a:t>
            </a:r>
          </a:p>
        </p:txBody>
      </p:sp>
      <p:sp>
        <p:nvSpPr>
          <p:cNvPr id="5" name="Text 3"/>
          <p:cNvSpPr/>
          <p:nvPr/>
        </p:nvSpPr>
        <p:spPr>
          <a:xfrm>
            <a:off x="430908" y="2086570"/>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6" name="Text 4"/>
          <p:cNvSpPr/>
          <p:nvPr/>
        </p:nvSpPr>
        <p:spPr>
          <a:xfrm>
            <a:off x="661493" y="2718495"/>
            <a:ext cx="5203924" cy="60483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7" name="Text 5"/>
          <p:cNvSpPr/>
          <p:nvPr/>
        </p:nvSpPr>
        <p:spPr>
          <a:xfrm>
            <a:off x="661493" y="3512344"/>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8" name="Text 6"/>
          <p:cNvSpPr/>
          <p:nvPr/>
        </p:nvSpPr>
        <p:spPr>
          <a:xfrm>
            <a:off x="661493" y="3996631"/>
            <a:ext cx="5203924" cy="60483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9" name="Text 7"/>
          <p:cNvSpPr/>
          <p:nvPr/>
        </p:nvSpPr>
        <p:spPr>
          <a:xfrm>
            <a:off x="661493" y="4790480"/>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0" name="Text 8"/>
          <p:cNvSpPr/>
          <p:nvPr/>
        </p:nvSpPr>
        <p:spPr>
          <a:xfrm>
            <a:off x="661493" y="5274767"/>
            <a:ext cx="5203924" cy="60483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11" name="Text 9"/>
          <p:cNvSpPr/>
          <p:nvPr/>
        </p:nvSpPr>
        <p:spPr>
          <a:xfrm>
            <a:off x="6332935" y="2234208"/>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2" name="Text 10"/>
          <p:cNvSpPr/>
          <p:nvPr/>
        </p:nvSpPr>
        <p:spPr>
          <a:xfrm>
            <a:off x="6332935" y="2718495"/>
            <a:ext cx="5203924" cy="60483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13" name="Text 11"/>
          <p:cNvSpPr/>
          <p:nvPr/>
        </p:nvSpPr>
        <p:spPr>
          <a:xfrm>
            <a:off x="6332935" y="3512344"/>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4" name="Text 12"/>
          <p:cNvSpPr/>
          <p:nvPr/>
        </p:nvSpPr>
        <p:spPr>
          <a:xfrm>
            <a:off x="6332935" y="3996631"/>
            <a:ext cx="5203924" cy="60483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sp>
        <p:nvSpPr>
          <p:cNvPr id="15" name="Text 13"/>
          <p:cNvSpPr/>
          <p:nvPr/>
        </p:nvSpPr>
        <p:spPr>
          <a:xfrm>
            <a:off x="6332935" y="4790480"/>
            <a:ext cx="5203924" cy="295275"/>
          </a:xfrm>
          <a:prstGeom prst="rect">
            <a:avLst/>
          </a:prstGeom>
          <a:noFill/>
          <a:ln/>
        </p:spPr>
        <p:txBody>
          <a:bodyPr wrap="none" lIns="0" tIns="0" rIns="0" bIns="0" rtlCol="0" anchor="t"/>
          <a:lstStyle/>
          <a:p>
            <a:pPr>
              <a:lnSpc>
                <a:spcPct val="104000"/>
              </a:lnSpc>
            </a:pPr>
            <a:endParaRPr lang="en-US" dirty="0">
              <a:latin typeface="+mj-lt"/>
            </a:endParaRPr>
          </a:p>
        </p:txBody>
      </p:sp>
      <p:sp>
        <p:nvSpPr>
          <p:cNvPr id="16" name="Text 14"/>
          <p:cNvSpPr/>
          <p:nvPr/>
        </p:nvSpPr>
        <p:spPr>
          <a:xfrm>
            <a:off x="6332935" y="5274767"/>
            <a:ext cx="5203924" cy="604837"/>
          </a:xfrm>
          <a:prstGeom prst="rect">
            <a:avLst/>
          </a:prstGeom>
          <a:noFill/>
          <a:ln/>
        </p:spPr>
        <p:txBody>
          <a:bodyPr wrap="square" lIns="0" tIns="0" rIns="0" bIns="0" rtlCol="0" anchor="t">
            <a:normAutofit/>
          </a:bodyPr>
          <a:lstStyle/>
          <a:p>
            <a:pPr>
              <a:lnSpc>
                <a:spcPct val="133000"/>
              </a:lnSpc>
            </a:pPr>
            <a:endParaRPr lang="en-US" sz="1467" dirty="0">
              <a:latin typeface="+mj-lt"/>
            </a:endParaRPr>
          </a:p>
        </p:txBody>
      </p:sp>
      <p:graphicFrame>
        <p:nvGraphicFramePr>
          <p:cNvPr id="17" name="Diagram 16">
            <a:extLst>
              <a:ext uri="{FF2B5EF4-FFF2-40B4-BE49-F238E27FC236}">
                <a16:creationId xmlns:a16="http://schemas.microsoft.com/office/drawing/2014/main" id="{40DF672A-62F6-8485-75DE-9880456D5044}"/>
              </a:ext>
            </a:extLst>
          </p:cNvPr>
          <p:cNvGraphicFramePr/>
          <p:nvPr>
            <p:extLst>
              <p:ext uri="{D42A27DB-BD31-4B8C-83A1-F6EECF244321}">
                <p14:modId xmlns:p14="http://schemas.microsoft.com/office/powerpoint/2010/main" val="4126307994"/>
              </p:ext>
            </p:extLst>
          </p:nvPr>
        </p:nvGraphicFramePr>
        <p:xfrm>
          <a:off x="142149" y="343879"/>
          <a:ext cx="9312401" cy="63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352524" y="443906"/>
            <a:ext cx="10869017" cy="590649"/>
          </a:xfrm>
          <a:prstGeom prst="rect">
            <a:avLst/>
          </a:prstGeom>
          <a:noFill/>
          <a:ln/>
        </p:spPr>
        <p:txBody>
          <a:bodyPr wrap="none" lIns="0" tIns="0" rIns="0" bIns="0" rtlCol="0" anchor="t"/>
          <a:lstStyle/>
          <a:p>
            <a:pPr>
              <a:lnSpc>
                <a:spcPct val="104000"/>
              </a:lnSpc>
            </a:pPr>
            <a:r>
              <a:rPr lang="en-US" sz="2400" b="1" u="sng" dirty="0">
                <a:solidFill>
                  <a:schemeClr val="accent1">
                    <a:lumMod val="50000"/>
                  </a:schemeClr>
                </a:solidFill>
                <a:latin typeface="+mj-lt"/>
                <a:ea typeface="+mj-ea"/>
                <a:cs typeface="+mj-cs"/>
              </a:rPr>
              <a:t>Other Regulatory &amp; Procedural Failures</a:t>
            </a:r>
          </a:p>
        </p:txBody>
      </p:sp>
      <p:sp>
        <p:nvSpPr>
          <p:cNvPr id="5" name="Shape 3"/>
          <p:cNvSpPr/>
          <p:nvPr/>
        </p:nvSpPr>
        <p:spPr>
          <a:xfrm>
            <a:off x="352524" y="1395363"/>
            <a:ext cx="4530142" cy="2047180"/>
          </a:xfrm>
          <a:prstGeom prst="roundRect">
            <a:avLst>
              <a:gd name="adj" fmla="val 1385"/>
            </a:avLst>
          </a:prstGeom>
          <a:solidFill>
            <a:schemeClr val="accent2">
              <a:lumMod val="60000"/>
              <a:lumOff val="40000"/>
            </a:schemeClr>
          </a:solidFill>
          <a:ln w="19050">
            <a:solidFill>
              <a:srgbClr val="D8D4D4"/>
            </a:solidFill>
            <a:prstDash val="solid"/>
          </a:ln>
        </p:spPr>
        <p:txBody>
          <a:bodyPr/>
          <a:lstStyle/>
          <a:p>
            <a:endParaRPr lang="en-IN" sz="2400">
              <a:latin typeface="+mj-lt"/>
            </a:endParaRPr>
          </a:p>
        </p:txBody>
      </p:sp>
      <p:sp>
        <p:nvSpPr>
          <p:cNvPr id="6" name="Text 4"/>
          <p:cNvSpPr/>
          <p:nvPr/>
        </p:nvSpPr>
        <p:spPr>
          <a:xfrm>
            <a:off x="512945" y="1661909"/>
            <a:ext cx="49111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CSR Rules, 2014</a:t>
            </a:r>
            <a:endParaRPr lang="en-US" dirty="0">
              <a:latin typeface="+mj-lt"/>
            </a:endParaRPr>
          </a:p>
        </p:txBody>
      </p:sp>
      <p:sp>
        <p:nvSpPr>
          <p:cNvPr id="7" name="Text 5"/>
          <p:cNvSpPr/>
          <p:nvPr/>
        </p:nvSpPr>
        <p:spPr>
          <a:xfrm>
            <a:off x="512945" y="2246235"/>
            <a:ext cx="4026972" cy="907256"/>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CSR spent on Solar Power Project wrongly capitalised as PPE — capital assets must be held by beneficiary/Section 8 company (Rule 7(4)).</a:t>
            </a:r>
            <a:endParaRPr lang="en-US" sz="1467" dirty="0">
              <a:latin typeface="+mj-lt"/>
            </a:endParaRPr>
          </a:p>
        </p:txBody>
      </p:sp>
      <p:sp>
        <p:nvSpPr>
          <p:cNvPr id="8" name="Shape 6"/>
          <p:cNvSpPr/>
          <p:nvPr/>
        </p:nvSpPr>
        <p:spPr>
          <a:xfrm>
            <a:off x="5292099" y="1421792"/>
            <a:ext cx="4397333" cy="2047180"/>
          </a:xfrm>
          <a:prstGeom prst="roundRect">
            <a:avLst>
              <a:gd name="adj" fmla="val 1385"/>
            </a:avLst>
          </a:prstGeom>
          <a:solidFill>
            <a:schemeClr val="accent1">
              <a:lumMod val="60000"/>
              <a:lumOff val="40000"/>
            </a:schemeClr>
          </a:solidFill>
          <a:ln w="19050">
            <a:solidFill>
              <a:srgbClr val="D8D4D4"/>
            </a:solidFill>
            <a:prstDash val="solid"/>
          </a:ln>
        </p:spPr>
        <p:txBody>
          <a:bodyPr/>
          <a:lstStyle/>
          <a:p>
            <a:endParaRPr lang="en-IN" sz="2400" dirty="0">
              <a:latin typeface="+mj-lt"/>
            </a:endParaRPr>
          </a:p>
        </p:txBody>
      </p:sp>
      <p:sp>
        <p:nvSpPr>
          <p:cNvPr id="9" name="Text 7"/>
          <p:cNvSpPr/>
          <p:nvPr/>
        </p:nvSpPr>
        <p:spPr>
          <a:xfrm>
            <a:off x="5584495" y="1607982"/>
            <a:ext cx="49112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Accounting Standards</a:t>
            </a:r>
            <a:endParaRPr lang="en-US" dirty="0">
              <a:latin typeface="+mj-lt"/>
            </a:endParaRPr>
          </a:p>
        </p:txBody>
      </p:sp>
      <p:sp>
        <p:nvSpPr>
          <p:cNvPr id="10" name="Text 8"/>
          <p:cNvSpPr/>
          <p:nvPr/>
        </p:nvSpPr>
        <p:spPr>
          <a:xfrm>
            <a:off x="5584495" y="2016663"/>
            <a:ext cx="3896390" cy="1407732"/>
          </a:xfrm>
          <a:prstGeom prst="rect">
            <a:avLst/>
          </a:prstGeom>
          <a:noFill/>
          <a:ln/>
        </p:spPr>
        <p:txBody>
          <a:bodyPr wrap="square" lIns="0" tIns="0" rIns="0" bIns="0" rtlCol="0" anchor="t">
            <a:normAutofit/>
          </a:bodyPr>
          <a:lstStyle/>
          <a:p>
            <a:pPr>
              <a:lnSpc>
                <a:spcPct val="133000"/>
              </a:lnSpc>
            </a:pPr>
            <a:r>
              <a:rPr lang="en-US" sz="1467" dirty="0">
                <a:latin typeface="+mj-lt"/>
                <a:ea typeface="Heebo" pitchFamily="34" charset="-122"/>
                <a:cs typeface="Heebo" pitchFamily="34" charset="-120"/>
              </a:rPr>
              <a:t>Expenses below ₹50,000 recorded on cash basis; inventories stated "as valued by management</a:t>
            </a:r>
            <a:r>
              <a:rPr lang="en-US" sz="1467" dirty="0" smtClean="0">
                <a:latin typeface="+mj-lt"/>
                <a:ea typeface="Heebo" pitchFamily="34" charset="-122"/>
                <a:cs typeface="Heebo" pitchFamily="34" charset="-120"/>
              </a:rPr>
              <a:t>"; </a:t>
            </a:r>
            <a:r>
              <a:rPr lang="en-US" sz="1467" dirty="0">
                <a:latin typeface="+mj-lt"/>
                <a:ea typeface="Heebo" pitchFamily="34" charset="-122"/>
                <a:cs typeface="Heebo" pitchFamily="34" charset="-120"/>
              </a:rPr>
              <a:t>forex exposures and MAT credit not separately disclosed.</a:t>
            </a:r>
            <a:endParaRPr lang="en-US" sz="1467" dirty="0">
              <a:latin typeface="+mj-lt"/>
            </a:endParaRPr>
          </a:p>
        </p:txBody>
      </p:sp>
      <p:sp>
        <p:nvSpPr>
          <p:cNvPr id="11" name="Shape 9"/>
          <p:cNvSpPr/>
          <p:nvPr/>
        </p:nvSpPr>
        <p:spPr>
          <a:xfrm>
            <a:off x="407431" y="4263111"/>
            <a:ext cx="4221173" cy="1744761"/>
          </a:xfrm>
          <a:prstGeom prst="roundRect">
            <a:avLst>
              <a:gd name="adj" fmla="val 1625"/>
            </a:avLst>
          </a:prstGeom>
          <a:solidFill>
            <a:schemeClr val="accent4">
              <a:lumMod val="40000"/>
              <a:lumOff val="60000"/>
            </a:schemeClr>
          </a:solidFill>
          <a:ln w="19050">
            <a:solidFill>
              <a:srgbClr val="D8D4D4"/>
            </a:solidFill>
            <a:prstDash val="solid"/>
          </a:ln>
        </p:spPr>
        <p:txBody>
          <a:bodyPr/>
          <a:lstStyle/>
          <a:p>
            <a:endParaRPr lang="en-IN" sz="2400">
              <a:latin typeface="+mj-lt"/>
            </a:endParaRPr>
          </a:p>
        </p:txBody>
      </p:sp>
      <p:sp>
        <p:nvSpPr>
          <p:cNvPr id="12" name="Text 10"/>
          <p:cNvSpPr/>
          <p:nvPr/>
        </p:nvSpPr>
        <p:spPr>
          <a:xfrm>
            <a:off x="875904" y="4507508"/>
            <a:ext cx="49111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MSMED Act, 2006 — Sec. 22</a:t>
            </a:r>
            <a:endParaRPr lang="en-US" dirty="0">
              <a:latin typeface="+mj-lt"/>
            </a:endParaRPr>
          </a:p>
        </p:txBody>
      </p:sp>
      <p:sp>
        <p:nvSpPr>
          <p:cNvPr id="13" name="Text 11"/>
          <p:cNvSpPr/>
          <p:nvPr/>
        </p:nvSpPr>
        <p:spPr>
          <a:xfrm>
            <a:off x="875905" y="4916190"/>
            <a:ext cx="3423380" cy="604837"/>
          </a:xfrm>
          <a:prstGeom prst="rect">
            <a:avLst/>
          </a:prstGeom>
          <a:noFill/>
          <a:ln/>
        </p:spPr>
        <p:txBody>
          <a:bodyPr wrap="square" lIns="0" tIns="0" rIns="0" bIns="0" rtlCol="0" anchor="t">
            <a:normAutofit fontScale="77500" lnSpcReduction="20000"/>
          </a:bodyPr>
          <a:lstStyle/>
          <a:p>
            <a:pPr>
              <a:lnSpc>
                <a:spcPct val="133000"/>
              </a:lnSpc>
            </a:pPr>
            <a:r>
              <a:rPr lang="en-US" sz="1467" dirty="0">
                <a:latin typeface="+mj-lt"/>
                <a:ea typeface="Heebo" pitchFamily="34" charset="-122"/>
                <a:cs typeface="Heebo" pitchFamily="34" charset="-120"/>
              </a:rPr>
              <a:t>Failed to disclose principal, interest due, interest paid, and accrued interest on unpaid amounts to MSME suppliers.</a:t>
            </a:r>
            <a:endParaRPr lang="en-US" sz="1467" dirty="0">
              <a:latin typeface="+mj-lt"/>
            </a:endParaRPr>
          </a:p>
        </p:txBody>
      </p:sp>
      <p:sp>
        <p:nvSpPr>
          <p:cNvPr id="14" name="Shape 12"/>
          <p:cNvSpPr/>
          <p:nvPr/>
        </p:nvSpPr>
        <p:spPr>
          <a:xfrm>
            <a:off x="5292099" y="4263111"/>
            <a:ext cx="4221173" cy="1744761"/>
          </a:xfrm>
          <a:prstGeom prst="roundRect">
            <a:avLst>
              <a:gd name="adj" fmla="val 1625"/>
            </a:avLst>
          </a:prstGeom>
          <a:solidFill>
            <a:schemeClr val="accent4">
              <a:lumMod val="20000"/>
              <a:lumOff val="80000"/>
            </a:schemeClr>
          </a:solidFill>
          <a:ln w="19050">
            <a:solidFill>
              <a:srgbClr val="D8D4D4"/>
            </a:solidFill>
            <a:prstDash val="solid"/>
          </a:ln>
        </p:spPr>
        <p:txBody>
          <a:bodyPr/>
          <a:lstStyle/>
          <a:p>
            <a:endParaRPr lang="en-IN" sz="2400">
              <a:latin typeface="+mj-lt"/>
            </a:endParaRPr>
          </a:p>
        </p:txBody>
      </p:sp>
      <p:sp>
        <p:nvSpPr>
          <p:cNvPr id="15" name="Text 13"/>
          <p:cNvSpPr/>
          <p:nvPr/>
        </p:nvSpPr>
        <p:spPr>
          <a:xfrm>
            <a:off x="5584495" y="4446635"/>
            <a:ext cx="49112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Code of Ethics &amp; ICAI Guidelines</a:t>
            </a:r>
            <a:endParaRPr lang="en-US" dirty="0">
              <a:latin typeface="+mj-lt"/>
            </a:endParaRPr>
          </a:p>
        </p:txBody>
      </p:sp>
      <p:sp>
        <p:nvSpPr>
          <p:cNvPr id="16" name="Text 14"/>
          <p:cNvSpPr/>
          <p:nvPr/>
        </p:nvSpPr>
        <p:spPr>
          <a:xfrm>
            <a:off x="5474123" y="4880172"/>
            <a:ext cx="4006762" cy="1071235"/>
          </a:xfrm>
          <a:prstGeom prst="rect">
            <a:avLst/>
          </a:prstGeom>
          <a:noFill/>
          <a:ln/>
        </p:spPr>
        <p:txBody>
          <a:bodyPr wrap="square" lIns="0" tIns="0" rIns="0" bIns="0" rtlCol="0" anchor="t">
            <a:normAutofit fontScale="92500" lnSpcReduction="10000"/>
          </a:bodyPr>
          <a:lstStyle/>
          <a:p>
            <a:pPr>
              <a:lnSpc>
                <a:spcPct val="133000"/>
              </a:lnSpc>
            </a:pPr>
            <a:r>
              <a:rPr lang="en-US" sz="1467" dirty="0">
                <a:latin typeface="+mj-lt"/>
                <a:ea typeface="Heebo" pitchFamily="34" charset="-122"/>
                <a:cs typeface="Heebo" pitchFamily="34" charset="-120"/>
              </a:rPr>
              <a:t>Incorrect UDIN in audit report; working papers for IFCoFR and fixed deposits not documented; safeguards for undue fee dependence not applied.</a:t>
            </a:r>
            <a:endParaRPr lang="en-US" sz="1467" dirty="0">
              <a:latin typeface="+mj-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126963"/>
          </a:xfrm>
        </p:spPr>
        <p:txBody>
          <a:bodyPr/>
          <a:lstStyle/>
          <a:p>
            <a:r>
              <a:rPr lang="en-US" dirty="0"/>
              <a:t>1. Clause 2- The address reported under this clause differed from the address appearing in the Annual Report and/or the records maintained with the Ministry of Corporate Affairs (MCA). </a:t>
            </a:r>
            <a:endParaRPr lang="en-US" dirty="0" smtClean="0"/>
          </a:p>
          <a:p>
            <a:r>
              <a:rPr lang="en-US" dirty="0" smtClean="0"/>
              <a:t>2</a:t>
            </a:r>
            <a:r>
              <a:rPr lang="en-US" dirty="0"/>
              <a:t>. Clause 4- • Registrations under other indirect tax laws referred to in the CARO Report were not fully reported under this clause. • Registration numbers reported under indirect tax laws did not match the PAN reported in Form No. 3CD, without any corresponding qualification or observation in Form No. 3CA/3CB, as applicable. </a:t>
            </a:r>
            <a:endParaRPr lang="en-US" dirty="0" smtClean="0"/>
          </a:p>
          <a:p>
            <a:r>
              <a:rPr lang="en-US" dirty="0" smtClean="0"/>
              <a:t>3</a:t>
            </a:r>
            <a:r>
              <a:rPr lang="en-US" dirty="0"/>
              <a:t>. Clause 8- Companies whose accounts were audited under the Companies Act, 2013 incorrectly selected clause (a) (audit under section 4AB(a)) instead of the option “Audited under any other law” as required under the third proviso to section 44AB</a:t>
            </a:r>
            <a:r>
              <a:rPr lang="en-US" dirty="0" smtClean="0"/>
              <a:t>.</a:t>
            </a:r>
          </a:p>
          <a:p>
            <a:r>
              <a:rPr lang="en-US" dirty="0"/>
              <a:t>Clause 10 - Codes for all principal business or professional activities were not reported, despite the relevant information being available in the Annual Report. </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34401298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126963"/>
          </a:xfrm>
        </p:spPr>
        <p:txBody>
          <a:bodyPr/>
          <a:lstStyle/>
          <a:p>
            <a:r>
              <a:rPr lang="en-US" dirty="0"/>
              <a:t>Clause 11 – Incorrect reporting was noticed under this clause, including reporting prescribed books of account where none were prescribed, failure to report the location and mode of maintenance of books of account, and omission to report relevant supporting documents and records examined during the course of the audit. </a:t>
            </a:r>
            <a:endParaRPr lang="en-US" dirty="0" smtClean="0"/>
          </a:p>
          <a:p>
            <a:r>
              <a:rPr lang="en-US" dirty="0"/>
              <a:t>Clause 13- • Incorrect reporting was noticed where adjustments required under the Income Computation and Disclosure Standards (ICDS) were identified and disclosed under clause 13(f), but clause 13(d) was incorrectly reported as “No”, resulting in non-reporting of such adjustments under clause 13(e). </a:t>
            </a:r>
            <a:endParaRPr lang="en-US" dirty="0" smtClean="0"/>
          </a:p>
          <a:p>
            <a:pPr marL="0" indent="0">
              <a:buNone/>
            </a:pPr>
            <a:r>
              <a:rPr lang="en-US" dirty="0"/>
              <a:t>	</a:t>
            </a:r>
            <a:r>
              <a:rPr lang="en-US" dirty="0" smtClean="0"/>
              <a:t>• </a:t>
            </a:r>
            <a:r>
              <a:rPr lang="en-US" dirty="0"/>
              <a:t>Required disclosures relating to the applicability and impact of ICDS were </a:t>
            </a:r>
            <a:r>
              <a:rPr lang="en-US" dirty="0" smtClean="0"/>
              <a:t>	not </a:t>
            </a:r>
            <a:r>
              <a:rPr lang="en-US" dirty="0"/>
              <a:t>reported. </a:t>
            </a:r>
            <a:endParaRPr lang="en-US" dirty="0" smtClean="0"/>
          </a:p>
          <a:p>
            <a:pPr marL="0" indent="0">
              <a:buNone/>
            </a:pPr>
            <a:r>
              <a:rPr lang="en-US" dirty="0"/>
              <a:t>	</a:t>
            </a:r>
            <a:r>
              <a:rPr lang="en-US" dirty="0" smtClean="0"/>
              <a:t>• </a:t>
            </a:r>
            <a:r>
              <a:rPr lang="en-US" dirty="0"/>
              <a:t>Inconsistencies were noticed in the reporting of inventory valuation </a:t>
            </a:r>
            <a:r>
              <a:rPr lang="en-US" dirty="0" smtClean="0"/>
              <a:t>vis-à-	vis </a:t>
            </a:r>
            <a:r>
              <a:rPr lang="en-US" dirty="0"/>
              <a:t>the requirements of the applicable ICDS.</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15111710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126963"/>
          </a:xfrm>
        </p:spPr>
        <p:txBody>
          <a:bodyPr/>
          <a:lstStyle/>
          <a:p>
            <a:r>
              <a:rPr lang="en-US" dirty="0"/>
              <a:t>Clause 14- • Deficiencies were noticed in reporting under Clause 14, including non-reporting of inventory valuation methods for individual inventory categories • incorrect reporting of valuation methods. • failure to disclose deviations from the valuation method prescribed under section </a:t>
            </a:r>
            <a:r>
              <a:rPr lang="en-US" dirty="0" smtClean="0"/>
              <a:t>145A</a:t>
            </a:r>
          </a:p>
          <a:p>
            <a:r>
              <a:rPr lang="en-US" dirty="0"/>
              <a:t>Clause 17- Unnecessary reporting was noticed under this clause in cases where the actual consideration received and the value adopted under sections 43CA/50C were identical</a:t>
            </a:r>
            <a:r>
              <a:rPr lang="en-US" dirty="0" smtClean="0"/>
              <a:t>.</a:t>
            </a:r>
          </a:p>
          <a:p>
            <a:r>
              <a:rPr lang="en-US" dirty="0"/>
              <a:t>Clause 18- Written down value at the end of the year. </a:t>
            </a:r>
            <a:r>
              <a:rPr lang="en-US" dirty="0" smtClean="0"/>
              <a:t>• </a:t>
            </a:r>
            <a:r>
              <a:rPr lang="en-US" dirty="0"/>
              <a:t>Additions and deletions reported in the Tax Audit Report were not reconciled with the corresponding figures reported in the audited financial statements. </a:t>
            </a:r>
            <a:endParaRPr lang="en-US" dirty="0" smtClean="0"/>
          </a:p>
          <a:p>
            <a:pPr marL="0" indent="0">
              <a:buNone/>
            </a:pPr>
            <a:r>
              <a:rPr lang="en-US" dirty="0"/>
              <a:t>	</a:t>
            </a:r>
            <a:r>
              <a:rPr lang="en-US" dirty="0" smtClean="0"/>
              <a:t>• </a:t>
            </a:r>
            <a:r>
              <a:rPr lang="en-US" dirty="0"/>
              <a:t>Exchange fluctuation adjustments were reported in the annexure but not </a:t>
            </a:r>
            <a:r>
              <a:rPr lang="en-US" dirty="0" smtClean="0"/>
              <a:t>	mentioned </a:t>
            </a:r>
            <a:r>
              <a:rPr lang="en-US" dirty="0"/>
              <a:t>in the corresponding column of the Tax Audit Report utility, </a:t>
            </a:r>
            <a:r>
              <a:rPr lang="en-US" dirty="0" smtClean="0"/>
              <a:t>	resulting </a:t>
            </a:r>
            <a:r>
              <a:rPr lang="en-US" dirty="0"/>
              <a:t>in inconsistencies in reporting. </a:t>
            </a:r>
            <a:endParaRPr lang="en-US" dirty="0" smtClean="0"/>
          </a:p>
          <a:p>
            <a:pPr marL="0" indent="0">
              <a:buNone/>
            </a:pPr>
            <a:r>
              <a:rPr lang="en-US" dirty="0"/>
              <a:t>	</a:t>
            </a:r>
            <a:r>
              <a:rPr lang="en-US" dirty="0" smtClean="0"/>
              <a:t>• </a:t>
            </a:r>
            <a:r>
              <a:rPr lang="en-US" dirty="0"/>
              <a:t>Uniform dates were reported for purchase, put-to-use, and sale of multiple </a:t>
            </a:r>
            <a:r>
              <a:rPr lang="en-US" dirty="0" smtClean="0"/>
              <a:t>	assets</a:t>
            </a:r>
            <a:r>
              <a:rPr lang="en-US" dirty="0"/>
              <a:t>, and in some cases, consolidated dates of additions were reported </a:t>
            </a:r>
            <a:r>
              <a:rPr lang="en-US" dirty="0" smtClean="0"/>
              <a:t>	instead </a:t>
            </a:r>
            <a:r>
              <a:rPr lang="en-US" dirty="0"/>
              <a:t>of the actual dates for individual assets.  </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1146330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126963"/>
          </a:xfrm>
        </p:spPr>
        <p:txBody>
          <a:bodyPr/>
          <a:lstStyle/>
          <a:p>
            <a:r>
              <a:rPr lang="en-US" dirty="0"/>
              <a:t>Clause 19- Reference to the separate audit report supporting deduction claims was not made in Form No. 3CA, wherever applicable</a:t>
            </a:r>
            <a:r>
              <a:rPr lang="en-US" dirty="0" smtClean="0"/>
              <a:t>.</a:t>
            </a:r>
          </a:p>
          <a:p>
            <a:r>
              <a:rPr lang="en-US" dirty="0"/>
              <a:t>Clause 20- The actual date of payment to the concerned authorities • Incomplete reporting was noticed under Clause 20(b), including non reporting of ESI contributions which was clearly reflected in the Annual report of the company</a:t>
            </a:r>
            <a:r>
              <a:rPr lang="en-US" dirty="0" smtClean="0"/>
              <a:t>.</a:t>
            </a:r>
          </a:p>
          <a:p>
            <a:pPr marL="0" indent="0">
              <a:buNone/>
            </a:pPr>
            <a:r>
              <a:rPr lang="en-US" dirty="0" smtClean="0"/>
              <a:t>	• 	Incorrect </a:t>
            </a:r>
            <a:r>
              <a:rPr lang="en-US" dirty="0"/>
              <a:t>reporting of due dates for statutory fund payments. </a:t>
            </a:r>
          </a:p>
          <a:p>
            <a:r>
              <a:rPr lang="en-US" dirty="0" smtClean="0"/>
              <a:t> Clause </a:t>
            </a:r>
            <a:r>
              <a:rPr lang="en-US" dirty="0"/>
              <a:t>21(a)- • Club entrance fees and subscriptions were reported together with club service and facility expenses instead of being reported separately as required. • Penalty or fine for violation of law and other penalties/fines were reported together instead of being reported separately under the prescribed sub-headings. </a:t>
            </a:r>
            <a:endParaRPr lang="en-US" dirty="0" smtClean="0"/>
          </a:p>
          <a:p>
            <a:r>
              <a:rPr lang="en-US" dirty="0"/>
              <a:t>Late filing fees under section 234E were incorrectly reported as a penalty or fine under this clause, though such fees do not constitute a penalty.</a:t>
            </a:r>
            <a:endParaRPr lang="en-US" dirty="0" smtClean="0"/>
          </a:p>
          <a:p>
            <a:pPr marL="0" indent="0">
              <a:buNone/>
            </a:pP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23932818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943600"/>
          </a:xfrm>
        </p:spPr>
        <p:txBody>
          <a:bodyPr>
            <a:normAutofit lnSpcReduction="10000"/>
          </a:bodyPr>
          <a:lstStyle/>
          <a:p>
            <a:r>
              <a:rPr lang="en-US" dirty="0"/>
              <a:t>Clause 21(b)- • Consolidated provisions for various expenses were reported instead of payee-wise details, and inaccurate dates were reported in place of the actual dates of credit in the books of account. </a:t>
            </a:r>
            <a:endParaRPr lang="en-US" dirty="0" smtClean="0"/>
          </a:p>
          <a:p>
            <a:pPr marL="0" indent="0">
              <a:buNone/>
            </a:pPr>
            <a:r>
              <a:rPr lang="en-US" dirty="0" smtClean="0"/>
              <a:t>	• </a:t>
            </a:r>
            <a:r>
              <a:rPr lang="en-US" dirty="0"/>
              <a:t>Incorrect reporting was noticed under Clause 21, including consolidated </a:t>
            </a:r>
            <a:r>
              <a:rPr lang="en-US" dirty="0" smtClean="0"/>
              <a:t>	reporting </a:t>
            </a:r>
            <a:r>
              <a:rPr lang="en-US" dirty="0"/>
              <a:t>in place of payee-wise details for the heads under which tax has </a:t>
            </a:r>
            <a:r>
              <a:rPr lang="en-US" dirty="0" smtClean="0"/>
              <a:t>	not </a:t>
            </a:r>
            <a:r>
              <a:rPr lang="en-US" dirty="0"/>
              <a:t>been deducted. </a:t>
            </a:r>
            <a:endParaRPr lang="en-US" dirty="0" smtClean="0"/>
          </a:p>
          <a:p>
            <a:pPr marL="0" indent="0">
              <a:buNone/>
            </a:pPr>
            <a:r>
              <a:rPr lang="en-US" dirty="0" smtClean="0"/>
              <a:t>	• </a:t>
            </a:r>
            <a:r>
              <a:rPr lang="en-US" dirty="0"/>
              <a:t>incorrect classification of resident and non-resident in case of reporting of </a:t>
            </a:r>
            <a:r>
              <a:rPr lang="en-US" dirty="0" smtClean="0"/>
              <a:t>	inadmissible </a:t>
            </a:r>
            <a:r>
              <a:rPr lang="en-US" dirty="0"/>
              <a:t>amount on account of non- deduction of taxes </a:t>
            </a:r>
            <a:endParaRPr lang="en-US" dirty="0" smtClean="0"/>
          </a:p>
          <a:p>
            <a:pPr marL="0" indent="0">
              <a:buNone/>
            </a:pPr>
            <a:r>
              <a:rPr lang="en-US" dirty="0" smtClean="0"/>
              <a:t>	• </a:t>
            </a:r>
            <a:r>
              <a:rPr lang="en-US" dirty="0"/>
              <a:t>reporting of incomplete payee particulars such as address of payee. </a:t>
            </a:r>
            <a:endParaRPr lang="en-US" dirty="0" smtClean="0"/>
          </a:p>
          <a:p>
            <a:r>
              <a:rPr lang="en-US" dirty="0"/>
              <a:t>Clause 21(d)- • Reporting based on certificates furnished by the </a:t>
            </a:r>
            <a:r>
              <a:rPr lang="en-US" dirty="0" err="1"/>
              <a:t>assessee</a:t>
            </a:r>
            <a:r>
              <a:rPr lang="en-US" dirty="0"/>
              <a:t> was not mentioned as an observation in clause (3) of Form No. 3CA and clause (5) of Form No.3CB, as required. </a:t>
            </a:r>
            <a:endParaRPr lang="en-US" dirty="0" smtClean="0"/>
          </a:p>
          <a:p>
            <a:pPr marL="0" indent="0">
              <a:buNone/>
            </a:pPr>
            <a:r>
              <a:rPr lang="en-US" dirty="0" smtClean="0"/>
              <a:t>	• </a:t>
            </a:r>
            <a:r>
              <a:rPr lang="en-US" dirty="0"/>
              <a:t>Observations/qualifications were provided in notes attached to the report 	instead of being reported in the relevant clauses of Form No. 3CA/3CB</a:t>
            </a:r>
            <a:r>
              <a:rPr lang="en-US" dirty="0" smtClean="0"/>
              <a:t>.</a:t>
            </a:r>
            <a:endParaRPr lang="en-IN" dirty="0"/>
          </a:p>
          <a:p>
            <a:r>
              <a:rPr lang="en-US" dirty="0"/>
              <a:t>Clause 21(g)- Provisions created in the books of account were reported under this clause instead of liabilities of a contingent nature debited to the profit and loss account, as required.</a:t>
            </a:r>
            <a:endParaRPr lang="en-US" dirty="0" smtClean="0"/>
          </a:p>
          <a:p>
            <a:endParaRPr lang="en-US" dirty="0" smtClean="0"/>
          </a:p>
          <a:p>
            <a:pPr marL="0" indent="0">
              <a:buNone/>
            </a:pPr>
            <a:r>
              <a:rPr lang="en-US" dirty="0"/>
              <a:t>	</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280539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3145514244"/>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9C8C189-E7F2-45F6-845B-EDFDB91BC134}"/>
              </a:ext>
            </a:extLst>
          </p:cNvPr>
          <p:cNvSpPr txBox="1"/>
          <p:nvPr/>
        </p:nvSpPr>
        <p:spPr>
          <a:xfrm>
            <a:off x="420915" y="1320036"/>
            <a:ext cx="9027885" cy="7848302"/>
          </a:xfrm>
          <a:prstGeom prst="rect">
            <a:avLst/>
          </a:prstGeom>
          <a:noFill/>
        </p:spPr>
        <p:txBody>
          <a:bodyPr wrap="square" rtlCol="0">
            <a:spAutoFit/>
          </a:bodyPr>
          <a:lstStyle/>
          <a:p>
            <a:endParaRPr lang="en-GB" dirty="0"/>
          </a:p>
          <a:p>
            <a:r>
              <a:rPr lang="en-GB" b="1" dirty="0"/>
              <a:t>Definition of MSME</a:t>
            </a:r>
          </a:p>
          <a:p>
            <a:endParaRPr lang="en-GB" b="1" dirty="0"/>
          </a:p>
          <a:p>
            <a:pPr marL="400050" indent="-400050">
              <a:buAutoNum type="romanLcParenBoth"/>
            </a:pPr>
            <a:r>
              <a:rPr lang="en-IN" dirty="0"/>
              <a:t>whose equity or debt securities are not listed or are not in the process of listing on any stock exchange, whether in India or outside India; </a:t>
            </a:r>
          </a:p>
          <a:p>
            <a:pPr marL="400050" indent="-400050">
              <a:buAutoNum type="romanLcParenBoth"/>
            </a:pPr>
            <a:endParaRPr lang="en-IN" dirty="0"/>
          </a:p>
          <a:p>
            <a:pPr marL="400050" indent="-400050">
              <a:buAutoNum type="romanLcParenBoth"/>
            </a:pPr>
            <a:r>
              <a:rPr lang="en-IN" dirty="0"/>
              <a:t>which is not a bank, financial institution or an insurance company; </a:t>
            </a:r>
          </a:p>
          <a:p>
            <a:pPr marL="400050" indent="-400050">
              <a:buAutoNum type="romanLcParenBoth"/>
            </a:pPr>
            <a:endParaRPr lang="en-IN" dirty="0"/>
          </a:p>
          <a:p>
            <a:pPr marL="400050" indent="-400050">
              <a:buAutoNum type="romanLcParenBoth"/>
            </a:pPr>
            <a:r>
              <a:rPr lang="en-IN" dirty="0"/>
              <a:t>whose turnover (excluding other income) </a:t>
            </a:r>
            <a:r>
              <a:rPr lang="en-IN" b="1" dirty="0"/>
              <a:t>does not exceed two hundred and fifty crore rupees</a:t>
            </a:r>
            <a:r>
              <a:rPr lang="en-IN" dirty="0"/>
              <a:t> in the immediately preceding accounting year;</a:t>
            </a:r>
          </a:p>
          <a:p>
            <a:pPr marL="400050" indent="-400050">
              <a:buAutoNum type="romanLcParenBoth"/>
            </a:pPr>
            <a:endParaRPr lang="en-IN" dirty="0"/>
          </a:p>
          <a:p>
            <a:pPr marL="400050" indent="-400050">
              <a:buAutoNum type="romanLcParenBoth"/>
            </a:pPr>
            <a:r>
              <a:rPr lang="en-IN" dirty="0"/>
              <a:t>which does not have borrowings in excess of </a:t>
            </a:r>
            <a:r>
              <a:rPr lang="en-IN" b="1" dirty="0"/>
              <a:t>fifty crore rupees </a:t>
            </a:r>
            <a:r>
              <a:rPr lang="en-IN" dirty="0"/>
              <a:t>at any time during the immediately preceding accounting year; and </a:t>
            </a:r>
          </a:p>
          <a:p>
            <a:pPr marL="400050" indent="-400050">
              <a:buAutoNum type="romanLcParenBoth"/>
            </a:pPr>
            <a:endParaRPr lang="en-IN" dirty="0"/>
          </a:p>
          <a:p>
            <a:pPr marL="400050" indent="-400050">
              <a:buAutoNum type="romanLcParenBoth"/>
            </a:pPr>
            <a:r>
              <a:rPr lang="en-IN" dirty="0"/>
              <a:t>which is not a holding or subsidiary of an entity which is not a micro, small and medium-sized entity.</a:t>
            </a:r>
            <a:endParaRPr lang="en-GB" b="1" dirty="0"/>
          </a:p>
          <a:p>
            <a:endParaRPr lang="en-GB" dirty="0"/>
          </a:p>
          <a:p>
            <a:r>
              <a:rPr lang="en-IN" dirty="0"/>
              <a:t>Large entity is a non-company entity that is not an MSME.</a:t>
            </a:r>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IN" dirty="0"/>
          </a:p>
        </p:txBody>
      </p:sp>
    </p:spTree>
    <p:extLst>
      <p:ext uri="{BB962C8B-B14F-4D97-AF65-F5344CB8AC3E}">
        <p14:creationId xmlns:p14="http://schemas.microsoft.com/office/powerpoint/2010/main" val="3931677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943600"/>
          </a:xfrm>
        </p:spPr>
        <p:txBody>
          <a:bodyPr>
            <a:normAutofit lnSpcReduction="10000"/>
          </a:bodyPr>
          <a:lstStyle/>
          <a:p>
            <a:r>
              <a:rPr lang="en-US" dirty="0"/>
              <a:t>Clause 22- Interest provided for or paid under the MSME Act was not reported under this clause as an inadmissible expenditure under section 23 of the MSME Act. </a:t>
            </a:r>
            <a:endParaRPr lang="en-US" dirty="0" smtClean="0"/>
          </a:p>
          <a:p>
            <a:r>
              <a:rPr lang="en-US" dirty="0"/>
              <a:t>Clause 23- • Name and PAN of person covered under section 40A(2)(b) were not reported in certain cases. • Amounts reported under this clause did not reconcile with the corresponding figures in the annual report. • Consolidated amounts were reported instead of transaction-wise details for each specified person under section 40A(2)(b). </a:t>
            </a:r>
            <a:endParaRPr lang="en-US" dirty="0" smtClean="0"/>
          </a:p>
          <a:p>
            <a:r>
              <a:rPr lang="en-US" dirty="0"/>
              <a:t>Clause 25- Amounts chargeable to tax under section 41, as reflected in the annual report, were not reported under this clause in certain cases irrespective of the fact whether the relevant amount has been credited to the profit and loss account or not. </a:t>
            </a:r>
            <a:endParaRPr lang="en-US" dirty="0" smtClean="0"/>
          </a:p>
          <a:p>
            <a:r>
              <a:rPr lang="en-US" dirty="0"/>
              <a:t>Clause 26- Incorrect reporting was noticed under this clause where “No” was reported despite excise duty being passed through the profit and loss account. </a:t>
            </a:r>
            <a:endParaRPr lang="en-US" dirty="0" smtClean="0"/>
          </a:p>
          <a:p>
            <a:r>
              <a:rPr lang="en-US" dirty="0"/>
              <a:t>Clause 27- • Incorrect computation was noticed under this clause in certain cases. • Details of CENVAT utilized and its treatment in the profit and loss account were not reported. 47. </a:t>
            </a:r>
            <a:r>
              <a:rPr lang="en-US" dirty="0" smtClean="0"/>
              <a:t>• </a:t>
            </a:r>
            <a:r>
              <a:rPr lang="en-US" dirty="0"/>
              <a:t>Treatment of opening and closing CENVAT balances in the accounts was not reported in certain cases. </a:t>
            </a:r>
            <a:endParaRPr lang="en-US" dirty="0" smtClean="0"/>
          </a:p>
          <a:p>
            <a:pPr marL="0" indent="0">
              <a:buNone/>
            </a:pPr>
            <a:r>
              <a:rPr lang="en-US" dirty="0"/>
              <a:t>	</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34329765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943600"/>
          </a:xfrm>
        </p:spPr>
        <p:txBody>
          <a:bodyPr>
            <a:normAutofit/>
          </a:bodyPr>
          <a:lstStyle/>
          <a:p>
            <a:r>
              <a:rPr lang="en-US" dirty="0"/>
              <a:t>• Loan details were reported on a consolidated basis without mentioning the names of the respective lenders. • Observations/qualifications in Form 3CA/3CB were reproduced from the Guidance Note without appropriate modification to suit the audit report. </a:t>
            </a:r>
            <a:endParaRPr lang="en-US" dirty="0" smtClean="0"/>
          </a:p>
          <a:p>
            <a:r>
              <a:rPr lang="en-US" dirty="0"/>
              <a:t>Clause 32(a)- The section under which the assessment order was passed and the date of the order were not reported in certain cases. </a:t>
            </a:r>
            <a:endParaRPr lang="en-US" dirty="0" smtClean="0"/>
          </a:p>
          <a:p>
            <a:r>
              <a:rPr lang="en-US" dirty="0"/>
              <a:t>Clause 34(c)- Date-wise details of interest payments and the corresponding amounts were not reported under the relevant columns of this sub-clause. </a:t>
            </a:r>
            <a:endParaRPr lang="en-US" dirty="0" smtClean="0"/>
          </a:p>
          <a:p>
            <a:r>
              <a:rPr lang="en-US" dirty="0"/>
              <a:t>Clause 35(a)- [Clause 35 (a) and (b)] • Quantitative details of principal traded goods were not reported, despite trading being disclosed as a business activity. • Where closing stock was reported as nil, quantitative details of opening stock, purchases, and sales during the year were not reported. </a:t>
            </a:r>
            <a:endParaRPr lang="en-US" dirty="0" smtClean="0"/>
          </a:p>
          <a:p>
            <a:r>
              <a:rPr lang="en-US" dirty="0"/>
              <a:t>Clause 37- [Clause 37</a:t>
            </a:r>
            <a:r>
              <a:rPr lang="en-US" dirty="0" smtClean="0"/>
              <a:t>]- Cost Audit Report• </a:t>
            </a:r>
            <a:r>
              <a:rPr lang="en-US" dirty="0"/>
              <a:t>Reporting under this clause was based solely on management representations without obtaining and examining the cost audit report. • Contradictory reporting was noticed where the cost audit report was referred to in Form No. 3CA/3CB, but “No” was reported under this clause. </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4052277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943600"/>
          </a:xfrm>
        </p:spPr>
        <p:txBody>
          <a:bodyPr>
            <a:normAutofit/>
          </a:bodyPr>
          <a:lstStyle/>
          <a:p>
            <a:r>
              <a:rPr lang="en-US" dirty="0"/>
              <a:t>Clause 38- • Reporting under this clause was based solely on management representations without obtaining and examining the excise audit report. • Contradictory reporting was noticed where the excise audit report was referred to in Form No. </a:t>
            </a:r>
            <a:r>
              <a:rPr lang="en-US"/>
              <a:t>3CA/3CB, but “No” was reported under this clause. </a:t>
            </a:r>
            <a:endParaRPr lang="en-IN" dirty="0"/>
          </a:p>
        </p:txBody>
      </p:sp>
      <p:sp>
        <p:nvSpPr>
          <p:cNvPr id="4" name="Title 1"/>
          <p:cNvSpPr>
            <a:spLocks noGrp="1"/>
          </p:cNvSpPr>
          <p:nvPr>
            <p:ph type="title"/>
          </p:nvPr>
        </p:nvSpPr>
        <p:spPr>
          <a:xfrm>
            <a:off x="677334" y="142240"/>
            <a:ext cx="8596668" cy="772160"/>
          </a:xfrm>
        </p:spPr>
        <p:txBody>
          <a:bodyPr/>
          <a:lstStyle/>
          <a:p>
            <a:r>
              <a:rPr lang="en-US" dirty="0" smtClean="0"/>
              <a:t>TAQRB Observations on Tax Audit Reports</a:t>
            </a:r>
            <a:endParaRPr lang="en-IN" dirty="0"/>
          </a:p>
        </p:txBody>
      </p:sp>
    </p:spTree>
    <p:extLst>
      <p:ext uri="{BB962C8B-B14F-4D97-AF65-F5344CB8AC3E}">
        <p14:creationId xmlns:p14="http://schemas.microsoft.com/office/powerpoint/2010/main" val="12571991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2105378611"/>
              </p:ext>
            </p:extLst>
          </p:nvPr>
        </p:nvGraphicFramePr>
        <p:xfrm>
          <a:off x="319313" y="1030512"/>
          <a:ext cx="8244116" cy="5036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0750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3019541069"/>
              </p:ext>
            </p:extLst>
          </p:nvPr>
        </p:nvGraphicFramePr>
        <p:xfrm>
          <a:off x="414716" y="3077028"/>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a:extLst>
              <a:ext uri="{FF2B5EF4-FFF2-40B4-BE49-F238E27FC236}">
                <a16:creationId xmlns:a16="http://schemas.microsoft.com/office/drawing/2014/main" id="{592B8A51-CF75-4755-98D3-DE93EED4FFA3}"/>
              </a:ext>
            </a:extLst>
          </p:cNvPr>
          <p:cNvGraphicFramePr>
            <a:graphicFrameLocks noGrp="1"/>
          </p:cNvGraphicFramePr>
          <p:nvPr>
            <p:extLst>
              <p:ext uri="{D42A27DB-BD31-4B8C-83A1-F6EECF244321}">
                <p14:modId xmlns:p14="http://schemas.microsoft.com/office/powerpoint/2010/main" val="2314096311"/>
              </p:ext>
            </p:extLst>
          </p:nvPr>
        </p:nvGraphicFramePr>
        <p:xfrm>
          <a:off x="414716" y="3791735"/>
          <a:ext cx="7219799" cy="2469285"/>
        </p:xfrm>
        <a:graphic>
          <a:graphicData uri="http://schemas.openxmlformats.org/drawingml/2006/table">
            <a:tbl>
              <a:tblPr>
                <a:tableStyleId>{3C2FFA5D-87B4-456A-9821-1D502468CF0F}</a:tableStyleId>
              </a:tblPr>
              <a:tblGrid>
                <a:gridCol w="3063409">
                  <a:extLst>
                    <a:ext uri="{9D8B030D-6E8A-4147-A177-3AD203B41FA5}">
                      <a16:colId xmlns:a16="http://schemas.microsoft.com/office/drawing/2014/main" val="1264907805"/>
                    </a:ext>
                  </a:extLst>
                </a:gridCol>
                <a:gridCol w="4156390">
                  <a:extLst>
                    <a:ext uri="{9D8B030D-6E8A-4147-A177-3AD203B41FA5}">
                      <a16:colId xmlns:a16="http://schemas.microsoft.com/office/drawing/2014/main" val="2590712715"/>
                    </a:ext>
                  </a:extLst>
                </a:gridCol>
              </a:tblGrid>
              <a:tr h="493857">
                <a:tc>
                  <a:txBody>
                    <a:bodyPr/>
                    <a:lstStyle/>
                    <a:p>
                      <a:pPr marL="174625" indent="0" algn="ctr" fontAlgn="t"/>
                      <a:r>
                        <a:rPr lang="en-US" sz="1600" b="1" dirty="0">
                          <a:solidFill>
                            <a:schemeClr val="accent1">
                              <a:lumMod val="50000"/>
                            </a:schemeClr>
                          </a:solidFill>
                          <a:effectLst/>
                        </a:rPr>
                        <a:t>Quarter Ending</a:t>
                      </a:r>
                    </a:p>
                  </a:txBody>
                  <a:tcPr marL="10385" marR="10385" marT="10385" marB="10385" anchor="ctr"/>
                </a:tc>
                <a:tc>
                  <a:txBody>
                    <a:bodyPr/>
                    <a:lstStyle/>
                    <a:p>
                      <a:pPr algn="ctr" fontAlgn="t"/>
                      <a:r>
                        <a:rPr lang="en-US" sz="1600" b="1" dirty="0">
                          <a:solidFill>
                            <a:schemeClr val="accent1">
                              <a:lumMod val="50000"/>
                            </a:schemeClr>
                          </a:solidFill>
                          <a:effectLst/>
                        </a:rPr>
                        <a:t>Due date for filling of return</a:t>
                      </a:r>
                    </a:p>
                  </a:txBody>
                  <a:tcPr marL="10385" marR="10385" marT="10385" marB="10385" anchor="ctr"/>
                </a:tc>
                <a:extLst>
                  <a:ext uri="{0D108BD9-81ED-4DB2-BD59-A6C34878D82A}">
                    <a16:rowId xmlns:a16="http://schemas.microsoft.com/office/drawing/2014/main" val="654916351"/>
                  </a:ext>
                </a:extLst>
              </a:tr>
              <a:tr h="493857">
                <a:tc>
                  <a:txBody>
                    <a:bodyPr/>
                    <a:lstStyle/>
                    <a:p>
                      <a:pPr marL="174625" indent="0" algn="l" fontAlgn="t"/>
                      <a:r>
                        <a:rPr lang="en-IN" sz="1600" dirty="0">
                          <a:solidFill>
                            <a:schemeClr val="accent1">
                              <a:lumMod val="50000"/>
                            </a:schemeClr>
                          </a:solidFill>
                          <a:effectLst/>
                        </a:rPr>
                        <a:t>30th June (Apr – Jun)</a:t>
                      </a:r>
                    </a:p>
                  </a:txBody>
                  <a:tcPr marL="10385" marR="10385" marT="10385" marB="10385" anchor="ctr"/>
                </a:tc>
                <a:tc>
                  <a:txBody>
                    <a:bodyPr/>
                    <a:lstStyle/>
                    <a:p>
                      <a:pPr algn="ctr" fontAlgn="t"/>
                      <a:r>
                        <a:rPr lang="en-IN" sz="1600" dirty="0">
                          <a:solidFill>
                            <a:schemeClr val="accent1">
                              <a:lumMod val="50000"/>
                            </a:schemeClr>
                          </a:solidFill>
                          <a:effectLst/>
                        </a:rPr>
                        <a:t>31st July</a:t>
                      </a:r>
                    </a:p>
                  </a:txBody>
                  <a:tcPr marL="10385" marR="10385" marT="10385" marB="10385" anchor="ctr"/>
                </a:tc>
                <a:extLst>
                  <a:ext uri="{0D108BD9-81ED-4DB2-BD59-A6C34878D82A}">
                    <a16:rowId xmlns:a16="http://schemas.microsoft.com/office/drawing/2014/main" val="273026569"/>
                  </a:ext>
                </a:extLst>
              </a:tr>
              <a:tr h="493857">
                <a:tc>
                  <a:txBody>
                    <a:bodyPr/>
                    <a:lstStyle/>
                    <a:p>
                      <a:pPr marL="174625" indent="0" algn="l" fontAlgn="t"/>
                      <a:r>
                        <a:rPr lang="en-IN" sz="1600" dirty="0">
                          <a:solidFill>
                            <a:schemeClr val="accent1">
                              <a:lumMod val="50000"/>
                            </a:schemeClr>
                          </a:solidFill>
                          <a:effectLst/>
                        </a:rPr>
                        <a:t>30th September (Jul</a:t>
                      </a:r>
                      <a:r>
                        <a:rPr lang="en-IN" sz="1600" baseline="0" dirty="0">
                          <a:solidFill>
                            <a:schemeClr val="accent1">
                              <a:lumMod val="50000"/>
                            </a:schemeClr>
                          </a:solidFill>
                          <a:effectLst/>
                        </a:rPr>
                        <a:t> </a:t>
                      </a:r>
                      <a:r>
                        <a:rPr lang="en-IN" sz="1600" dirty="0">
                          <a:solidFill>
                            <a:schemeClr val="accent1">
                              <a:lumMod val="50000"/>
                            </a:schemeClr>
                          </a:solidFill>
                          <a:effectLst/>
                        </a:rPr>
                        <a:t>- Sep)</a:t>
                      </a:r>
                    </a:p>
                  </a:txBody>
                  <a:tcPr marL="10385" marR="10385" marT="10385" marB="10385" anchor="ctr"/>
                </a:tc>
                <a:tc>
                  <a:txBody>
                    <a:bodyPr/>
                    <a:lstStyle/>
                    <a:p>
                      <a:pPr algn="ctr" fontAlgn="t"/>
                      <a:r>
                        <a:rPr lang="en-IN" sz="1600" dirty="0">
                          <a:solidFill>
                            <a:schemeClr val="accent1">
                              <a:lumMod val="50000"/>
                            </a:schemeClr>
                          </a:solidFill>
                          <a:effectLst/>
                        </a:rPr>
                        <a:t>31st October</a:t>
                      </a:r>
                    </a:p>
                  </a:txBody>
                  <a:tcPr marL="10385" marR="10385" marT="10385" marB="10385" anchor="ctr"/>
                </a:tc>
                <a:extLst>
                  <a:ext uri="{0D108BD9-81ED-4DB2-BD59-A6C34878D82A}">
                    <a16:rowId xmlns:a16="http://schemas.microsoft.com/office/drawing/2014/main" val="3930638023"/>
                  </a:ext>
                </a:extLst>
              </a:tr>
              <a:tr h="493857">
                <a:tc>
                  <a:txBody>
                    <a:bodyPr/>
                    <a:lstStyle/>
                    <a:p>
                      <a:pPr marL="174625" indent="0" algn="l" fontAlgn="t"/>
                      <a:r>
                        <a:rPr lang="en-IN" sz="1600" dirty="0">
                          <a:solidFill>
                            <a:schemeClr val="accent1">
                              <a:lumMod val="50000"/>
                            </a:schemeClr>
                          </a:solidFill>
                          <a:effectLst/>
                        </a:rPr>
                        <a:t>31st December (Oct</a:t>
                      </a:r>
                      <a:r>
                        <a:rPr lang="en-IN" sz="1600" baseline="0" dirty="0">
                          <a:solidFill>
                            <a:schemeClr val="accent1">
                              <a:lumMod val="50000"/>
                            </a:schemeClr>
                          </a:solidFill>
                          <a:effectLst/>
                        </a:rPr>
                        <a:t> </a:t>
                      </a:r>
                      <a:r>
                        <a:rPr lang="en-IN" sz="1600" dirty="0">
                          <a:solidFill>
                            <a:schemeClr val="accent1">
                              <a:lumMod val="50000"/>
                            </a:schemeClr>
                          </a:solidFill>
                          <a:effectLst/>
                        </a:rPr>
                        <a:t>- Dec)</a:t>
                      </a:r>
                    </a:p>
                  </a:txBody>
                  <a:tcPr marL="10385" marR="10385" marT="10385" marB="10385" anchor="ctr"/>
                </a:tc>
                <a:tc>
                  <a:txBody>
                    <a:bodyPr/>
                    <a:lstStyle/>
                    <a:p>
                      <a:pPr algn="ctr" fontAlgn="t"/>
                      <a:r>
                        <a:rPr lang="en-IN" sz="1600" dirty="0">
                          <a:solidFill>
                            <a:schemeClr val="accent1">
                              <a:lumMod val="50000"/>
                            </a:schemeClr>
                          </a:solidFill>
                          <a:effectLst/>
                        </a:rPr>
                        <a:t>31st January</a:t>
                      </a:r>
                    </a:p>
                  </a:txBody>
                  <a:tcPr marL="10385" marR="10385" marT="10385" marB="10385" anchor="ctr"/>
                </a:tc>
                <a:extLst>
                  <a:ext uri="{0D108BD9-81ED-4DB2-BD59-A6C34878D82A}">
                    <a16:rowId xmlns:a16="http://schemas.microsoft.com/office/drawing/2014/main" val="3269971124"/>
                  </a:ext>
                </a:extLst>
              </a:tr>
              <a:tr h="493857">
                <a:tc>
                  <a:txBody>
                    <a:bodyPr/>
                    <a:lstStyle/>
                    <a:p>
                      <a:pPr marL="174625" indent="0" algn="l" fontAlgn="t"/>
                      <a:r>
                        <a:rPr lang="en-IN" sz="1600" dirty="0">
                          <a:solidFill>
                            <a:schemeClr val="accent1">
                              <a:lumMod val="50000"/>
                            </a:schemeClr>
                          </a:solidFill>
                          <a:effectLst/>
                        </a:rPr>
                        <a:t>31st March (Jan</a:t>
                      </a:r>
                      <a:r>
                        <a:rPr lang="en-IN" sz="1600" baseline="0" dirty="0">
                          <a:solidFill>
                            <a:schemeClr val="accent1">
                              <a:lumMod val="50000"/>
                            </a:schemeClr>
                          </a:solidFill>
                          <a:effectLst/>
                        </a:rPr>
                        <a:t> </a:t>
                      </a:r>
                      <a:r>
                        <a:rPr lang="en-IN" sz="1600" dirty="0">
                          <a:solidFill>
                            <a:schemeClr val="accent1">
                              <a:lumMod val="50000"/>
                            </a:schemeClr>
                          </a:solidFill>
                          <a:effectLst/>
                        </a:rPr>
                        <a:t>- Mar)</a:t>
                      </a:r>
                    </a:p>
                  </a:txBody>
                  <a:tcPr marL="10385" marR="10385" marT="10385" marB="10385" anchor="ctr"/>
                </a:tc>
                <a:tc>
                  <a:txBody>
                    <a:bodyPr/>
                    <a:lstStyle/>
                    <a:p>
                      <a:pPr algn="ctr" fontAlgn="t"/>
                      <a:r>
                        <a:rPr lang="en-US" sz="1600" dirty="0">
                          <a:solidFill>
                            <a:schemeClr val="accent1">
                              <a:lumMod val="50000"/>
                            </a:schemeClr>
                          </a:solidFill>
                          <a:effectLst/>
                        </a:rPr>
                        <a:t>31st May</a:t>
                      </a:r>
                    </a:p>
                  </a:txBody>
                  <a:tcPr marL="10385" marR="10385" marT="10385" marB="10385" anchor="ctr"/>
                </a:tc>
                <a:extLst>
                  <a:ext uri="{0D108BD9-81ED-4DB2-BD59-A6C34878D82A}">
                    <a16:rowId xmlns:a16="http://schemas.microsoft.com/office/drawing/2014/main" val="80246113"/>
                  </a:ext>
                </a:extLst>
              </a:tr>
            </a:tbl>
          </a:graphicData>
        </a:graphic>
      </p:graphicFrame>
      <p:graphicFrame>
        <p:nvGraphicFramePr>
          <p:cNvPr id="6" name="Diagram 5"/>
          <p:cNvGraphicFramePr/>
          <p:nvPr>
            <p:extLst>
              <p:ext uri="{D42A27DB-BD31-4B8C-83A1-F6EECF244321}">
                <p14:modId xmlns:p14="http://schemas.microsoft.com/office/powerpoint/2010/main" val="1120535698"/>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a:extLst>
              <a:ext uri="{FF2B5EF4-FFF2-40B4-BE49-F238E27FC236}">
                <a16:creationId xmlns:a16="http://schemas.microsoft.com/office/drawing/2014/main" id="{9C0C1C8A-089B-4366-8036-2B6D2AFCB8A1}"/>
              </a:ext>
            </a:extLst>
          </p:cNvPr>
          <p:cNvSpPr txBox="1"/>
          <p:nvPr/>
        </p:nvSpPr>
        <p:spPr>
          <a:xfrm>
            <a:off x="414716" y="1490375"/>
            <a:ext cx="8420442" cy="1477328"/>
          </a:xfrm>
          <a:prstGeom prst="rect">
            <a:avLst/>
          </a:prstGeom>
          <a:noFill/>
        </p:spPr>
        <p:txBody>
          <a:bodyPr wrap="square" rtlCol="0">
            <a:spAutoFit/>
          </a:bodyPr>
          <a:lstStyle/>
          <a:p>
            <a:r>
              <a:rPr lang="en-IN" b="1" u="sng" dirty="0">
                <a:solidFill>
                  <a:schemeClr val="accent1">
                    <a:lumMod val="50000"/>
                  </a:schemeClr>
                </a:solidFill>
              </a:rPr>
              <a:t>Due date for the month of March for non-Govt. </a:t>
            </a:r>
            <a:r>
              <a:rPr lang="en-IN" b="1" u="sng" dirty="0" err="1">
                <a:solidFill>
                  <a:schemeClr val="accent1">
                    <a:lumMod val="50000"/>
                  </a:schemeClr>
                </a:solidFill>
              </a:rPr>
              <a:t>deductor</a:t>
            </a:r>
            <a:r>
              <a:rPr lang="en-IN" b="1" u="sng" dirty="0">
                <a:solidFill>
                  <a:schemeClr val="accent1">
                    <a:lumMod val="50000"/>
                  </a:schemeClr>
                </a:solidFill>
              </a:rPr>
              <a:t> </a:t>
            </a:r>
          </a:p>
          <a:p>
            <a:r>
              <a:rPr lang="en-IN" dirty="0">
                <a:solidFill>
                  <a:schemeClr val="accent1">
                    <a:lumMod val="50000"/>
                  </a:schemeClr>
                </a:solidFill>
              </a:rPr>
              <a:t>30</a:t>
            </a:r>
            <a:r>
              <a:rPr lang="en-IN" baseline="30000" dirty="0">
                <a:solidFill>
                  <a:schemeClr val="accent1">
                    <a:lumMod val="50000"/>
                  </a:schemeClr>
                </a:solidFill>
              </a:rPr>
              <a:t>th</a:t>
            </a:r>
            <a:r>
              <a:rPr lang="en-IN" dirty="0">
                <a:solidFill>
                  <a:schemeClr val="accent1">
                    <a:lumMod val="50000"/>
                  </a:schemeClr>
                </a:solidFill>
              </a:rPr>
              <a:t> April</a:t>
            </a:r>
            <a:endParaRPr lang="en-GB" b="1" u="sng" dirty="0">
              <a:solidFill>
                <a:schemeClr val="accent1">
                  <a:lumMod val="50000"/>
                </a:schemeClr>
              </a:solidFill>
            </a:endParaRPr>
          </a:p>
          <a:p>
            <a:endParaRPr lang="en-GB" b="1" u="sng" dirty="0">
              <a:solidFill>
                <a:schemeClr val="accent1">
                  <a:lumMod val="50000"/>
                </a:schemeClr>
              </a:solidFill>
            </a:endParaRPr>
          </a:p>
          <a:p>
            <a:r>
              <a:rPr lang="en-GB" b="1" u="sng" dirty="0">
                <a:solidFill>
                  <a:schemeClr val="accent1">
                    <a:lumMod val="50000"/>
                  </a:schemeClr>
                </a:solidFill>
              </a:rPr>
              <a:t>Due dates for deposit of TDS for other months</a:t>
            </a:r>
          </a:p>
          <a:p>
            <a:r>
              <a:rPr lang="en-GB" dirty="0">
                <a:solidFill>
                  <a:schemeClr val="accent1">
                    <a:lumMod val="50000"/>
                  </a:schemeClr>
                </a:solidFill>
              </a:rPr>
              <a:t>7</a:t>
            </a:r>
            <a:r>
              <a:rPr lang="en-GB" baseline="30000" dirty="0">
                <a:solidFill>
                  <a:schemeClr val="accent1">
                    <a:lumMod val="50000"/>
                  </a:schemeClr>
                </a:solidFill>
              </a:rPr>
              <a:t>th</a:t>
            </a:r>
            <a:r>
              <a:rPr lang="en-GB" dirty="0">
                <a:solidFill>
                  <a:schemeClr val="accent1">
                    <a:lumMod val="50000"/>
                  </a:schemeClr>
                </a:solidFill>
              </a:rPr>
              <a:t> of the next month in which TDS has been deducted.</a:t>
            </a:r>
            <a:endParaRPr lang="en-GB" dirty="0"/>
          </a:p>
        </p:txBody>
      </p:sp>
    </p:spTree>
    <p:extLst>
      <p:ext uri="{BB962C8B-B14F-4D97-AF65-F5344CB8AC3E}">
        <p14:creationId xmlns:p14="http://schemas.microsoft.com/office/powerpoint/2010/main" val="17588597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1069469602"/>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C0C1C8A-089B-4366-8036-2B6D2AFCB8A1}"/>
              </a:ext>
            </a:extLst>
          </p:cNvPr>
          <p:cNvSpPr txBox="1"/>
          <p:nvPr/>
        </p:nvSpPr>
        <p:spPr>
          <a:xfrm>
            <a:off x="414716" y="1490375"/>
            <a:ext cx="8420442" cy="2585323"/>
          </a:xfrm>
          <a:prstGeom prst="rect">
            <a:avLst/>
          </a:prstGeom>
          <a:noFill/>
        </p:spPr>
        <p:txBody>
          <a:bodyPr wrap="square" rtlCol="0">
            <a:spAutoFit/>
          </a:bodyPr>
          <a:lstStyle/>
          <a:p>
            <a:pPr marL="285750" indent="-285750">
              <a:buFont typeface="Wingdings" pitchFamily="2" charset="2"/>
              <a:buChar char="§"/>
            </a:pPr>
            <a:r>
              <a:rPr lang="en-US" b="1" dirty="0">
                <a:solidFill>
                  <a:schemeClr val="accent1">
                    <a:lumMod val="50000"/>
                  </a:schemeClr>
                </a:solidFill>
              </a:rPr>
              <a:t>GST booking under RCM</a:t>
            </a:r>
          </a:p>
          <a:p>
            <a:pPr marL="285750" indent="-285750">
              <a:buFont typeface="Wingdings" pitchFamily="2" charset="2"/>
              <a:buChar char="§"/>
            </a:pPr>
            <a:r>
              <a:rPr lang="en-US" b="1" dirty="0">
                <a:solidFill>
                  <a:schemeClr val="accent1">
                    <a:lumMod val="50000"/>
                  </a:schemeClr>
                </a:solidFill>
              </a:rPr>
              <a:t>Reconciliation of ITC</a:t>
            </a:r>
          </a:p>
          <a:p>
            <a:pPr marL="285750" indent="-285750">
              <a:buFont typeface="Wingdings" pitchFamily="2" charset="2"/>
              <a:buChar char="§"/>
            </a:pPr>
            <a:r>
              <a:rPr lang="en-US" b="1" dirty="0">
                <a:solidFill>
                  <a:schemeClr val="accent1">
                    <a:lumMod val="50000"/>
                  </a:schemeClr>
                </a:solidFill>
              </a:rPr>
              <a:t>Reconciliation of GSTR-1 &amp; 3B with Books of Accounts</a:t>
            </a:r>
          </a:p>
          <a:p>
            <a:pPr marL="285750" indent="-285750">
              <a:buFont typeface="Wingdings" pitchFamily="2" charset="2"/>
              <a:buChar char="§"/>
            </a:pPr>
            <a:r>
              <a:rPr lang="en-US" b="1" dirty="0">
                <a:solidFill>
                  <a:schemeClr val="accent1">
                    <a:lumMod val="50000"/>
                  </a:schemeClr>
                </a:solidFill>
              </a:rPr>
              <a:t>Reconciliation of cash ledgers</a:t>
            </a:r>
          </a:p>
          <a:p>
            <a:pPr marL="285750" indent="-285750">
              <a:buFont typeface="Wingdings" pitchFamily="2" charset="2"/>
              <a:buChar char="§"/>
            </a:pPr>
            <a:r>
              <a:rPr lang="en-US" b="1" dirty="0">
                <a:solidFill>
                  <a:schemeClr val="accent1">
                    <a:lumMod val="50000"/>
                  </a:schemeClr>
                </a:solidFill>
              </a:rPr>
              <a:t>Monthly ITC utilization</a:t>
            </a:r>
          </a:p>
          <a:p>
            <a:pPr marL="285750" indent="-285750">
              <a:buFont typeface="Wingdings" pitchFamily="2" charset="2"/>
              <a:buChar char="§"/>
            </a:pPr>
            <a:r>
              <a:rPr lang="en-US" b="1" dirty="0">
                <a:solidFill>
                  <a:schemeClr val="accent1">
                    <a:lumMod val="50000"/>
                  </a:schemeClr>
                </a:solidFill>
              </a:rPr>
              <a:t>Credit Note issuance time limit</a:t>
            </a:r>
          </a:p>
          <a:p>
            <a:pPr marL="285750" indent="-285750">
              <a:buFont typeface="Wingdings" pitchFamily="2" charset="2"/>
              <a:buChar char="§"/>
            </a:pPr>
            <a:r>
              <a:rPr lang="en-US" b="1" dirty="0">
                <a:solidFill>
                  <a:schemeClr val="accent1">
                    <a:lumMod val="50000"/>
                  </a:schemeClr>
                </a:solidFill>
              </a:rPr>
              <a:t>Reversal of ITC - Payment to vendors within 180 days</a:t>
            </a:r>
          </a:p>
          <a:p>
            <a:pPr marL="285750" indent="-285750">
              <a:buFont typeface="Wingdings" pitchFamily="2" charset="2"/>
              <a:buChar char="§"/>
            </a:pPr>
            <a:r>
              <a:rPr lang="en-US" b="1" dirty="0">
                <a:solidFill>
                  <a:schemeClr val="accent1">
                    <a:lumMod val="50000"/>
                  </a:schemeClr>
                </a:solidFill>
              </a:rPr>
              <a:t>Reversal of ITC lapsed</a:t>
            </a:r>
          </a:p>
          <a:p>
            <a:pPr marL="285750" indent="-285750">
              <a:buFont typeface="Wingdings" pitchFamily="2" charset="2"/>
              <a:buChar char="§"/>
            </a:pPr>
            <a:endParaRPr lang="en-GB" dirty="0"/>
          </a:p>
        </p:txBody>
      </p:sp>
    </p:spTree>
    <p:extLst>
      <p:ext uri="{BB962C8B-B14F-4D97-AF65-F5344CB8AC3E}">
        <p14:creationId xmlns:p14="http://schemas.microsoft.com/office/powerpoint/2010/main" val="11797591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1238093469"/>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Table 2">
            <a:extLst>
              <a:ext uri="{FF2B5EF4-FFF2-40B4-BE49-F238E27FC236}">
                <a16:creationId xmlns:a16="http://schemas.microsoft.com/office/drawing/2014/main" id="{B97975F7-69BA-C2E8-DE21-AFD78473CA26}"/>
              </a:ext>
            </a:extLst>
          </p:cNvPr>
          <p:cNvGraphicFramePr>
            <a:graphicFrameLocks noGrp="1"/>
          </p:cNvGraphicFramePr>
          <p:nvPr>
            <p:extLst>
              <p:ext uri="{D42A27DB-BD31-4B8C-83A1-F6EECF244321}">
                <p14:modId xmlns:p14="http://schemas.microsoft.com/office/powerpoint/2010/main" val="3591255510"/>
              </p:ext>
            </p:extLst>
          </p:nvPr>
        </p:nvGraphicFramePr>
        <p:xfrm>
          <a:off x="745067" y="2374232"/>
          <a:ext cx="8127999" cy="2823412"/>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306429634"/>
                    </a:ext>
                  </a:extLst>
                </a:gridCol>
                <a:gridCol w="2709333">
                  <a:extLst>
                    <a:ext uri="{9D8B030D-6E8A-4147-A177-3AD203B41FA5}">
                      <a16:colId xmlns:a16="http://schemas.microsoft.com/office/drawing/2014/main" val="1320118912"/>
                    </a:ext>
                  </a:extLst>
                </a:gridCol>
                <a:gridCol w="2709333">
                  <a:extLst>
                    <a:ext uri="{9D8B030D-6E8A-4147-A177-3AD203B41FA5}">
                      <a16:colId xmlns:a16="http://schemas.microsoft.com/office/drawing/2014/main" val="3282136914"/>
                    </a:ext>
                  </a:extLst>
                </a:gridCol>
              </a:tblGrid>
              <a:tr h="705853">
                <a:tc>
                  <a:txBody>
                    <a:bodyPr/>
                    <a:lstStyle/>
                    <a:p>
                      <a:pPr>
                        <a:buNone/>
                      </a:pPr>
                      <a:r>
                        <a:rPr lang="en-IN" dirty="0"/>
                        <a:t>Enterprise</a:t>
                      </a:r>
                    </a:p>
                  </a:txBody>
                  <a:tcPr anchor="ctr">
                    <a:solidFill>
                      <a:schemeClr val="accent2">
                        <a:lumMod val="60000"/>
                        <a:lumOff val="40000"/>
                      </a:schemeClr>
                    </a:solidFill>
                  </a:tcPr>
                </a:tc>
                <a:tc>
                  <a:txBody>
                    <a:bodyPr/>
                    <a:lstStyle/>
                    <a:p>
                      <a:pPr>
                        <a:buNone/>
                      </a:pPr>
                      <a:r>
                        <a:rPr lang="en-IN" dirty="0"/>
                        <a:t>Investment Limit</a:t>
                      </a:r>
                    </a:p>
                  </a:txBody>
                  <a:tcPr anchor="ctr">
                    <a:solidFill>
                      <a:schemeClr val="accent2">
                        <a:lumMod val="60000"/>
                        <a:lumOff val="40000"/>
                      </a:schemeClr>
                    </a:solidFill>
                  </a:tcPr>
                </a:tc>
                <a:tc>
                  <a:txBody>
                    <a:bodyPr/>
                    <a:lstStyle/>
                    <a:p>
                      <a:pPr>
                        <a:buNone/>
                      </a:pPr>
                      <a:r>
                        <a:rPr lang="en-IN"/>
                        <a:t>Annual Turnover Limit</a:t>
                      </a:r>
                    </a:p>
                  </a:txBody>
                  <a:tcPr anchor="ctr">
                    <a:solidFill>
                      <a:schemeClr val="accent2">
                        <a:lumMod val="60000"/>
                        <a:lumOff val="40000"/>
                      </a:schemeClr>
                    </a:solidFill>
                  </a:tcPr>
                </a:tc>
                <a:extLst>
                  <a:ext uri="{0D108BD9-81ED-4DB2-BD59-A6C34878D82A}">
                    <a16:rowId xmlns:a16="http://schemas.microsoft.com/office/drawing/2014/main" val="3619068893"/>
                  </a:ext>
                </a:extLst>
              </a:tr>
              <a:tr h="705853">
                <a:tc>
                  <a:txBody>
                    <a:bodyPr/>
                    <a:lstStyle/>
                    <a:p>
                      <a:pPr>
                        <a:buNone/>
                      </a:pPr>
                      <a:r>
                        <a:rPr lang="en-IN" b="1"/>
                        <a:t>Micro</a:t>
                      </a:r>
                      <a:endParaRPr lang="en-IN"/>
                    </a:p>
                  </a:txBody>
                  <a:tcPr anchor="ctr">
                    <a:solidFill>
                      <a:schemeClr val="accent2">
                        <a:lumMod val="60000"/>
                        <a:lumOff val="40000"/>
                      </a:schemeClr>
                    </a:solidFill>
                  </a:tcPr>
                </a:tc>
                <a:tc>
                  <a:txBody>
                    <a:bodyPr/>
                    <a:lstStyle/>
                    <a:p>
                      <a:pPr>
                        <a:buNone/>
                      </a:pPr>
                      <a:r>
                        <a:rPr lang="en-IN"/>
                        <a:t>Up to ₹2.5 crore</a:t>
                      </a:r>
                    </a:p>
                  </a:txBody>
                  <a:tcPr anchor="ctr">
                    <a:solidFill>
                      <a:schemeClr val="accent2">
                        <a:lumMod val="60000"/>
                        <a:lumOff val="40000"/>
                      </a:schemeClr>
                    </a:solidFill>
                  </a:tcPr>
                </a:tc>
                <a:tc>
                  <a:txBody>
                    <a:bodyPr/>
                    <a:lstStyle/>
                    <a:p>
                      <a:pPr>
                        <a:buNone/>
                      </a:pPr>
                      <a:r>
                        <a:rPr lang="en-IN"/>
                        <a:t>Up to ₹10 crore</a:t>
                      </a:r>
                    </a:p>
                  </a:txBody>
                  <a:tcPr anchor="ctr">
                    <a:solidFill>
                      <a:schemeClr val="accent2">
                        <a:lumMod val="60000"/>
                        <a:lumOff val="40000"/>
                      </a:schemeClr>
                    </a:solidFill>
                  </a:tcPr>
                </a:tc>
                <a:extLst>
                  <a:ext uri="{0D108BD9-81ED-4DB2-BD59-A6C34878D82A}">
                    <a16:rowId xmlns:a16="http://schemas.microsoft.com/office/drawing/2014/main" val="1545954049"/>
                  </a:ext>
                </a:extLst>
              </a:tr>
              <a:tr h="705853">
                <a:tc>
                  <a:txBody>
                    <a:bodyPr/>
                    <a:lstStyle/>
                    <a:p>
                      <a:pPr>
                        <a:buNone/>
                      </a:pPr>
                      <a:r>
                        <a:rPr lang="en-IN" b="1" dirty="0"/>
                        <a:t>Small</a:t>
                      </a:r>
                      <a:endParaRPr lang="en-IN" dirty="0"/>
                    </a:p>
                  </a:txBody>
                  <a:tcPr anchor="ctr">
                    <a:solidFill>
                      <a:schemeClr val="accent2">
                        <a:lumMod val="60000"/>
                        <a:lumOff val="40000"/>
                      </a:schemeClr>
                    </a:solidFill>
                  </a:tcPr>
                </a:tc>
                <a:tc>
                  <a:txBody>
                    <a:bodyPr/>
                    <a:lstStyle/>
                    <a:p>
                      <a:pPr>
                        <a:buNone/>
                      </a:pPr>
                      <a:r>
                        <a:rPr lang="en-IN" dirty="0"/>
                        <a:t>Up to ₹25 crore</a:t>
                      </a:r>
                    </a:p>
                  </a:txBody>
                  <a:tcPr anchor="ctr">
                    <a:solidFill>
                      <a:schemeClr val="accent2">
                        <a:lumMod val="60000"/>
                        <a:lumOff val="40000"/>
                      </a:schemeClr>
                    </a:solidFill>
                  </a:tcPr>
                </a:tc>
                <a:tc>
                  <a:txBody>
                    <a:bodyPr/>
                    <a:lstStyle/>
                    <a:p>
                      <a:pPr>
                        <a:buNone/>
                      </a:pPr>
                      <a:r>
                        <a:rPr lang="en-IN" dirty="0"/>
                        <a:t>Up to ₹100 crore</a:t>
                      </a:r>
                    </a:p>
                  </a:txBody>
                  <a:tcPr anchor="ctr">
                    <a:solidFill>
                      <a:schemeClr val="accent2">
                        <a:lumMod val="60000"/>
                        <a:lumOff val="40000"/>
                      </a:schemeClr>
                    </a:solidFill>
                  </a:tcPr>
                </a:tc>
                <a:extLst>
                  <a:ext uri="{0D108BD9-81ED-4DB2-BD59-A6C34878D82A}">
                    <a16:rowId xmlns:a16="http://schemas.microsoft.com/office/drawing/2014/main" val="1910143697"/>
                  </a:ext>
                </a:extLst>
              </a:tr>
              <a:tr h="705853">
                <a:tc>
                  <a:txBody>
                    <a:bodyPr/>
                    <a:lstStyle/>
                    <a:p>
                      <a:pPr>
                        <a:buNone/>
                      </a:pPr>
                      <a:r>
                        <a:rPr lang="en-IN" b="1"/>
                        <a:t>Medium</a:t>
                      </a:r>
                      <a:endParaRPr lang="en-IN"/>
                    </a:p>
                  </a:txBody>
                  <a:tcPr anchor="ctr">
                    <a:solidFill>
                      <a:schemeClr val="accent2">
                        <a:lumMod val="60000"/>
                        <a:lumOff val="40000"/>
                      </a:schemeClr>
                    </a:solidFill>
                  </a:tcPr>
                </a:tc>
                <a:tc>
                  <a:txBody>
                    <a:bodyPr/>
                    <a:lstStyle/>
                    <a:p>
                      <a:pPr>
                        <a:buNone/>
                      </a:pPr>
                      <a:r>
                        <a:rPr lang="en-IN" dirty="0"/>
                        <a:t>Up to ₹125 crore</a:t>
                      </a:r>
                    </a:p>
                  </a:txBody>
                  <a:tcPr anchor="ctr">
                    <a:solidFill>
                      <a:schemeClr val="accent2">
                        <a:lumMod val="60000"/>
                        <a:lumOff val="40000"/>
                      </a:schemeClr>
                    </a:solidFill>
                  </a:tcPr>
                </a:tc>
                <a:tc>
                  <a:txBody>
                    <a:bodyPr/>
                    <a:lstStyle/>
                    <a:p>
                      <a:pPr>
                        <a:buNone/>
                      </a:pPr>
                      <a:r>
                        <a:rPr lang="en-IN" dirty="0"/>
                        <a:t>Up to ₹500 crore</a:t>
                      </a:r>
                    </a:p>
                  </a:txBody>
                  <a:tcPr anchor="ctr">
                    <a:solidFill>
                      <a:schemeClr val="accent2">
                        <a:lumMod val="60000"/>
                        <a:lumOff val="40000"/>
                      </a:schemeClr>
                    </a:solidFill>
                  </a:tcPr>
                </a:tc>
                <a:extLst>
                  <a:ext uri="{0D108BD9-81ED-4DB2-BD59-A6C34878D82A}">
                    <a16:rowId xmlns:a16="http://schemas.microsoft.com/office/drawing/2014/main" val="3229466480"/>
                  </a:ext>
                </a:extLst>
              </a:tr>
            </a:tbl>
          </a:graphicData>
        </a:graphic>
      </p:graphicFrame>
      <p:sp>
        <p:nvSpPr>
          <p:cNvPr id="5" name="TextBox 4">
            <a:extLst>
              <a:ext uri="{FF2B5EF4-FFF2-40B4-BE49-F238E27FC236}">
                <a16:creationId xmlns:a16="http://schemas.microsoft.com/office/drawing/2014/main" id="{4C7201FB-70FE-452E-18C2-C07F2125D0C9}"/>
              </a:ext>
            </a:extLst>
          </p:cNvPr>
          <p:cNvSpPr txBox="1"/>
          <p:nvPr/>
        </p:nvSpPr>
        <p:spPr>
          <a:xfrm>
            <a:off x="428170" y="1627490"/>
            <a:ext cx="4647491" cy="369332"/>
          </a:xfrm>
          <a:prstGeom prst="rect">
            <a:avLst/>
          </a:prstGeom>
          <a:noFill/>
        </p:spPr>
        <p:txBody>
          <a:bodyPr wrap="none" rtlCol="0">
            <a:spAutoFit/>
          </a:bodyPr>
          <a:lstStyle/>
          <a:p>
            <a:r>
              <a:rPr lang="en-IN" b="1">
                <a:latin typeface="Trebuchet MS (Body)"/>
              </a:rPr>
              <a:t>Current Classification (from 1 April 2025)</a:t>
            </a:r>
            <a:endParaRPr lang="en-IN" b="1" dirty="0">
              <a:latin typeface="Trebuchet MS (Body)"/>
            </a:endParaRPr>
          </a:p>
        </p:txBody>
      </p:sp>
    </p:spTree>
    <p:extLst>
      <p:ext uri="{BB962C8B-B14F-4D97-AF65-F5344CB8AC3E}">
        <p14:creationId xmlns:p14="http://schemas.microsoft.com/office/powerpoint/2010/main" val="12556917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3334694802"/>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116686876"/>
              </p:ext>
            </p:extLst>
          </p:nvPr>
        </p:nvGraphicFramePr>
        <p:xfrm>
          <a:off x="507984" y="1430867"/>
          <a:ext cx="7692587" cy="51150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630464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43601549"/>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extLst>
              <p:ext uri="{D42A27DB-BD31-4B8C-83A1-F6EECF244321}">
                <p14:modId xmlns:p14="http://schemas.microsoft.com/office/powerpoint/2010/main" val="2077686999"/>
              </p:ext>
            </p:extLst>
          </p:nvPr>
        </p:nvGraphicFramePr>
        <p:xfrm>
          <a:off x="507985" y="1430867"/>
          <a:ext cx="8200586" cy="51150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48291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62857" y="174181"/>
            <a:ext cx="8596668" cy="706582"/>
          </a:xfrm>
        </p:spPr>
        <p:txBody>
          <a:bodyPr>
            <a:noAutofit/>
          </a:bodyPr>
          <a:lstStyle/>
          <a:p>
            <a:r>
              <a:rPr lang="en-US" sz="2400" b="1" u="sng" dirty="0">
                <a:solidFill>
                  <a:schemeClr val="accent1">
                    <a:lumMod val="50000"/>
                  </a:schemeClr>
                </a:solidFill>
              </a:rPr>
              <a:t>Letters from Management at year end</a:t>
            </a:r>
            <a:endParaRPr lang="en-IN" sz="2400" b="1" u="sng" dirty="0">
              <a:solidFill>
                <a:schemeClr val="accent1">
                  <a:lumMod val="50000"/>
                </a:schemeClr>
              </a:solidFill>
            </a:endParaRPr>
          </a:p>
        </p:txBody>
      </p:sp>
      <p:graphicFrame>
        <p:nvGraphicFramePr>
          <p:cNvPr id="2" name="Diagram 1"/>
          <p:cNvGraphicFramePr/>
          <p:nvPr>
            <p:extLst>
              <p:ext uri="{D42A27DB-BD31-4B8C-83A1-F6EECF244321}">
                <p14:modId xmlns:p14="http://schemas.microsoft.com/office/powerpoint/2010/main" val="2994006864"/>
              </p:ext>
            </p:extLst>
          </p:nvPr>
        </p:nvGraphicFramePr>
        <p:xfrm>
          <a:off x="377374" y="827312"/>
          <a:ext cx="8127997" cy="58928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888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3082911766"/>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3">
            <a:extLst>
              <a:ext uri="{FF2B5EF4-FFF2-40B4-BE49-F238E27FC236}">
                <a16:creationId xmlns:a16="http://schemas.microsoft.com/office/drawing/2014/main" id="{3D8F345E-7868-43A9-8672-E1452502619F}"/>
              </a:ext>
            </a:extLst>
          </p:cNvPr>
          <p:cNvGraphicFramePr>
            <a:graphicFrameLocks noGrp="1"/>
          </p:cNvGraphicFramePr>
          <p:nvPr>
            <p:extLst>
              <p:ext uri="{D42A27DB-BD31-4B8C-83A1-F6EECF244321}">
                <p14:modId xmlns:p14="http://schemas.microsoft.com/office/powerpoint/2010/main" val="1555269838"/>
              </p:ext>
            </p:extLst>
          </p:nvPr>
        </p:nvGraphicFramePr>
        <p:xfrm>
          <a:off x="378135" y="1748590"/>
          <a:ext cx="8621487" cy="3962399"/>
        </p:xfrm>
        <a:graphic>
          <a:graphicData uri="http://schemas.openxmlformats.org/drawingml/2006/table">
            <a:tbl>
              <a:tblPr firstRow="1" bandRow="1">
                <a:tableStyleId>{5940675A-B579-460E-94D1-54222C63F5DA}</a:tableStyleId>
              </a:tblPr>
              <a:tblGrid>
                <a:gridCol w="2541528">
                  <a:extLst>
                    <a:ext uri="{9D8B030D-6E8A-4147-A177-3AD203B41FA5}">
                      <a16:colId xmlns:a16="http://schemas.microsoft.com/office/drawing/2014/main" val="3376850284"/>
                    </a:ext>
                  </a:extLst>
                </a:gridCol>
                <a:gridCol w="2953769">
                  <a:extLst>
                    <a:ext uri="{9D8B030D-6E8A-4147-A177-3AD203B41FA5}">
                      <a16:colId xmlns:a16="http://schemas.microsoft.com/office/drawing/2014/main" val="4274939208"/>
                    </a:ext>
                  </a:extLst>
                </a:gridCol>
                <a:gridCol w="3126190">
                  <a:extLst>
                    <a:ext uri="{9D8B030D-6E8A-4147-A177-3AD203B41FA5}">
                      <a16:colId xmlns:a16="http://schemas.microsoft.com/office/drawing/2014/main" val="3907812693"/>
                    </a:ext>
                  </a:extLst>
                </a:gridCol>
              </a:tblGrid>
              <a:tr h="640976">
                <a:tc>
                  <a:txBody>
                    <a:bodyPr/>
                    <a:lstStyle/>
                    <a:p>
                      <a:pPr algn="ctr"/>
                      <a:r>
                        <a:rPr lang="en-US" sz="1600" b="1" dirty="0"/>
                        <a:t>AS</a:t>
                      </a:r>
                      <a:endParaRPr lang="en-IN" sz="1600" b="1" dirty="0"/>
                    </a:p>
                  </a:txBody>
                  <a:tcPr/>
                </a:tc>
                <a:tc>
                  <a:txBody>
                    <a:bodyPr/>
                    <a:lstStyle/>
                    <a:p>
                      <a:pPr algn="ctr"/>
                      <a:r>
                        <a:rPr lang="en-IN" sz="1600" b="1" dirty="0"/>
                        <a:t>Large Entities</a:t>
                      </a:r>
                    </a:p>
                  </a:txBody>
                  <a:tcPr/>
                </a:tc>
                <a:tc>
                  <a:txBody>
                    <a:bodyPr/>
                    <a:lstStyle/>
                    <a:p>
                      <a:pPr algn="ctr"/>
                      <a:r>
                        <a:rPr lang="en-US" sz="1600" b="1" dirty="0"/>
                        <a:t>MSME</a:t>
                      </a:r>
                      <a:endParaRPr lang="en-IN" sz="1600" b="1" dirty="0"/>
                    </a:p>
                  </a:txBody>
                  <a:tcPr/>
                </a:tc>
                <a:extLst>
                  <a:ext uri="{0D108BD9-81ED-4DB2-BD59-A6C34878D82A}">
                    <a16:rowId xmlns:a16="http://schemas.microsoft.com/office/drawing/2014/main" val="1432775730"/>
                  </a:ext>
                </a:extLst>
              </a:tr>
              <a:tr h="1107141">
                <a:tc>
                  <a:txBody>
                    <a:bodyPr/>
                    <a:lstStyle/>
                    <a:p>
                      <a:r>
                        <a:rPr lang="en-US" sz="1600" b="0" dirty="0"/>
                        <a:t>AS 3,</a:t>
                      </a:r>
                      <a:r>
                        <a:rPr lang="en-US" sz="1600" b="0" baseline="0" dirty="0"/>
                        <a:t> </a:t>
                      </a:r>
                      <a:r>
                        <a:rPr lang="en-US" sz="1600" b="0" dirty="0"/>
                        <a:t>17, 20, 21, 23  25, 27</a:t>
                      </a:r>
                      <a:endParaRPr lang="en-IN" sz="1600" b="0" dirty="0"/>
                    </a:p>
                  </a:txBody>
                  <a:tcPr/>
                </a:tc>
                <a:tc>
                  <a:txBody>
                    <a:bodyPr/>
                    <a:lstStyle/>
                    <a:p>
                      <a:r>
                        <a:rPr lang="en-US" sz="1600" dirty="0"/>
                        <a:t>Applicable </a:t>
                      </a:r>
                      <a:endParaRPr lang="en-IN" sz="1600" dirty="0"/>
                    </a:p>
                  </a:txBody>
                  <a:tcPr/>
                </a:tc>
                <a:tc>
                  <a:txBody>
                    <a:bodyPr/>
                    <a:lstStyle/>
                    <a:p>
                      <a:r>
                        <a:rPr lang="en-US" sz="1600" dirty="0"/>
                        <a:t>Not Applicable</a:t>
                      </a:r>
                      <a:endParaRPr lang="en-IN" sz="1600" dirty="0"/>
                    </a:p>
                  </a:txBody>
                  <a:tcPr/>
                </a:tc>
                <a:extLst>
                  <a:ext uri="{0D108BD9-81ED-4DB2-BD59-A6C34878D82A}">
                    <a16:rowId xmlns:a16="http://schemas.microsoft.com/office/drawing/2014/main" val="2950451521"/>
                  </a:ext>
                </a:extLst>
              </a:tr>
              <a:tr h="1107141">
                <a:tc>
                  <a:txBody>
                    <a:bodyPr/>
                    <a:lstStyle/>
                    <a:p>
                      <a:r>
                        <a:rPr lang="en-US" sz="1600" b="0" dirty="0"/>
                        <a:t>AS 18 , 28</a:t>
                      </a:r>
                      <a:endParaRPr lang="en-IN" sz="1600" b="0" dirty="0"/>
                    </a:p>
                  </a:txBody>
                  <a:tcPr/>
                </a:tc>
                <a:tc>
                  <a:txBody>
                    <a:bodyPr/>
                    <a:lstStyle/>
                    <a:p>
                      <a:r>
                        <a:rPr lang="en-US" sz="1600" dirty="0"/>
                        <a:t>Applicable</a:t>
                      </a:r>
                      <a:endParaRPr lang="en-IN" sz="1600" dirty="0"/>
                    </a:p>
                  </a:txBody>
                  <a:tcPr/>
                </a:tc>
                <a:tc>
                  <a:txBody>
                    <a:bodyPr/>
                    <a:lstStyle/>
                    <a:p>
                      <a:r>
                        <a:rPr lang="en-IN" sz="1600" dirty="0"/>
                        <a:t>Entirety </a:t>
                      </a:r>
                      <a:r>
                        <a:rPr lang="en-US" sz="1600" dirty="0"/>
                        <a:t>Not Applicable ( T/O &lt;= 50 </a:t>
                      </a:r>
                      <a:r>
                        <a:rPr lang="en-US" sz="1600" dirty="0" err="1"/>
                        <a:t>cr</a:t>
                      </a:r>
                      <a:r>
                        <a:rPr lang="en-US" sz="1600" dirty="0"/>
                        <a:t> , Borrowing &lt;= 10 </a:t>
                      </a:r>
                      <a:r>
                        <a:rPr lang="en-US" sz="1600" dirty="0" err="1"/>
                        <a:t>cr</a:t>
                      </a:r>
                      <a:r>
                        <a:rPr lang="en-US" sz="1600" dirty="0"/>
                        <a:t>)</a:t>
                      </a:r>
                      <a:endParaRPr lang="en-IN" sz="1600" dirty="0"/>
                    </a:p>
                  </a:txBody>
                  <a:tcPr/>
                </a:tc>
                <a:extLst>
                  <a:ext uri="{0D108BD9-81ED-4DB2-BD59-A6C34878D82A}">
                    <a16:rowId xmlns:a16="http://schemas.microsoft.com/office/drawing/2014/main" val="806915328"/>
                  </a:ext>
                </a:extLst>
              </a:tr>
              <a:tr h="1107141">
                <a:tc>
                  <a:txBody>
                    <a:bodyPr/>
                    <a:lstStyle/>
                    <a:p>
                      <a:r>
                        <a:rPr lang="en-US" sz="1600" b="0" dirty="0"/>
                        <a:t>AS 10, 11, 15, 19, 22, 26, 28, 29</a:t>
                      </a:r>
                      <a:endParaRPr lang="en-IN" sz="1600" b="0" dirty="0"/>
                    </a:p>
                  </a:txBody>
                  <a:tcPr/>
                </a:tc>
                <a:tc>
                  <a:txBody>
                    <a:bodyPr/>
                    <a:lstStyle/>
                    <a:p>
                      <a:r>
                        <a:rPr lang="en-US" sz="1600" dirty="0"/>
                        <a:t>Applicable</a:t>
                      </a:r>
                      <a:endParaRPr lang="en-IN"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Applicable with Disclosure Exemptions</a:t>
                      </a:r>
                      <a:endParaRPr lang="en-IN" sz="1600" dirty="0"/>
                    </a:p>
                  </a:txBody>
                  <a:tcPr/>
                </a:tc>
                <a:extLst>
                  <a:ext uri="{0D108BD9-81ED-4DB2-BD59-A6C34878D82A}">
                    <a16:rowId xmlns:a16="http://schemas.microsoft.com/office/drawing/2014/main" val="3175950827"/>
                  </a:ext>
                </a:extLst>
              </a:tr>
            </a:tbl>
          </a:graphicData>
        </a:graphic>
      </p:graphicFrame>
    </p:spTree>
    <p:extLst>
      <p:ext uri="{BB962C8B-B14F-4D97-AF65-F5344CB8AC3E}">
        <p14:creationId xmlns:p14="http://schemas.microsoft.com/office/powerpoint/2010/main" val="1164033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F550F-F8AA-43DE-A74D-A5210DAF49EB}"/>
              </a:ext>
            </a:extLst>
          </p:cNvPr>
          <p:cNvSpPr>
            <a:spLocks noGrp="1"/>
          </p:cNvSpPr>
          <p:nvPr>
            <p:ph type="ctrTitle"/>
          </p:nvPr>
        </p:nvSpPr>
        <p:spPr>
          <a:xfrm>
            <a:off x="250855" y="2689525"/>
            <a:ext cx="9956800" cy="1203724"/>
          </a:xfrm>
        </p:spPr>
        <p:txBody>
          <a:bodyPr/>
          <a:lstStyle/>
          <a:p>
            <a:pPr algn="ctr"/>
            <a:r>
              <a:rPr lang="en-IN" sz="9600" dirty="0">
                <a:solidFill>
                  <a:schemeClr val="accent1">
                    <a:lumMod val="50000"/>
                  </a:schemeClr>
                </a:solidFill>
              </a:rPr>
              <a:t>Thank You</a:t>
            </a:r>
          </a:p>
        </p:txBody>
      </p:sp>
    </p:spTree>
    <p:extLst>
      <p:ext uri="{BB962C8B-B14F-4D97-AF65-F5344CB8AC3E}">
        <p14:creationId xmlns:p14="http://schemas.microsoft.com/office/powerpoint/2010/main" val="397207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47514-25C8-4DC3-9ED9-84B678601104}"/>
              </a:ext>
            </a:extLst>
          </p:cNvPr>
          <p:cNvSpPr>
            <a:spLocks noGrp="1"/>
          </p:cNvSpPr>
          <p:nvPr>
            <p:ph type="title"/>
          </p:nvPr>
        </p:nvSpPr>
        <p:spPr>
          <a:xfrm>
            <a:off x="387048" y="246742"/>
            <a:ext cx="8844038" cy="706582"/>
          </a:xfrm>
        </p:spPr>
        <p:txBody>
          <a:bodyPr>
            <a:noAutofit/>
          </a:bodyPr>
          <a:lstStyle/>
          <a:p>
            <a:r>
              <a:rPr lang="en-IN" sz="2400" b="1" u="sng" dirty="0">
                <a:solidFill>
                  <a:schemeClr val="accent1">
                    <a:lumMod val="50000"/>
                  </a:schemeClr>
                </a:solidFill>
              </a:rPr>
              <a:t>Compliances </a:t>
            </a:r>
            <a:r>
              <a:rPr lang="en-US" sz="2400" b="1" u="sng" dirty="0">
                <a:solidFill>
                  <a:schemeClr val="accent1">
                    <a:lumMod val="50000"/>
                  </a:schemeClr>
                </a:solidFill>
              </a:rPr>
              <a:t>at year end</a:t>
            </a:r>
            <a:endParaRPr lang="en-IN" sz="2400" b="1" u="sng" dirty="0">
              <a:solidFill>
                <a:schemeClr val="accent1">
                  <a:lumMod val="50000"/>
                </a:schemeClr>
              </a:solidFill>
            </a:endParaRPr>
          </a:p>
        </p:txBody>
      </p:sp>
      <p:graphicFrame>
        <p:nvGraphicFramePr>
          <p:cNvPr id="6" name="Diagram 5"/>
          <p:cNvGraphicFramePr/>
          <p:nvPr>
            <p:extLst>
              <p:ext uri="{D42A27DB-BD31-4B8C-83A1-F6EECF244321}">
                <p14:modId xmlns:p14="http://schemas.microsoft.com/office/powerpoint/2010/main" val="2423345173"/>
              </p:ext>
            </p:extLst>
          </p:nvPr>
        </p:nvGraphicFramePr>
        <p:xfrm>
          <a:off x="428170" y="834569"/>
          <a:ext cx="6371773" cy="52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23FE440-06B2-437F-ACB4-0B150258400C}"/>
              </a:ext>
            </a:extLst>
          </p:cNvPr>
          <p:cNvSpPr txBox="1"/>
          <p:nvPr/>
        </p:nvSpPr>
        <p:spPr>
          <a:xfrm>
            <a:off x="419363" y="1558806"/>
            <a:ext cx="9131037" cy="4524315"/>
          </a:xfrm>
          <a:prstGeom prst="rect">
            <a:avLst/>
          </a:prstGeom>
          <a:noFill/>
        </p:spPr>
        <p:txBody>
          <a:bodyPr wrap="square" rtlCol="0">
            <a:spAutoFit/>
          </a:bodyPr>
          <a:lstStyle/>
          <a:p>
            <a:pPr marL="285750" indent="-285750" algn="just">
              <a:buFont typeface="Wingdings" panose="05000000000000000000" pitchFamily="2" charset="2"/>
              <a:buChar char="ü"/>
            </a:pPr>
            <a:r>
              <a:rPr lang="en-IN" dirty="0"/>
              <a:t>In case of Micro, Small and Medium sized Non-company entities, generally there are no such transactions that are covered under AS 14, Accounting for Amalgamations, or jointly controlled operations or jointly controlled assets covered under AS 27, Financial Reporting of Interests in Joint Ventures. Therefore, these standards are not applicable to Micro, Small and Medium size Non-company entities. However, if there are any such transactions, these entities shall apply the requirements of the relevant standard.</a:t>
            </a:r>
            <a:r>
              <a:rPr lang="en-US" dirty="0"/>
              <a:t> </a:t>
            </a:r>
          </a:p>
          <a:p>
            <a:pPr marL="285750" indent="-285750" algn="just">
              <a:buFont typeface="Wingdings" panose="05000000000000000000" pitchFamily="2" charset="2"/>
              <a:buChar char="ü"/>
            </a:pPr>
            <a:endParaRPr lang="en-US" dirty="0"/>
          </a:p>
          <a:p>
            <a:pPr marL="285750" indent="-285750" algn="just">
              <a:buFont typeface="Wingdings" panose="05000000000000000000" pitchFamily="2" charset="2"/>
              <a:buChar char="ü"/>
            </a:pPr>
            <a:r>
              <a:rPr lang="en-IN" dirty="0"/>
              <a:t>AS 21, Consolidated Financial Statements, AS 23, Accounting for Investments in Associates in Consolidated Financial Statements, AS 27, Financial Reporting of Interests in Joint Ventures (to the extent of requirements relating to Consolidated Financial Statements), and AS 25, Interim Financial Reporting, do not require a Non-company entity to present consolidated financial statements and interim financial report, respectively. Relevant AS is applicable only if a Non-company entity is required or elects to prepare and present consolidated financial statements or interim financial report.</a:t>
            </a:r>
          </a:p>
        </p:txBody>
      </p:sp>
    </p:spTree>
    <p:extLst>
      <p:ext uri="{BB962C8B-B14F-4D97-AF65-F5344CB8AC3E}">
        <p14:creationId xmlns:p14="http://schemas.microsoft.com/office/powerpoint/2010/main" val="2368892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F03D-FCBC-8160-DEAE-7F0CE6928E9F}"/>
              </a:ext>
            </a:extLst>
          </p:cNvPr>
          <p:cNvSpPr>
            <a:spLocks noGrp="1"/>
          </p:cNvSpPr>
          <p:nvPr>
            <p:ph type="title"/>
          </p:nvPr>
        </p:nvSpPr>
        <p:spPr>
          <a:xfrm>
            <a:off x="468786" y="288758"/>
            <a:ext cx="8596668" cy="705853"/>
          </a:xfrm>
        </p:spPr>
        <p:txBody>
          <a:bodyPr>
            <a:noAutofit/>
          </a:bodyPr>
          <a:lstStyle/>
          <a:p>
            <a:r>
              <a:rPr lang="en-IN" sz="3000" b="1" u="sng" dirty="0">
                <a:solidFill>
                  <a:schemeClr val="accent1">
                    <a:lumMod val="50000"/>
                  </a:schemeClr>
                </a:solidFill>
              </a:rPr>
              <a:t>Major observations in respect to AS</a:t>
            </a:r>
            <a:r>
              <a:rPr lang="en-US" sz="3000" b="1" dirty="0"/>
              <a:t/>
            </a:r>
            <a:br>
              <a:rPr lang="en-US" sz="3000" b="1" dirty="0"/>
            </a:br>
            <a:endParaRPr lang="en-IN" sz="3000" dirty="0"/>
          </a:p>
        </p:txBody>
      </p:sp>
      <p:sp>
        <p:nvSpPr>
          <p:cNvPr id="9" name="Text 2">
            <a:extLst>
              <a:ext uri="{FF2B5EF4-FFF2-40B4-BE49-F238E27FC236}">
                <a16:creationId xmlns:a16="http://schemas.microsoft.com/office/drawing/2014/main" id="{E0909ADA-F78F-855C-0FE6-34DC068B5A6C}"/>
              </a:ext>
            </a:extLst>
          </p:cNvPr>
          <p:cNvSpPr/>
          <p:nvPr/>
        </p:nvSpPr>
        <p:spPr>
          <a:xfrm>
            <a:off x="679286" y="994611"/>
            <a:ext cx="8151763" cy="885974"/>
          </a:xfrm>
          <a:prstGeom prst="rect">
            <a:avLst/>
          </a:prstGeom>
          <a:noFill/>
          <a:ln/>
        </p:spPr>
        <p:txBody>
          <a:bodyPr wrap="square" lIns="0" tIns="0" rIns="0" bIns="0" rtlCol="0" anchor="t">
            <a:normAutofit/>
          </a:bodyPr>
          <a:lstStyle/>
          <a:p>
            <a:pPr marL="0" indent="0">
              <a:lnSpc>
                <a:spcPct val="104000"/>
              </a:lnSpc>
              <a:spcBef>
                <a:spcPct val="0"/>
              </a:spcBef>
            </a:pPr>
            <a:r>
              <a:rPr lang="en-US" sz="2400" b="1" u="sng" dirty="0">
                <a:solidFill>
                  <a:schemeClr val="accent1">
                    <a:lumMod val="50000"/>
                  </a:schemeClr>
                </a:solidFill>
                <a:latin typeface="+mj-lt"/>
                <a:ea typeface="+mj-ea"/>
                <a:cs typeface="+mj-cs"/>
              </a:rPr>
              <a:t>Disclosure of Accounting Policies &amp; Inventory Valuation</a:t>
            </a:r>
          </a:p>
        </p:txBody>
      </p:sp>
      <p:sp>
        <p:nvSpPr>
          <p:cNvPr id="13" name="Text 4">
            <a:extLst>
              <a:ext uri="{FF2B5EF4-FFF2-40B4-BE49-F238E27FC236}">
                <a16:creationId xmlns:a16="http://schemas.microsoft.com/office/drawing/2014/main" id="{53DDF5EC-DA81-498B-EEBA-B08DE93558C5}"/>
              </a:ext>
            </a:extLst>
          </p:cNvPr>
          <p:cNvSpPr/>
          <p:nvPr/>
        </p:nvSpPr>
        <p:spPr>
          <a:xfrm>
            <a:off x="765927" y="2996129"/>
            <a:ext cx="3823618" cy="221456"/>
          </a:xfrm>
          <a:prstGeom prst="rect">
            <a:avLst/>
          </a:prstGeom>
          <a:noFill/>
          <a:ln/>
        </p:spPr>
        <p:txBody>
          <a:bodyPr wrap="none" lIns="0" tIns="0" rIns="0" bIns="0" rtlCol="0" anchor="t"/>
          <a:lstStyle/>
          <a:p>
            <a:pPr marL="0" indent="0" algn="l">
              <a:lnSpc>
                <a:spcPct val="104000"/>
              </a:lnSpc>
              <a:buNone/>
            </a:pPr>
            <a:endParaRPr lang="en-US" dirty="0">
              <a:solidFill>
                <a:schemeClr val="accent2">
                  <a:lumMod val="50000"/>
                </a:schemeClr>
              </a:solidFill>
              <a:latin typeface="+mj-lt"/>
            </a:endParaRPr>
          </a:p>
        </p:txBody>
      </p:sp>
      <p:sp>
        <p:nvSpPr>
          <p:cNvPr id="15" name="Text 5">
            <a:extLst>
              <a:ext uri="{FF2B5EF4-FFF2-40B4-BE49-F238E27FC236}">
                <a16:creationId xmlns:a16="http://schemas.microsoft.com/office/drawing/2014/main" id="{2CC27C04-636A-BB3E-77DF-EF172B789162}"/>
              </a:ext>
            </a:extLst>
          </p:cNvPr>
          <p:cNvSpPr/>
          <p:nvPr/>
        </p:nvSpPr>
        <p:spPr>
          <a:xfrm>
            <a:off x="712894" y="3424989"/>
            <a:ext cx="3823618" cy="1963192"/>
          </a:xfrm>
          <a:prstGeom prst="rect">
            <a:avLst/>
          </a:prstGeom>
          <a:noFill/>
          <a:ln/>
        </p:spPr>
        <p:txBody>
          <a:bodyPr wrap="square" lIns="0" tIns="0" rIns="0" bIns="0" rtlCol="0" anchor="t">
            <a:noAutofit/>
          </a:bodyPr>
          <a:lstStyle/>
          <a:p>
            <a:pPr marL="223520" indent="-223520" algn="l">
              <a:lnSpc>
                <a:spcPct val="133000"/>
              </a:lnSpc>
              <a:buSzPct val="100000"/>
              <a:buChar char="•"/>
            </a:pPr>
            <a:endParaRPr lang="en-US" sz="1400" dirty="0">
              <a:latin typeface="+mj-lt"/>
            </a:endParaRPr>
          </a:p>
        </p:txBody>
      </p:sp>
      <p:sp>
        <p:nvSpPr>
          <p:cNvPr id="19" name="Text 7">
            <a:extLst>
              <a:ext uri="{FF2B5EF4-FFF2-40B4-BE49-F238E27FC236}">
                <a16:creationId xmlns:a16="http://schemas.microsoft.com/office/drawing/2014/main" id="{FA6A52FA-BFC9-E1CA-ADB6-F97D78C7C9BA}"/>
              </a:ext>
            </a:extLst>
          </p:cNvPr>
          <p:cNvSpPr/>
          <p:nvPr/>
        </p:nvSpPr>
        <p:spPr>
          <a:xfrm>
            <a:off x="5318505" y="3424989"/>
            <a:ext cx="3902943" cy="2815390"/>
          </a:xfrm>
          <a:prstGeom prst="rect">
            <a:avLst/>
          </a:prstGeom>
          <a:noFill/>
          <a:ln/>
        </p:spPr>
        <p:txBody>
          <a:bodyPr wrap="square" lIns="0" tIns="0" rIns="0" bIns="0" rtlCol="0" anchor="t">
            <a:normAutofit/>
          </a:bodyPr>
          <a:lstStyle/>
          <a:p>
            <a:pPr marL="223520" indent="-223520" algn="l">
              <a:lnSpc>
                <a:spcPct val="133000"/>
              </a:lnSpc>
              <a:buSzPct val="100000"/>
              <a:buChar char="•"/>
            </a:pPr>
            <a:endParaRPr lang="en-US" sz="1400" dirty="0">
              <a:latin typeface="+mj-lt"/>
            </a:endParaRPr>
          </a:p>
        </p:txBody>
      </p:sp>
      <p:graphicFrame>
        <p:nvGraphicFramePr>
          <p:cNvPr id="3" name="Diagram 2">
            <a:extLst>
              <a:ext uri="{FF2B5EF4-FFF2-40B4-BE49-F238E27FC236}">
                <a16:creationId xmlns:a16="http://schemas.microsoft.com/office/drawing/2014/main" id="{1D1EA037-53A4-3C91-0566-5A3F9DD4EDA1}"/>
              </a:ext>
            </a:extLst>
          </p:cNvPr>
          <p:cNvGraphicFramePr/>
          <p:nvPr>
            <p:extLst>
              <p:ext uri="{D42A27DB-BD31-4B8C-83A1-F6EECF244321}">
                <p14:modId xmlns:p14="http://schemas.microsoft.com/office/powerpoint/2010/main" val="1995770422"/>
              </p:ext>
            </p:extLst>
          </p:nvPr>
        </p:nvGraphicFramePr>
        <p:xfrm>
          <a:off x="380424" y="1880585"/>
          <a:ext cx="8864811" cy="430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6">
            <a:extLst>
              <a:ext uri="{FF2B5EF4-FFF2-40B4-BE49-F238E27FC236}">
                <a16:creationId xmlns:a16="http://schemas.microsoft.com/office/drawing/2014/main" id="{34BE88F7-B34F-C7F7-4922-8688E28C8AEE}"/>
              </a:ext>
            </a:extLst>
          </p:cNvPr>
          <p:cNvSpPr/>
          <p:nvPr/>
        </p:nvSpPr>
        <p:spPr>
          <a:xfrm>
            <a:off x="5342292" y="2996129"/>
            <a:ext cx="3902943" cy="221456"/>
          </a:xfrm>
          <a:prstGeom prst="rect">
            <a:avLst/>
          </a:prstGeom>
          <a:noFill/>
          <a:ln/>
        </p:spPr>
        <p:txBody>
          <a:bodyPr wrap="none" lIns="0" tIns="0" rIns="0" bIns="0" rtlCol="0" anchor="t"/>
          <a:lstStyle/>
          <a:p>
            <a:pPr marL="0" indent="0" algn="l">
              <a:lnSpc>
                <a:spcPct val="104000"/>
              </a:lnSpc>
              <a:buNone/>
            </a:pPr>
            <a:endParaRPr lang="en-US" dirty="0">
              <a:latin typeface="+mj-lt"/>
            </a:endParaRPr>
          </a:p>
        </p:txBody>
      </p:sp>
    </p:spTree>
    <p:extLst>
      <p:ext uri="{BB962C8B-B14F-4D97-AF65-F5344CB8AC3E}">
        <p14:creationId xmlns:p14="http://schemas.microsoft.com/office/powerpoint/2010/main" val="902953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2">
            <a:extLst>
              <a:ext uri="{FF2B5EF4-FFF2-40B4-BE49-F238E27FC236}">
                <a16:creationId xmlns:a16="http://schemas.microsoft.com/office/drawing/2014/main" id="{3BC4AA15-DA3E-647E-3B37-EBD4C696E484}"/>
              </a:ext>
            </a:extLst>
          </p:cNvPr>
          <p:cNvSpPr/>
          <p:nvPr/>
        </p:nvSpPr>
        <p:spPr>
          <a:xfrm>
            <a:off x="472480" y="257572"/>
            <a:ext cx="10869017" cy="1181299"/>
          </a:xfrm>
          <a:prstGeom prst="rect">
            <a:avLst/>
          </a:prstGeom>
          <a:noFill/>
          <a:ln/>
        </p:spPr>
        <p:txBody>
          <a:bodyPr wrap="square" lIns="0" tIns="0" rIns="0" bIns="0" rtlCol="0" anchor="t">
            <a:normAutofit/>
          </a:bodyPr>
          <a:lstStyle/>
          <a:p>
            <a:pPr>
              <a:lnSpc>
                <a:spcPct val="104000"/>
              </a:lnSpc>
            </a:pPr>
            <a:r>
              <a:rPr lang="en-US" sz="2400" b="1" u="sng" dirty="0">
                <a:solidFill>
                  <a:schemeClr val="accent1">
                    <a:lumMod val="50000"/>
                  </a:schemeClr>
                </a:solidFill>
                <a:latin typeface="+mj-lt"/>
                <a:ea typeface="+mj-ea"/>
                <a:cs typeface="+mj-cs"/>
              </a:rPr>
              <a:t>Cash Flow Statement — Classification &amp; Disclosure Errors (AS-3)</a:t>
            </a:r>
          </a:p>
        </p:txBody>
      </p:sp>
      <p:sp>
        <p:nvSpPr>
          <p:cNvPr id="15" name="Text 5">
            <a:extLst>
              <a:ext uri="{FF2B5EF4-FFF2-40B4-BE49-F238E27FC236}">
                <a16:creationId xmlns:a16="http://schemas.microsoft.com/office/drawing/2014/main" id="{2550509E-EDB5-2E78-FFEC-A154F103C724}"/>
              </a:ext>
            </a:extLst>
          </p:cNvPr>
          <p:cNvSpPr/>
          <p:nvPr/>
        </p:nvSpPr>
        <p:spPr>
          <a:xfrm>
            <a:off x="850504" y="3151981"/>
            <a:ext cx="4961929" cy="907256"/>
          </a:xfrm>
          <a:prstGeom prst="rect">
            <a:avLst/>
          </a:prstGeom>
          <a:noFill/>
          <a:ln/>
        </p:spPr>
        <p:txBody>
          <a:bodyPr wrap="square" lIns="0" tIns="0" rIns="0" bIns="0" rtlCol="0" anchor="t">
            <a:normAutofit/>
          </a:bodyPr>
          <a:lstStyle/>
          <a:p>
            <a:pPr>
              <a:lnSpc>
                <a:spcPct val="133000"/>
              </a:lnSpc>
            </a:pPr>
            <a:endParaRPr lang="en-US" sz="1400" dirty="0">
              <a:latin typeface="+mj-lt"/>
            </a:endParaRPr>
          </a:p>
        </p:txBody>
      </p:sp>
      <p:sp>
        <p:nvSpPr>
          <p:cNvPr id="21" name="Text 8">
            <a:extLst>
              <a:ext uri="{FF2B5EF4-FFF2-40B4-BE49-F238E27FC236}">
                <a16:creationId xmlns:a16="http://schemas.microsoft.com/office/drawing/2014/main" id="{847C11A7-7763-8041-EC15-A95715921057}"/>
              </a:ext>
            </a:extLst>
          </p:cNvPr>
          <p:cNvSpPr/>
          <p:nvPr/>
        </p:nvSpPr>
        <p:spPr>
          <a:xfrm>
            <a:off x="6379468" y="3151981"/>
            <a:ext cx="4962029" cy="907256"/>
          </a:xfrm>
          <a:prstGeom prst="rect">
            <a:avLst/>
          </a:prstGeom>
          <a:noFill/>
          <a:ln/>
        </p:spPr>
        <p:txBody>
          <a:bodyPr wrap="square" lIns="0" tIns="0" rIns="0" bIns="0" rtlCol="0" anchor="t">
            <a:normAutofit/>
          </a:bodyPr>
          <a:lstStyle/>
          <a:p>
            <a:pPr>
              <a:lnSpc>
                <a:spcPct val="133000"/>
              </a:lnSpc>
            </a:pPr>
            <a:endParaRPr lang="en-US" sz="1400" dirty="0">
              <a:latin typeface="+mj-lt"/>
            </a:endParaRPr>
          </a:p>
        </p:txBody>
      </p:sp>
      <p:sp>
        <p:nvSpPr>
          <p:cNvPr id="25" name="Text 10">
            <a:extLst>
              <a:ext uri="{FF2B5EF4-FFF2-40B4-BE49-F238E27FC236}">
                <a16:creationId xmlns:a16="http://schemas.microsoft.com/office/drawing/2014/main" id="{832DEDC0-93B1-33DF-F1FB-7AB0CCCE5EB6}"/>
              </a:ext>
            </a:extLst>
          </p:cNvPr>
          <p:cNvSpPr/>
          <p:nvPr/>
        </p:nvSpPr>
        <p:spPr>
          <a:xfrm>
            <a:off x="850504" y="4626272"/>
            <a:ext cx="4961929" cy="295275"/>
          </a:xfrm>
          <a:prstGeom prst="rect">
            <a:avLst/>
          </a:prstGeom>
          <a:noFill/>
          <a:ln/>
        </p:spPr>
        <p:txBody>
          <a:bodyPr wrap="none" lIns="0" tIns="0" rIns="0" bIns="0" rtlCol="0" anchor="t"/>
          <a:lstStyle/>
          <a:p>
            <a:pPr>
              <a:lnSpc>
                <a:spcPct val="104000"/>
              </a:lnSpc>
            </a:pPr>
            <a:endParaRPr lang="en-US" sz="1400" dirty="0">
              <a:latin typeface="+mj-lt"/>
            </a:endParaRPr>
          </a:p>
        </p:txBody>
      </p:sp>
      <p:sp>
        <p:nvSpPr>
          <p:cNvPr id="27" name="Text 11">
            <a:extLst>
              <a:ext uri="{FF2B5EF4-FFF2-40B4-BE49-F238E27FC236}">
                <a16:creationId xmlns:a16="http://schemas.microsoft.com/office/drawing/2014/main" id="{7011F026-ECA9-351F-7C01-388FF20E8A9B}"/>
              </a:ext>
            </a:extLst>
          </p:cNvPr>
          <p:cNvSpPr/>
          <p:nvPr/>
        </p:nvSpPr>
        <p:spPr>
          <a:xfrm>
            <a:off x="850504" y="5034955"/>
            <a:ext cx="4961929" cy="907256"/>
          </a:xfrm>
          <a:prstGeom prst="rect">
            <a:avLst/>
          </a:prstGeom>
          <a:noFill/>
          <a:ln/>
        </p:spPr>
        <p:txBody>
          <a:bodyPr wrap="square" lIns="0" tIns="0" rIns="0" bIns="0" rtlCol="0" anchor="t">
            <a:normAutofit/>
          </a:bodyPr>
          <a:lstStyle/>
          <a:p>
            <a:pPr>
              <a:lnSpc>
                <a:spcPct val="133000"/>
              </a:lnSpc>
            </a:pPr>
            <a:endParaRPr lang="en-US" sz="1400" dirty="0">
              <a:latin typeface="+mj-lt"/>
            </a:endParaRPr>
          </a:p>
        </p:txBody>
      </p:sp>
      <p:sp>
        <p:nvSpPr>
          <p:cNvPr id="31" name="Text 13">
            <a:extLst>
              <a:ext uri="{FF2B5EF4-FFF2-40B4-BE49-F238E27FC236}">
                <a16:creationId xmlns:a16="http://schemas.microsoft.com/office/drawing/2014/main" id="{00D5B2B2-3B63-9E5B-B2FC-C3538B54C93C}"/>
              </a:ext>
            </a:extLst>
          </p:cNvPr>
          <p:cNvSpPr/>
          <p:nvPr/>
        </p:nvSpPr>
        <p:spPr>
          <a:xfrm>
            <a:off x="649924" y="5758562"/>
            <a:ext cx="4962029" cy="295275"/>
          </a:xfrm>
          <a:prstGeom prst="rect">
            <a:avLst/>
          </a:prstGeom>
          <a:noFill/>
          <a:ln/>
        </p:spPr>
        <p:txBody>
          <a:bodyPr wrap="none" lIns="0" tIns="0" rIns="0" bIns="0" rtlCol="0" anchor="t"/>
          <a:lstStyle/>
          <a:p>
            <a:pPr>
              <a:lnSpc>
                <a:spcPct val="104000"/>
              </a:lnSpc>
            </a:pPr>
            <a:r>
              <a:rPr lang="en-US" dirty="0">
                <a:latin typeface="+mj-lt"/>
                <a:ea typeface="Crimson Pro SemiBold" pitchFamily="34" charset="-122"/>
                <a:cs typeface="Crimson Pro SemiBold" pitchFamily="34" charset="-120"/>
              </a:rPr>
              <a:t>General Disclosures</a:t>
            </a:r>
            <a:endParaRPr lang="en-US" dirty="0">
              <a:latin typeface="+mj-lt"/>
            </a:endParaRPr>
          </a:p>
        </p:txBody>
      </p:sp>
      <p:sp>
        <p:nvSpPr>
          <p:cNvPr id="33" name="Text 14">
            <a:extLst>
              <a:ext uri="{FF2B5EF4-FFF2-40B4-BE49-F238E27FC236}">
                <a16:creationId xmlns:a16="http://schemas.microsoft.com/office/drawing/2014/main" id="{C1A02782-9147-94DA-3B97-BAF332311C2D}"/>
              </a:ext>
            </a:extLst>
          </p:cNvPr>
          <p:cNvSpPr/>
          <p:nvPr/>
        </p:nvSpPr>
        <p:spPr>
          <a:xfrm>
            <a:off x="649924" y="5964041"/>
            <a:ext cx="8770120" cy="907256"/>
          </a:xfrm>
          <a:prstGeom prst="rect">
            <a:avLst/>
          </a:prstGeom>
          <a:noFill/>
          <a:ln/>
        </p:spPr>
        <p:txBody>
          <a:bodyPr wrap="square" lIns="0" tIns="0" rIns="0" bIns="0" rtlCol="0" anchor="t">
            <a:normAutofit/>
          </a:bodyPr>
          <a:lstStyle/>
          <a:p>
            <a:pPr>
              <a:lnSpc>
                <a:spcPct val="133000"/>
              </a:lnSpc>
            </a:pPr>
            <a:r>
              <a:rPr lang="en-US" dirty="0">
                <a:latin typeface="+mj-lt"/>
                <a:ea typeface="Heebo" pitchFamily="34" charset="-122"/>
                <a:cs typeface="Heebo" pitchFamily="34" charset="-120"/>
              </a:rPr>
              <a:t>FDs &gt;3 months wrongly shown as cash equivalents; policy for cash equivalents not disclosed; restrictions on margin money FDs not stated</a:t>
            </a:r>
            <a:endParaRPr lang="en-US" dirty="0">
              <a:latin typeface="+mj-lt"/>
            </a:endParaRPr>
          </a:p>
        </p:txBody>
      </p:sp>
      <p:sp>
        <p:nvSpPr>
          <p:cNvPr id="36" name="Text 4">
            <a:extLst>
              <a:ext uri="{FF2B5EF4-FFF2-40B4-BE49-F238E27FC236}">
                <a16:creationId xmlns:a16="http://schemas.microsoft.com/office/drawing/2014/main" id="{3087B543-D4E0-C89C-21F7-559380DE47C2}"/>
              </a:ext>
            </a:extLst>
          </p:cNvPr>
          <p:cNvSpPr/>
          <p:nvPr/>
        </p:nvSpPr>
        <p:spPr>
          <a:xfrm>
            <a:off x="850504" y="2743299"/>
            <a:ext cx="4961929" cy="295275"/>
          </a:xfrm>
          <a:prstGeom prst="rect">
            <a:avLst/>
          </a:prstGeom>
          <a:noFill/>
          <a:ln/>
        </p:spPr>
        <p:txBody>
          <a:bodyPr wrap="none" lIns="0" tIns="0" rIns="0" bIns="0" rtlCol="0" anchor="t"/>
          <a:lstStyle/>
          <a:p>
            <a:pPr>
              <a:lnSpc>
                <a:spcPct val="104000"/>
              </a:lnSpc>
            </a:pPr>
            <a:endParaRPr lang="en-US" sz="1400" dirty="0">
              <a:latin typeface="+mj-lt"/>
            </a:endParaRPr>
          </a:p>
        </p:txBody>
      </p:sp>
      <p:graphicFrame>
        <p:nvGraphicFramePr>
          <p:cNvPr id="39" name="Diagram 38">
            <a:extLst>
              <a:ext uri="{FF2B5EF4-FFF2-40B4-BE49-F238E27FC236}">
                <a16:creationId xmlns:a16="http://schemas.microsoft.com/office/drawing/2014/main" id="{282FBEC6-909E-2A70-C47D-11C26DE12A8D}"/>
              </a:ext>
            </a:extLst>
          </p:cNvPr>
          <p:cNvGraphicFramePr/>
          <p:nvPr>
            <p:extLst>
              <p:ext uri="{D42A27DB-BD31-4B8C-83A1-F6EECF244321}">
                <p14:modId xmlns:p14="http://schemas.microsoft.com/office/powerpoint/2010/main" val="1206852082"/>
              </p:ext>
            </p:extLst>
          </p:nvPr>
        </p:nvGraphicFramePr>
        <p:xfrm>
          <a:off x="649924" y="859976"/>
          <a:ext cx="11069596" cy="4706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941919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docProps/app.xml><?xml version="1.0" encoding="utf-8"?>
<Properties xmlns="http://schemas.openxmlformats.org/officeDocument/2006/extended-properties" xmlns:vt="http://schemas.openxmlformats.org/officeDocument/2006/docPropsVTypes">
  <Template/>
  <TotalTime>1903</TotalTime>
  <Words>5092</Words>
  <Application>Microsoft Office PowerPoint</Application>
  <PresentationFormat>Widescreen</PresentationFormat>
  <Paragraphs>632</Paragraphs>
  <Slides>60</Slides>
  <Notes>18</Notes>
  <HiddenSlides>8</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60</vt:i4>
      </vt:variant>
    </vt:vector>
  </HeadingPairs>
  <TitlesOfParts>
    <vt:vector size="70" baseType="lpstr">
      <vt:lpstr>Aptos</vt:lpstr>
      <vt:lpstr>Arial</vt:lpstr>
      <vt:lpstr>Crimson Pro SemiBold</vt:lpstr>
      <vt:lpstr>Heebo</vt:lpstr>
      <vt:lpstr>Trebuchet MS</vt:lpstr>
      <vt:lpstr>Trebuchet MS (Body)</vt:lpstr>
      <vt:lpstr>Trebuchet MS (Headings)</vt:lpstr>
      <vt:lpstr>Wingdings</vt:lpstr>
      <vt:lpstr>Wingdings 3</vt:lpstr>
      <vt:lpstr>Facet</vt:lpstr>
      <vt:lpstr>Review of  Books of Accounts  at the year end from Auditing &amp; Accounting  Point of View</vt:lpstr>
      <vt:lpstr>Major Considerations</vt:lpstr>
      <vt:lpstr>Applicabilities to determine at year end</vt:lpstr>
      <vt:lpstr>Applicabilities to determine at year end</vt:lpstr>
      <vt:lpstr>Compliances at year end</vt:lpstr>
      <vt:lpstr>Compliances at year end</vt:lpstr>
      <vt:lpstr>Compliances at year end</vt:lpstr>
      <vt:lpstr>Major observations in respect to 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Assertions</vt:lpstr>
      <vt:lpstr>Assertions about Classes of Transactions and Events for the Period under Audit </vt:lpstr>
      <vt:lpstr>Assertions about Account Balances at the Period End </vt:lpstr>
      <vt:lpstr>Review of Periodicity at year end</vt:lpstr>
      <vt:lpstr>Review of Periodicity at year end</vt:lpstr>
      <vt:lpstr>Provisioning at year end</vt:lpstr>
      <vt:lpstr>Review Classifications at year end</vt:lpstr>
      <vt:lpstr>Review Completeness at year end</vt:lpstr>
      <vt:lpstr>Reconciliations at year end</vt:lpstr>
      <vt:lpstr>Physical Verification at year end</vt:lpstr>
      <vt:lpstr>Cash Review at year end</vt:lpstr>
      <vt:lpstr>Review Ledgers &amp; Groups structuring at year end</vt:lpstr>
      <vt:lpstr>Valuation at Year End</vt:lpstr>
      <vt:lpstr>Balance Confirmations </vt:lpstr>
      <vt:lpstr>Other Significant Information in Balance Confirmation Letter</vt:lpstr>
      <vt:lpstr>Balance Review &amp; Clearances at year 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TAQRB Observations on Tax Audit Reports</vt:lpstr>
      <vt:lpstr>TAQRB Observations on Tax Audit Reports</vt:lpstr>
      <vt:lpstr>TAQRB Observations on Tax Audit Reports</vt:lpstr>
      <vt:lpstr>TAQRB Observations on Tax Audit Reports</vt:lpstr>
      <vt:lpstr>TAQRB Observations on Tax Audit Reports</vt:lpstr>
      <vt:lpstr>TAQRB Observations on Tax Audit Reports</vt:lpstr>
      <vt:lpstr>TAQRB Observations on Tax Audit Reports</vt:lpstr>
      <vt:lpstr>TAQRB Observations on Tax Audit Reports</vt:lpstr>
      <vt:lpstr>Compliances at year end</vt:lpstr>
      <vt:lpstr>Compliances at year end</vt:lpstr>
      <vt:lpstr>Compliances at year end</vt:lpstr>
      <vt:lpstr>Compliances at year end</vt:lpstr>
      <vt:lpstr>Compliances at year end</vt:lpstr>
      <vt:lpstr>Compliances at year end</vt:lpstr>
      <vt:lpstr>Letters from Management at year end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of Books of Accounts at the year end</dc:title>
  <dc:creator>Tanya Khatter</dc:creator>
  <cp:lastModifiedBy>Bhupendra</cp:lastModifiedBy>
  <cp:revision>300</cp:revision>
  <dcterms:created xsi:type="dcterms:W3CDTF">2021-06-01T09:51:23Z</dcterms:created>
  <dcterms:modified xsi:type="dcterms:W3CDTF">2026-07-10T12:28:19Z</dcterms:modified>
</cp:coreProperties>
</file>